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fntdata" ContentType="application/x-fontdata"/>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diagrams/data8.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9.xml" ContentType="application/vnd.openxmlformats-officedocument.drawingml.diagramData+xml"/>
  <Override PartName="/ppt/diagrams/data10.xml" ContentType="application/vnd.openxmlformats-officedocument.drawingml.diagramData+xml"/>
  <Override PartName="/ppt/diagrams/data1.xml" ContentType="application/vnd.openxmlformats-officedocument.drawingml.diagramData+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3.xml" ContentType="application/vnd.openxmlformats-officedocument.presentationml.notesSlide+xml"/>
  <Override PartName="/ppt/notesSlides/notesSlide1.xml" ContentType="application/vnd.openxmlformats-officedocument.presentationml.notesSlide+xml"/>
  <Override PartName="/ppt/notesSlides/notesSlide5.xml" ContentType="application/vnd.openxmlformats-officedocument.presentationml.notesSlide+xml"/>
  <Override PartName="/ppt/notesSlides/notesSlide2.xml" ContentType="application/vnd.openxmlformats-officedocument.presentationml.notesSlide+xml"/>
  <Override PartName="/ppt/notesSlides/notesSlide7.xml" ContentType="application/vnd.openxmlformats-officedocument.presentationml.notesSlide+xml"/>
  <Override PartName="/ppt/notesSlides/notesSlide4.xml" ContentType="application/vnd.openxmlformats-officedocument.presentationml.notesSlide+xml"/>
  <Override PartName="/ppt/notesSlides/notesSlide6.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layout5.xml" ContentType="application/vnd.openxmlformats-officedocument.drawingml.diagramLayout+xml"/>
  <Override PartName="/ppt/diagrams/quickStyle5.xml" ContentType="application/vnd.openxmlformats-officedocument.drawingml.diagramStyle+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rawing5.xml" ContentType="application/vnd.ms-office.drawingml.diagramDrawing+xml"/>
  <Override PartName="/ppt/diagrams/colors5.xml" ContentType="application/vnd.openxmlformats-officedocument.drawingml.diagramColors+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62"/>
  </p:notesMasterIdLst>
  <p:sldIdLst>
    <p:sldId id="256" r:id="rId2"/>
    <p:sldId id="257" r:id="rId3"/>
    <p:sldId id="258" r:id="rId4"/>
    <p:sldId id="260" r:id="rId5"/>
    <p:sldId id="335" r:id="rId6"/>
    <p:sldId id="264" r:id="rId7"/>
    <p:sldId id="311" r:id="rId8"/>
    <p:sldId id="320" r:id="rId9"/>
    <p:sldId id="324" r:id="rId10"/>
    <p:sldId id="316" r:id="rId11"/>
    <p:sldId id="328" r:id="rId12"/>
    <p:sldId id="334" r:id="rId13"/>
    <p:sldId id="331" r:id="rId14"/>
    <p:sldId id="332" r:id="rId15"/>
    <p:sldId id="333" r:id="rId16"/>
    <p:sldId id="330" r:id="rId17"/>
    <p:sldId id="336" r:id="rId18"/>
    <p:sldId id="346" r:id="rId19"/>
    <p:sldId id="313" r:id="rId20"/>
    <p:sldId id="321" r:id="rId21"/>
    <p:sldId id="325" r:id="rId22"/>
    <p:sldId id="317" r:id="rId23"/>
    <p:sldId id="329" r:id="rId24"/>
    <p:sldId id="337" r:id="rId25"/>
    <p:sldId id="352" r:id="rId26"/>
    <p:sldId id="340" r:id="rId27"/>
    <p:sldId id="367" r:id="rId28"/>
    <p:sldId id="341" r:id="rId29"/>
    <p:sldId id="343" r:id="rId30"/>
    <p:sldId id="349" r:id="rId31"/>
    <p:sldId id="344" r:id="rId32"/>
    <p:sldId id="314" r:id="rId33"/>
    <p:sldId id="322" r:id="rId34"/>
    <p:sldId id="326" r:id="rId35"/>
    <p:sldId id="318" r:id="rId36"/>
    <p:sldId id="350" r:id="rId37"/>
    <p:sldId id="351" r:id="rId38"/>
    <p:sldId id="338" r:id="rId39"/>
    <p:sldId id="353" r:id="rId40"/>
    <p:sldId id="354" r:id="rId41"/>
    <p:sldId id="347" r:id="rId42"/>
    <p:sldId id="348" r:id="rId43"/>
    <p:sldId id="315" r:id="rId44"/>
    <p:sldId id="323" r:id="rId45"/>
    <p:sldId id="327" r:id="rId46"/>
    <p:sldId id="319" r:id="rId47"/>
    <p:sldId id="355" r:id="rId48"/>
    <p:sldId id="358" r:id="rId49"/>
    <p:sldId id="356" r:id="rId50"/>
    <p:sldId id="363" r:id="rId51"/>
    <p:sldId id="364" r:id="rId52"/>
    <p:sldId id="357" r:id="rId53"/>
    <p:sldId id="345" r:id="rId54"/>
    <p:sldId id="362" r:id="rId55"/>
    <p:sldId id="266" r:id="rId56"/>
    <p:sldId id="360" r:id="rId57"/>
    <p:sldId id="359" r:id="rId58"/>
    <p:sldId id="365" r:id="rId59"/>
    <p:sldId id="361" r:id="rId60"/>
    <p:sldId id="366" r:id="rId61"/>
  </p:sldIdLst>
  <p:sldSz cx="9144000" cy="5143500" type="screen16x9"/>
  <p:notesSz cx="6858000" cy="9144000"/>
  <p:embeddedFontLst>
    <p:embeddedFont>
      <p:font typeface="Black Han Sans" panose="020B0604020202020204" charset="-127"/>
      <p:regular r:id="rId63"/>
    </p:embeddedFont>
    <p:embeddedFont>
      <p:font typeface="Avenir Next LT Pro Demi" panose="020B0704020202020204" pitchFamily="34" charset="0"/>
      <p:bold r:id="rId64"/>
      <p:boldItalic r:id="rId65"/>
    </p:embeddedFont>
    <p:embeddedFont>
      <p:font typeface="Barlow Condensed Light" panose="00000406000000000000" pitchFamily="2" charset="0"/>
      <p:regular r:id="rId66"/>
      <p:bold r:id="rId67"/>
      <p:italic r:id="rId68"/>
      <p:boldItalic r:id="rId69"/>
    </p:embeddedFont>
    <p:embeddedFont>
      <p:font typeface="Calibri" panose="020F0502020204030204" pitchFamily="34" charset="0"/>
      <p:regular r:id="rId70"/>
      <p:bold r:id="rId71"/>
      <p:italic r:id="rId72"/>
      <p:boldItalic r:id="rId73"/>
    </p:embeddedFont>
    <p:embeddedFont>
      <p:font typeface="Roboto Condensed Light" panose="02000000000000000000" pitchFamily="2" charset="0"/>
      <p:regular r:id="rId74"/>
      <p: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FB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23375DA-CCD8-49EA-B189-D8E449D746EB}">
  <a:tblStyle styleId="{A23375DA-CCD8-49EA-B189-D8E449D746E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73" autoAdjust="0"/>
    <p:restoredTop sz="94641" autoAdjust="0"/>
  </p:normalViewPr>
  <p:slideViewPr>
    <p:cSldViewPr snapToGrid="0">
      <p:cViewPr varScale="1">
        <p:scale>
          <a:sx n="107" d="100"/>
          <a:sy n="107" d="100"/>
        </p:scale>
        <p:origin x="912" y="8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2.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customXml" Target="../customXml/item3.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80" Type="http://schemas.openxmlformats.org/officeDocument/2006/relationships/customXml" Target="../customXml/item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theme" Target="theme/theme1.xml"/><Relationship Id="rId81"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4.fntdata"/></Relationships>
</file>

<file path=ppt/diagrams/_rels/data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103B4A-C502-4FFF-9D42-137B8A4C8359}" type="doc">
      <dgm:prSet loTypeId="urn:microsoft.com/office/officeart/2005/8/layout/vList3" loCatId="list" qsTypeId="urn:microsoft.com/office/officeart/2005/8/quickstyle/simple1" qsCatId="simple" csTypeId="urn:microsoft.com/office/officeart/2005/8/colors/colorful1" csCatId="colorful" phldr="1"/>
      <dgm:spPr/>
      <dgm:t>
        <a:bodyPr/>
        <a:lstStyle/>
        <a:p>
          <a:endParaRPr lang="en-US"/>
        </a:p>
      </dgm:t>
    </dgm:pt>
    <dgm:pt modelId="{C7D3B3E0-3ACB-43E8-A875-5B5EA292F607}">
      <dgm:prSet phldrT="[Text]" custT="1"/>
      <dgm:spPr/>
      <dgm:t>
        <a:bodyPr/>
        <a:lstStyle/>
        <a:p>
          <a:pPr algn="just"/>
          <a:r>
            <a:rPr lang="en-US" sz="1200" dirty="0">
              <a:latin typeface="Avenir Next LT Pro Demi" panose="020B0704020202020204" pitchFamily="34" charset="0"/>
            </a:rPr>
            <a:t>Implement real time map navigation with a voice assistant support and suggestions to navigations where the distance can be reduced.</a:t>
          </a:r>
          <a:endParaRPr lang="en-US" sz="1200" dirty="0"/>
        </a:p>
      </dgm:t>
    </dgm:pt>
    <dgm:pt modelId="{9BCFE578-4CEF-4B6D-ADFD-A2C40ECAF10B}" type="parTrans" cxnId="{A974F7E5-E5A3-4A8E-BAAB-96C2EB60BE57}">
      <dgm:prSet/>
      <dgm:spPr/>
      <dgm:t>
        <a:bodyPr/>
        <a:lstStyle/>
        <a:p>
          <a:endParaRPr lang="en-US" sz="1200"/>
        </a:p>
      </dgm:t>
    </dgm:pt>
    <dgm:pt modelId="{677D9F89-044B-4309-B7EB-3775846B7714}" type="sibTrans" cxnId="{A974F7E5-E5A3-4A8E-BAAB-96C2EB60BE57}">
      <dgm:prSet/>
      <dgm:spPr/>
      <dgm:t>
        <a:bodyPr/>
        <a:lstStyle/>
        <a:p>
          <a:endParaRPr lang="en-US" sz="1200"/>
        </a:p>
      </dgm:t>
    </dgm:pt>
    <dgm:pt modelId="{8F4511CC-8937-4963-AE87-A7DDF3EBCB3E}">
      <dgm:prSet phldrT="[Text]" custT="1"/>
      <dgm:spPr/>
      <dgm:t>
        <a:bodyPr/>
        <a:lstStyle/>
        <a:p>
          <a:pPr algn="just"/>
          <a:r>
            <a:rPr lang="en-US" sz="1200" dirty="0">
              <a:latin typeface="Avenir Next LT Pro Demi" panose="020B0704020202020204" pitchFamily="34" charset="0"/>
            </a:rPr>
            <a:t>Implement real time text capturing and reading to assist blind users to understand languages. While weather forecasting can support when navigating through destination.</a:t>
          </a:r>
          <a:endParaRPr lang="en-US" sz="1200" dirty="0"/>
        </a:p>
      </dgm:t>
    </dgm:pt>
    <dgm:pt modelId="{25DD5A9E-0F5B-4AC8-83FE-E0C0C6BB9840}" type="parTrans" cxnId="{32143ADC-327A-4FDD-A126-A1B66F3D389C}">
      <dgm:prSet/>
      <dgm:spPr/>
      <dgm:t>
        <a:bodyPr/>
        <a:lstStyle/>
        <a:p>
          <a:endParaRPr lang="en-US" sz="1200"/>
        </a:p>
      </dgm:t>
    </dgm:pt>
    <dgm:pt modelId="{95D9A8B8-1D91-4440-9C71-248FFEE46C7C}" type="sibTrans" cxnId="{32143ADC-327A-4FDD-A126-A1B66F3D389C}">
      <dgm:prSet/>
      <dgm:spPr/>
      <dgm:t>
        <a:bodyPr/>
        <a:lstStyle/>
        <a:p>
          <a:endParaRPr lang="en-US" sz="1200"/>
        </a:p>
      </dgm:t>
    </dgm:pt>
    <dgm:pt modelId="{F8EE18F8-2524-43DA-B972-F0DC31573164}">
      <dgm:prSet phldrT="[Text]" custT="1"/>
      <dgm:spPr/>
      <dgm:t>
        <a:bodyPr/>
        <a:lstStyle/>
        <a:p>
          <a:pPr algn="just"/>
          <a:r>
            <a:rPr lang="en-US" sz="1200" dirty="0">
              <a:latin typeface="Avenir Next LT Pro Demi" panose="020B0704020202020204" pitchFamily="34" charset="0"/>
            </a:rPr>
            <a:t>Implement object identifying when navigating through the journey to assist with obstacles, road signs as well as distances calculating to forecast collision detection.</a:t>
          </a:r>
          <a:endParaRPr lang="en-US" sz="1200" dirty="0"/>
        </a:p>
      </dgm:t>
    </dgm:pt>
    <dgm:pt modelId="{83724E20-D9E7-485D-87DB-42CCF4C2098E}" type="parTrans" cxnId="{BFB10EA6-8F38-4D27-BC62-2ACBF0AB41CC}">
      <dgm:prSet/>
      <dgm:spPr/>
      <dgm:t>
        <a:bodyPr/>
        <a:lstStyle/>
        <a:p>
          <a:endParaRPr lang="en-US" sz="1200"/>
        </a:p>
      </dgm:t>
    </dgm:pt>
    <dgm:pt modelId="{2E31524B-9471-4545-B5FC-906A61013A01}" type="sibTrans" cxnId="{BFB10EA6-8F38-4D27-BC62-2ACBF0AB41CC}">
      <dgm:prSet/>
      <dgm:spPr/>
      <dgm:t>
        <a:bodyPr/>
        <a:lstStyle/>
        <a:p>
          <a:endParaRPr lang="en-US" sz="1200"/>
        </a:p>
      </dgm:t>
    </dgm:pt>
    <dgm:pt modelId="{A1CC3AAF-0790-4CA6-9627-0EC7A1788F94}">
      <dgm:prSet custT="1"/>
      <dgm:spPr/>
      <dgm:t>
        <a:bodyPr/>
        <a:lstStyle/>
        <a:p>
          <a:pPr algn="just"/>
          <a:r>
            <a:rPr lang="en-US" sz="1200" dirty="0">
              <a:latin typeface="Avenir Next LT Pro Demi" panose="020B0704020202020204" pitchFamily="34" charset="0"/>
            </a:rPr>
            <a:t>Implement utilities where a colorblind user can minimize the difficulties they face when trying to identify color related elements for day-to-day activities. Support colorblind types by testing and evaluating which type of colorblindness is present and supporting throughout.</a:t>
          </a:r>
        </a:p>
      </dgm:t>
    </dgm:pt>
    <dgm:pt modelId="{7B96446D-8B01-41E5-8154-7ED1C0195FD5}" type="parTrans" cxnId="{03B01A2C-7EAF-422C-9FA9-2DF2CE6D325D}">
      <dgm:prSet/>
      <dgm:spPr/>
      <dgm:t>
        <a:bodyPr/>
        <a:lstStyle/>
        <a:p>
          <a:endParaRPr lang="en-US" sz="1200"/>
        </a:p>
      </dgm:t>
    </dgm:pt>
    <dgm:pt modelId="{A26E7A7A-045D-4597-99B1-BAC535EF1B03}" type="sibTrans" cxnId="{03B01A2C-7EAF-422C-9FA9-2DF2CE6D325D}">
      <dgm:prSet/>
      <dgm:spPr/>
      <dgm:t>
        <a:bodyPr/>
        <a:lstStyle/>
        <a:p>
          <a:endParaRPr lang="en-US" sz="1200"/>
        </a:p>
      </dgm:t>
    </dgm:pt>
    <dgm:pt modelId="{3F9E7C61-A96C-4FE4-9151-03B4890786E7}" type="pres">
      <dgm:prSet presAssocID="{EF103B4A-C502-4FFF-9D42-137B8A4C8359}" presName="linearFlow" presStyleCnt="0">
        <dgm:presLayoutVars>
          <dgm:dir/>
          <dgm:resizeHandles val="exact"/>
        </dgm:presLayoutVars>
      </dgm:prSet>
      <dgm:spPr/>
    </dgm:pt>
    <dgm:pt modelId="{0986C75B-2F36-4304-ACDB-05ECFB579C50}" type="pres">
      <dgm:prSet presAssocID="{C7D3B3E0-3ACB-43E8-A875-5B5EA292F607}" presName="composite" presStyleCnt="0"/>
      <dgm:spPr/>
    </dgm:pt>
    <dgm:pt modelId="{5351A6B7-9B5F-4EF0-AB44-9A4F390F6C06}" type="pres">
      <dgm:prSet presAssocID="{C7D3B3E0-3ACB-43E8-A875-5B5EA292F607}" presName="imgShp" presStyleLbl="fgImgPlace1" presStyleIdx="0" presStyleCnt="4" custLinFactNeighborX="-18448" custLinFactNeighborY="-21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adge 1 with solid fill"/>
        </a:ext>
      </dgm:extLst>
    </dgm:pt>
    <dgm:pt modelId="{407F4D93-C5FE-45D3-ABD0-00CB17064430}" type="pres">
      <dgm:prSet presAssocID="{C7D3B3E0-3ACB-43E8-A875-5B5EA292F607}" presName="txShp" presStyleLbl="node1" presStyleIdx="0" presStyleCnt="4">
        <dgm:presLayoutVars>
          <dgm:bulletEnabled val="1"/>
        </dgm:presLayoutVars>
      </dgm:prSet>
      <dgm:spPr/>
    </dgm:pt>
    <dgm:pt modelId="{ACDB00D4-E2C1-4795-B067-9FBB7D65044A}" type="pres">
      <dgm:prSet presAssocID="{677D9F89-044B-4309-B7EB-3775846B7714}" presName="spacing" presStyleCnt="0"/>
      <dgm:spPr/>
    </dgm:pt>
    <dgm:pt modelId="{C61D00FA-A5B5-4765-9759-0D1CCFB4EDA7}" type="pres">
      <dgm:prSet presAssocID="{8F4511CC-8937-4963-AE87-A7DDF3EBCB3E}" presName="composite" presStyleCnt="0"/>
      <dgm:spPr/>
    </dgm:pt>
    <dgm:pt modelId="{115F4E12-783A-412B-9724-1A95C67B507A}" type="pres">
      <dgm:prSet presAssocID="{8F4511CC-8937-4963-AE87-A7DDF3EBCB3E}" presName="imgShp" presStyleLbl="fgImgPlace1" presStyleIdx="1" presStyleCnt="4" custLinFactNeighborX="-18448" custLinFactNeighborY="135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adge with solid fill"/>
        </a:ext>
      </dgm:extLst>
    </dgm:pt>
    <dgm:pt modelId="{B1FD3772-39EE-4B92-882A-21EF8FE28E1B}" type="pres">
      <dgm:prSet presAssocID="{8F4511CC-8937-4963-AE87-A7DDF3EBCB3E}" presName="txShp" presStyleLbl="node1" presStyleIdx="1" presStyleCnt="4">
        <dgm:presLayoutVars>
          <dgm:bulletEnabled val="1"/>
        </dgm:presLayoutVars>
      </dgm:prSet>
      <dgm:spPr/>
    </dgm:pt>
    <dgm:pt modelId="{6A2FF729-5607-40FF-A0D3-0F808E5A149C}" type="pres">
      <dgm:prSet presAssocID="{95D9A8B8-1D91-4440-9C71-248FFEE46C7C}" presName="spacing" presStyleCnt="0"/>
      <dgm:spPr/>
    </dgm:pt>
    <dgm:pt modelId="{55DC9376-459C-4DFA-AD0F-FB3B037A82E8}" type="pres">
      <dgm:prSet presAssocID="{F8EE18F8-2524-43DA-B972-F0DC31573164}" presName="composite" presStyleCnt="0"/>
      <dgm:spPr/>
    </dgm:pt>
    <dgm:pt modelId="{BDB8D91D-6CC1-48FF-A148-7025C81D6818}" type="pres">
      <dgm:prSet presAssocID="{F8EE18F8-2524-43DA-B972-F0DC31573164}" presName="imgShp" presStyleLbl="fgImgPlace1" presStyleIdx="2" presStyleCnt="4" custLinFactNeighborX="-1844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adge 3 with solid fill"/>
        </a:ext>
      </dgm:extLst>
    </dgm:pt>
    <dgm:pt modelId="{778D5DA7-6E33-4427-A56D-31E3FB422C7B}" type="pres">
      <dgm:prSet presAssocID="{F8EE18F8-2524-43DA-B972-F0DC31573164}" presName="txShp" presStyleLbl="node1" presStyleIdx="2" presStyleCnt="4">
        <dgm:presLayoutVars>
          <dgm:bulletEnabled val="1"/>
        </dgm:presLayoutVars>
      </dgm:prSet>
      <dgm:spPr/>
    </dgm:pt>
    <dgm:pt modelId="{8FAA4489-ADA7-4B72-9617-78806BCDEF70}" type="pres">
      <dgm:prSet presAssocID="{2E31524B-9471-4545-B5FC-906A61013A01}" presName="spacing" presStyleCnt="0"/>
      <dgm:spPr/>
    </dgm:pt>
    <dgm:pt modelId="{BBCF7B5C-4195-49F3-9453-3DE6B12B97D0}" type="pres">
      <dgm:prSet presAssocID="{A1CC3AAF-0790-4CA6-9627-0EC7A1788F94}" presName="composite" presStyleCnt="0"/>
      <dgm:spPr/>
    </dgm:pt>
    <dgm:pt modelId="{2BECC8FB-E299-4387-B815-41F54E39CF3B}" type="pres">
      <dgm:prSet presAssocID="{A1CC3AAF-0790-4CA6-9627-0EC7A1788F94}" presName="imgShp" presStyleLbl="fgImgPlace1" presStyleIdx="3" presStyleCnt="4" custLinFactNeighborX="-18448" custLinFactNeighborY="450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Badge 4 with solid fill"/>
        </a:ext>
      </dgm:extLst>
    </dgm:pt>
    <dgm:pt modelId="{5596C1CA-A161-414C-9153-5D5C2D27235D}" type="pres">
      <dgm:prSet presAssocID="{A1CC3AAF-0790-4CA6-9627-0EC7A1788F94}" presName="txShp" presStyleLbl="node1" presStyleIdx="3" presStyleCnt="4">
        <dgm:presLayoutVars>
          <dgm:bulletEnabled val="1"/>
        </dgm:presLayoutVars>
      </dgm:prSet>
      <dgm:spPr/>
    </dgm:pt>
  </dgm:ptLst>
  <dgm:cxnLst>
    <dgm:cxn modelId="{03B01A2C-7EAF-422C-9FA9-2DF2CE6D325D}" srcId="{EF103B4A-C502-4FFF-9D42-137B8A4C8359}" destId="{A1CC3AAF-0790-4CA6-9627-0EC7A1788F94}" srcOrd="3" destOrd="0" parTransId="{7B96446D-8B01-41E5-8154-7ED1C0195FD5}" sibTransId="{A26E7A7A-045D-4597-99B1-BAC535EF1B03}"/>
    <dgm:cxn modelId="{1288BB62-8B48-4C45-86C5-FEF1B0120014}" type="presOf" srcId="{EF103B4A-C502-4FFF-9D42-137B8A4C8359}" destId="{3F9E7C61-A96C-4FE4-9151-03B4890786E7}" srcOrd="0" destOrd="0" presId="urn:microsoft.com/office/officeart/2005/8/layout/vList3"/>
    <dgm:cxn modelId="{F81BCB68-8EDB-427F-961F-03000824F22D}" type="presOf" srcId="{8F4511CC-8937-4963-AE87-A7DDF3EBCB3E}" destId="{B1FD3772-39EE-4B92-882A-21EF8FE28E1B}" srcOrd="0" destOrd="0" presId="urn:microsoft.com/office/officeart/2005/8/layout/vList3"/>
    <dgm:cxn modelId="{AB776054-E783-4E5B-BB3E-789EBE665835}" type="presOf" srcId="{F8EE18F8-2524-43DA-B972-F0DC31573164}" destId="{778D5DA7-6E33-4427-A56D-31E3FB422C7B}" srcOrd="0" destOrd="0" presId="urn:microsoft.com/office/officeart/2005/8/layout/vList3"/>
    <dgm:cxn modelId="{8276D589-FB0A-4A87-B23F-0572F652EBA8}" type="presOf" srcId="{A1CC3AAF-0790-4CA6-9627-0EC7A1788F94}" destId="{5596C1CA-A161-414C-9153-5D5C2D27235D}" srcOrd="0" destOrd="0" presId="urn:microsoft.com/office/officeart/2005/8/layout/vList3"/>
    <dgm:cxn modelId="{DAFC918B-6F57-42B4-97B0-C3850F05E5F7}" type="presOf" srcId="{C7D3B3E0-3ACB-43E8-A875-5B5EA292F607}" destId="{407F4D93-C5FE-45D3-ABD0-00CB17064430}" srcOrd="0" destOrd="0" presId="urn:microsoft.com/office/officeart/2005/8/layout/vList3"/>
    <dgm:cxn modelId="{BFB10EA6-8F38-4D27-BC62-2ACBF0AB41CC}" srcId="{EF103B4A-C502-4FFF-9D42-137B8A4C8359}" destId="{F8EE18F8-2524-43DA-B972-F0DC31573164}" srcOrd="2" destOrd="0" parTransId="{83724E20-D9E7-485D-87DB-42CCF4C2098E}" sibTransId="{2E31524B-9471-4545-B5FC-906A61013A01}"/>
    <dgm:cxn modelId="{32143ADC-327A-4FDD-A126-A1B66F3D389C}" srcId="{EF103B4A-C502-4FFF-9D42-137B8A4C8359}" destId="{8F4511CC-8937-4963-AE87-A7DDF3EBCB3E}" srcOrd="1" destOrd="0" parTransId="{25DD5A9E-0F5B-4AC8-83FE-E0C0C6BB9840}" sibTransId="{95D9A8B8-1D91-4440-9C71-248FFEE46C7C}"/>
    <dgm:cxn modelId="{A974F7E5-E5A3-4A8E-BAAB-96C2EB60BE57}" srcId="{EF103B4A-C502-4FFF-9D42-137B8A4C8359}" destId="{C7D3B3E0-3ACB-43E8-A875-5B5EA292F607}" srcOrd="0" destOrd="0" parTransId="{9BCFE578-4CEF-4B6D-ADFD-A2C40ECAF10B}" sibTransId="{677D9F89-044B-4309-B7EB-3775846B7714}"/>
    <dgm:cxn modelId="{B0612F15-C2D4-4B5C-BECB-7D78C38249E3}" type="presParOf" srcId="{3F9E7C61-A96C-4FE4-9151-03B4890786E7}" destId="{0986C75B-2F36-4304-ACDB-05ECFB579C50}" srcOrd="0" destOrd="0" presId="urn:microsoft.com/office/officeart/2005/8/layout/vList3"/>
    <dgm:cxn modelId="{13FB8D68-E65B-427B-B85A-E1A9322B5F3E}" type="presParOf" srcId="{0986C75B-2F36-4304-ACDB-05ECFB579C50}" destId="{5351A6B7-9B5F-4EF0-AB44-9A4F390F6C06}" srcOrd="0" destOrd="0" presId="urn:microsoft.com/office/officeart/2005/8/layout/vList3"/>
    <dgm:cxn modelId="{4AEDA72F-7287-4BA5-A36B-E96996723A36}" type="presParOf" srcId="{0986C75B-2F36-4304-ACDB-05ECFB579C50}" destId="{407F4D93-C5FE-45D3-ABD0-00CB17064430}" srcOrd="1" destOrd="0" presId="urn:microsoft.com/office/officeart/2005/8/layout/vList3"/>
    <dgm:cxn modelId="{90709ACD-BF79-4027-A988-42B3A071F91C}" type="presParOf" srcId="{3F9E7C61-A96C-4FE4-9151-03B4890786E7}" destId="{ACDB00D4-E2C1-4795-B067-9FBB7D65044A}" srcOrd="1" destOrd="0" presId="urn:microsoft.com/office/officeart/2005/8/layout/vList3"/>
    <dgm:cxn modelId="{023966EB-E56A-4EC9-B625-E1C86B1C5E34}" type="presParOf" srcId="{3F9E7C61-A96C-4FE4-9151-03B4890786E7}" destId="{C61D00FA-A5B5-4765-9759-0D1CCFB4EDA7}" srcOrd="2" destOrd="0" presId="urn:microsoft.com/office/officeart/2005/8/layout/vList3"/>
    <dgm:cxn modelId="{BB50AF37-D8B8-4653-9182-05D41B1207A0}" type="presParOf" srcId="{C61D00FA-A5B5-4765-9759-0D1CCFB4EDA7}" destId="{115F4E12-783A-412B-9724-1A95C67B507A}" srcOrd="0" destOrd="0" presId="urn:microsoft.com/office/officeart/2005/8/layout/vList3"/>
    <dgm:cxn modelId="{82A58013-A319-4E33-B324-C3CE2CDFCC19}" type="presParOf" srcId="{C61D00FA-A5B5-4765-9759-0D1CCFB4EDA7}" destId="{B1FD3772-39EE-4B92-882A-21EF8FE28E1B}" srcOrd="1" destOrd="0" presId="urn:microsoft.com/office/officeart/2005/8/layout/vList3"/>
    <dgm:cxn modelId="{7367DD52-D184-4FE1-B896-9C3BD07B19C9}" type="presParOf" srcId="{3F9E7C61-A96C-4FE4-9151-03B4890786E7}" destId="{6A2FF729-5607-40FF-A0D3-0F808E5A149C}" srcOrd="3" destOrd="0" presId="urn:microsoft.com/office/officeart/2005/8/layout/vList3"/>
    <dgm:cxn modelId="{8696DE9F-703E-4473-BF7E-B5B842AAC8B4}" type="presParOf" srcId="{3F9E7C61-A96C-4FE4-9151-03B4890786E7}" destId="{55DC9376-459C-4DFA-AD0F-FB3B037A82E8}" srcOrd="4" destOrd="0" presId="urn:microsoft.com/office/officeart/2005/8/layout/vList3"/>
    <dgm:cxn modelId="{6063851C-218A-4D1E-B4C1-7111F3921C3B}" type="presParOf" srcId="{55DC9376-459C-4DFA-AD0F-FB3B037A82E8}" destId="{BDB8D91D-6CC1-48FF-A148-7025C81D6818}" srcOrd="0" destOrd="0" presId="urn:microsoft.com/office/officeart/2005/8/layout/vList3"/>
    <dgm:cxn modelId="{77240336-6A4A-4868-BCAC-3B2E1422731C}" type="presParOf" srcId="{55DC9376-459C-4DFA-AD0F-FB3B037A82E8}" destId="{778D5DA7-6E33-4427-A56D-31E3FB422C7B}" srcOrd="1" destOrd="0" presId="urn:microsoft.com/office/officeart/2005/8/layout/vList3"/>
    <dgm:cxn modelId="{9250C294-68D3-45E5-B6E4-F1AB1BA0F2BF}" type="presParOf" srcId="{3F9E7C61-A96C-4FE4-9151-03B4890786E7}" destId="{8FAA4489-ADA7-4B72-9617-78806BCDEF70}" srcOrd="5" destOrd="0" presId="urn:microsoft.com/office/officeart/2005/8/layout/vList3"/>
    <dgm:cxn modelId="{38877E45-A93B-447F-8247-D3175D81F691}" type="presParOf" srcId="{3F9E7C61-A96C-4FE4-9151-03B4890786E7}" destId="{BBCF7B5C-4195-49F3-9453-3DE6B12B97D0}" srcOrd="6" destOrd="0" presId="urn:microsoft.com/office/officeart/2005/8/layout/vList3"/>
    <dgm:cxn modelId="{0B2AEBF6-AC15-42EE-9C70-46DCA5563ADD}" type="presParOf" srcId="{BBCF7B5C-4195-49F3-9453-3DE6B12B97D0}" destId="{2BECC8FB-E299-4387-B815-41F54E39CF3B}" srcOrd="0" destOrd="0" presId="urn:microsoft.com/office/officeart/2005/8/layout/vList3"/>
    <dgm:cxn modelId="{0CAD6502-CB48-46B5-A8BA-A7EF136894DA}" type="presParOf" srcId="{BBCF7B5C-4195-49F3-9453-3DE6B12B97D0}" destId="{5596C1CA-A161-414C-9153-5D5C2D27235D}"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75818EB-DF70-4937-A281-894F9B85678E}"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222C190F-D342-49A7-AF25-798A018B7C98}">
      <dgm:prSet phldrT="[Text]" custT="1"/>
      <dgm:spPr>
        <a:solidFill>
          <a:srgbClr val="00B050"/>
        </a:solidFill>
      </dgm:spPr>
      <dgm:t>
        <a:bodyPr/>
        <a:lstStyle/>
        <a:p>
          <a:r>
            <a:rPr lang="en-US" sz="1200" dirty="0"/>
            <a:t>Implemented the model and trained dataset for Ishihara test.</a:t>
          </a:r>
        </a:p>
      </dgm:t>
    </dgm:pt>
    <dgm:pt modelId="{998D1BF2-5058-4A90-BE46-233E84E76160}" type="parTrans" cxnId="{644D0C1B-58A6-49A6-AD10-5E9AAB9BAA6D}">
      <dgm:prSet/>
      <dgm:spPr/>
      <dgm:t>
        <a:bodyPr/>
        <a:lstStyle/>
        <a:p>
          <a:endParaRPr lang="en-US" sz="1200"/>
        </a:p>
      </dgm:t>
    </dgm:pt>
    <dgm:pt modelId="{67B08C25-85FE-4008-8DF7-7DB44CE877AE}" type="sibTrans" cxnId="{644D0C1B-58A6-49A6-AD10-5E9AAB9BAA6D}">
      <dgm:prSet/>
      <dgm:spPr/>
      <dgm:t>
        <a:bodyPr/>
        <a:lstStyle/>
        <a:p>
          <a:endParaRPr lang="en-US" sz="1200"/>
        </a:p>
      </dgm:t>
    </dgm:pt>
    <dgm:pt modelId="{970D5A81-7195-4D91-A6C9-35B82B9D32C4}">
      <dgm:prSet phldrT="[Text]" custT="1"/>
      <dgm:spPr>
        <a:solidFill>
          <a:srgbClr val="00B050"/>
        </a:solidFill>
      </dgm:spPr>
      <dgm:t>
        <a:bodyPr/>
        <a:lstStyle/>
        <a:p>
          <a:r>
            <a:rPr lang="en-US" sz="1200" dirty="0"/>
            <a:t>Implemented the intelligent chatbot.</a:t>
          </a:r>
        </a:p>
      </dgm:t>
    </dgm:pt>
    <dgm:pt modelId="{AC74988F-48EA-4887-90D4-26088B8C701A}" type="parTrans" cxnId="{DF6E6FF6-BF53-47FA-A9BE-3D8E1C047821}">
      <dgm:prSet/>
      <dgm:spPr/>
      <dgm:t>
        <a:bodyPr/>
        <a:lstStyle/>
        <a:p>
          <a:endParaRPr lang="en-US" sz="1200"/>
        </a:p>
      </dgm:t>
    </dgm:pt>
    <dgm:pt modelId="{AD1DDC83-FBD5-41E8-A0A5-4EF990470A99}" type="sibTrans" cxnId="{DF6E6FF6-BF53-47FA-A9BE-3D8E1C047821}">
      <dgm:prSet/>
      <dgm:spPr/>
      <dgm:t>
        <a:bodyPr/>
        <a:lstStyle/>
        <a:p>
          <a:endParaRPr lang="en-US" sz="1200"/>
        </a:p>
      </dgm:t>
    </dgm:pt>
    <dgm:pt modelId="{4F784539-A69F-4DCC-902B-273DFE129B49}">
      <dgm:prSet phldrT="[Text]" custT="1"/>
      <dgm:spPr>
        <a:solidFill>
          <a:srgbClr val="FFC000"/>
        </a:solidFill>
      </dgm:spPr>
      <dgm:t>
        <a:bodyPr/>
        <a:lstStyle/>
        <a:p>
          <a:r>
            <a:rPr lang="en-US" sz="1800" dirty="0">
              <a:solidFill>
                <a:schemeClr val="accent6"/>
              </a:solidFill>
            </a:rPr>
            <a:t>In progress 90%</a:t>
          </a:r>
        </a:p>
      </dgm:t>
    </dgm:pt>
    <dgm:pt modelId="{E913577C-19C8-4704-854A-192EF132E0CC}" type="parTrans" cxnId="{0C19A4CA-0B3F-4F7C-852A-4B297C774195}">
      <dgm:prSet/>
      <dgm:spPr/>
      <dgm:t>
        <a:bodyPr/>
        <a:lstStyle/>
        <a:p>
          <a:endParaRPr lang="en-US" sz="1200"/>
        </a:p>
      </dgm:t>
    </dgm:pt>
    <dgm:pt modelId="{E7885FD1-FDAB-4B2F-9962-279E91DC8525}" type="sibTrans" cxnId="{0C19A4CA-0B3F-4F7C-852A-4B297C774195}">
      <dgm:prSet/>
      <dgm:spPr/>
      <dgm:t>
        <a:bodyPr/>
        <a:lstStyle/>
        <a:p>
          <a:endParaRPr lang="en-US" sz="1200"/>
        </a:p>
      </dgm:t>
    </dgm:pt>
    <dgm:pt modelId="{99744339-DDF6-4B57-8BA9-F48B3B2BFA2B}">
      <dgm:prSet phldrT="[Text]" custT="1"/>
      <dgm:spPr>
        <a:solidFill>
          <a:schemeClr val="accent3">
            <a:lumMod val="50000"/>
          </a:schemeClr>
        </a:solidFill>
      </dgm:spPr>
      <dgm:t>
        <a:bodyPr/>
        <a:lstStyle/>
        <a:p>
          <a:r>
            <a:rPr lang="en-US" sz="1200" dirty="0"/>
            <a:t>Implementing color filters according to Ishihara test results</a:t>
          </a:r>
        </a:p>
      </dgm:t>
    </dgm:pt>
    <dgm:pt modelId="{64B74386-AF64-418D-AFCB-B0B775C604C4}" type="parTrans" cxnId="{DD06AD42-DE2B-4A81-BEDD-244AF8F1823D}">
      <dgm:prSet/>
      <dgm:spPr/>
      <dgm:t>
        <a:bodyPr/>
        <a:lstStyle/>
        <a:p>
          <a:endParaRPr lang="en-US" sz="1200"/>
        </a:p>
      </dgm:t>
    </dgm:pt>
    <dgm:pt modelId="{CCDE9D0B-54EA-4D67-BC66-B6DFDE86AEDB}" type="sibTrans" cxnId="{DD06AD42-DE2B-4A81-BEDD-244AF8F1823D}">
      <dgm:prSet/>
      <dgm:spPr/>
      <dgm:t>
        <a:bodyPr/>
        <a:lstStyle/>
        <a:p>
          <a:endParaRPr lang="en-US" sz="1200"/>
        </a:p>
      </dgm:t>
    </dgm:pt>
    <dgm:pt modelId="{B8424263-38AB-45A2-9BC2-9BB9ECA06FAA}">
      <dgm:prSet phldrT="[Text]" custT="1"/>
      <dgm:spPr>
        <a:solidFill>
          <a:schemeClr val="accent3">
            <a:lumMod val="50000"/>
          </a:schemeClr>
        </a:solidFill>
      </dgm:spPr>
      <dgm:t>
        <a:bodyPr/>
        <a:lstStyle/>
        <a:p>
          <a:r>
            <a:rPr lang="en-US" sz="1200" dirty="0"/>
            <a:t>Implementing the outdoor navigation component</a:t>
          </a:r>
        </a:p>
      </dgm:t>
    </dgm:pt>
    <dgm:pt modelId="{2A1A00DA-811C-419E-9F81-2CFF392E3CDE}" type="parTrans" cxnId="{FB0DE371-930C-4438-BDB9-8C871188A3C8}">
      <dgm:prSet/>
      <dgm:spPr/>
      <dgm:t>
        <a:bodyPr/>
        <a:lstStyle/>
        <a:p>
          <a:endParaRPr lang="en-US" sz="1200"/>
        </a:p>
      </dgm:t>
    </dgm:pt>
    <dgm:pt modelId="{443D2649-00F6-4A94-AE86-73E50EB8D44A}" type="sibTrans" cxnId="{FB0DE371-930C-4438-BDB9-8C871188A3C8}">
      <dgm:prSet/>
      <dgm:spPr/>
      <dgm:t>
        <a:bodyPr/>
        <a:lstStyle/>
        <a:p>
          <a:endParaRPr lang="en-US" sz="1200"/>
        </a:p>
      </dgm:t>
    </dgm:pt>
    <dgm:pt modelId="{ECD3D665-5215-4446-830A-7FF94CEA9742}">
      <dgm:prSet phldrT="[Text]" custT="1"/>
      <dgm:spPr>
        <a:solidFill>
          <a:schemeClr val="accent5">
            <a:lumMod val="75000"/>
          </a:schemeClr>
        </a:solidFill>
      </dgm:spPr>
      <dgm:t>
        <a:bodyPr/>
        <a:lstStyle/>
        <a:p>
          <a:r>
            <a:rPr lang="en-US" sz="1800" dirty="0">
              <a:solidFill>
                <a:schemeClr val="accent6"/>
              </a:solidFill>
            </a:rPr>
            <a:t>To be completed 100%</a:t>
          </a:r>
        </a:p>
      </dgm:t>
    </dgm:pt>
    <dgm:pt modelId="{49D448F5-1FCC-49AC-A853-A842120CC01F}" type="parTrans" cxnId="{B4148DDB-4F27-42F7-BF92-73376C1B37B0}">
      <dgm:prSet/>
      <dgm:spPr/>
      <dgm:t>
        <a:bodyPr/>
        <a:lstStyle/>
        <a:p>
          <a:endParaRPr lang="en-US" sz="1200"/>
        </a:p>
      </dgm:t>
    </dgm:pt>
    <dgm:pt modelId="{2C35008A-EE2C-406B-84A0-A557826E7553}" type="sibTrans" cxnId="{B4148DDB-4F27-42F7-BF92-73376C1B37B0}">
      <dgm:prSet/>
      <dgm:spPr/>
      <dgm:t>
        <a:bodyPr/>
        <a:lstStyle/>
        <a:p>
          <a:endParaRPr lang="en-US" sz="1200"/>
        </a:p>
      </dgm:t>
    </dgm:pt>
    <dgm:pt modelId="{79C2A90D-B7EB-4D50-B151-B3BB96D19DD7}">
      <dgm:prSet phldrT="[Text]" custT="1"/>
      <dgm:spPr>
        <a:solidFill>
          <a:schemeClr val="accent5"/>
        </a:solidFill>
      </dgm:spPr>
      <dgm:t>
        <a:bodyPr/>
        <a:lstStyle/>
        <a:p>
          <a:r>
            <a:rPr lang="en-US" sz="1200" dirty="0"/>
            <a:t>Implement the connectivity between voice assistant and other components</a:t>
          </a:r>
        </a:p>
      </dgm:t>
    </dgm:pt>
    <dgm:pt modelId="{6E46F53E-DC59-4C4B-911D-494649AAC7EC}" type="parTrans" cxnId="{479310C9-8F01-472D-B7B4-1267090DE40D}">
      <dgm:prSet/>
      <dgm:spPr/>
      <dgm:t>
        <a:bodyPr/>
        <a:lstStyle/>
        <a:p>
          <a:endParaRPr lang="en-US" sz="1200"/>
        </a:p>
      </dgm:t>
    </dgm:pt>
    <dgm:pt modelId="{EBEAA377-C57A-4EF0-A79F-1C28F8BAC6DB}" type="sibTrans" cxnId="{479310C9-8F01-472D-B7B4-1267090DE40D}">
      <dgm:prSet/>
      <dgm:spPr/>
      <dgm:t>
        <a:bodyPr/>
        <a:lstStyle/>
        <a:p>
          <a:endParaRPr lang="en-US" sz="1200"/>
        </a:p>
      </dgm:t>
    </dgm:pt>
    <dgm:pt modelId="{8AB3B9B2-F083-4515-918E-145935A21043}">
      <dgm:prSet phldrT="[Text]" custT="1"/>
      <dgm:spPr>
        <a:solidFill>
          <a:schemeClr val="accent5"/>
        </a:solidFill>
      </dgm:spPr>
      <dgm:t>
        <a:bodyPr/>
        <a:lstStyle/>
        <a:p>
          <a:r>
            <a:rPr lang="en-US" sz="1200" dirty="0"/>
            <a:t>Integrate the components.</a:t>
          </a:r>
        </a:p>
      </dgm:t>
    </dgm:pt>
    <dgm:pt modelId="{001B3BC1-5B4C-41B3-8851-05625BF9B015}" type="parTrans" cxnId="{3681CC9D-D764-4184-876F-AB1BE6EC95A0}">
      <dgm:prSet/>
      <dgm:spPr/>
      <dgm:t>
        <a:bodyPr/>
        <a:lstStyle/>
        <a:p>
          <a:endParaRPr lang="en-US" sz="1200"/>
        </a:p>
      </dgm:t>
    </dgm:pt>
    <dgm:pt modelId="{8294FE5D-8FCC-46C3-909A-72EB6E831262}" type="sibTrans" cxnId="{3681CC9D-D764-4184-876F-AB1BE6EC95A0}">
      <dgm:prSet/>
      <dgm:spPr/>
      <dgm:t>
        <a:bodyPr/>
        <a:lstStyle/>
        <a:p>
          <a:endParaRPr lang="en-US" sz="1200"/>
        </a:p>
      </dgm:t>
    </dgm:pt>
    <dgm:pt modelId="{D6A8C76E-81D9-4F5A-A151-05D67E5E529D}">
      <dgm:prSet custT="1"/>
      <dgm:spPr>
        <a:solidFill>
          <a:srgbClr val="00B050"/>
        </a:solidFill>
      </dgm:spPr>
      <dgm:t>
        <a:bodyPr/>
        <a:lstStyle/>
        <a:p>
          <a:r>
            <a:rPr lang="en-US" sz="1200" dirty="0"/>
            <a:t>Implemented the object detector and identifier.</a:t>
          </a:r>
        </a:p>
      </dgm:t>
    </dgm:pt>
    <dgm:pt modelId="{7509EDC4-9C3B-4565-BF20-2924AE0F13EE}" type="parTrans" cxnId="{61B48AB7-30E8-4E6E-9765-FF3CA44C4F21}">
      <dgm:prSet/>
      <dgm:spPr/>
      <dgm:t>
        <a:bodyPr/>
        <a:lstStyle/>
        <a:p>
          <a:endParaRPr lang="en-US" sz="1200"/>
        </a:p>
      </dgm:t>
    </dgm:pt>
    <dgm:pt modelId="{47FF710E-8685-46B1-B018-54B33C702D20}" type="sibTrans" cxnId="{61B48AB7-30E8-4E6E-9765-FF3CA44C4F21}">
      <dgm:prSet/>
      <dgm:spPr/>
      <dgm:t>
        <a:bodyPr/>
        <a:lstStyle/>
        <a:p>
          <a:endParaRPr lang="en-US" sz="1200"/>
        </a:p>
      </dgm:t>
    </dgm:pt>
    <dgm:pt modelId="{2705A415-CF7E-4499-B4DB-49D434FAFEFD}">
      <dgm:prSet custT="1"/>
      <dgm:spPr>
        <a:solidFill>
          <a:srgbClr val="00B050"/>
        </a:solidFill>
      </dgm:spPr>
      <dgm:t>
        <a:bodyPr/>
        <a:lstStyle/>
        <a:p>
          <a:r>
            <a:rPr lang="en-US" sz="1200" dirty="0"/>
            <a:t>Implemented the currency notes reader</a:t>
          </a:r>
        </a:p>
      </dgm:t>
    </dgm:pt>
    <dgm:pt modelId="{C42FDCF1-6249-4F05-946D-E7D23D236BBE}" type="parTrans" cxnId="{D35A909B-FEDF-4682-8EAF-4E8E6CB200CA}">
      <dgm:prSet/>
      <dgm:spPr/>
      <dgm:t>
        <a:bodyPr/>
        <a:lstStyle/>
        <a:p>
          <a:endParaRPr lang="en-US" sz="1200"/>
        </a:p>
      </dgm:t>
    </dgm:pt>
    <dgm:pt modelId="{C0E9E946-0AD5-4BA6-86F7-2303B1751FC8}" type="sibTrans" cxnId="{D35A909B-FEDF-4682-8EAF-4E8E6CB200CA}">
      <dgm:prSet/>
      <dgm:spPr/>
      <dgm:t>
        <a:bodyPr/>
        <a:lstStyle/>
        <a:p>
          <a:endParaRPr lang="en-US" sz="1200"/>
        </a:p>
      </dgm:t>
    </dgm:pt>
    <dgm:pt modelId="{C6D38D69-4239-4E64-B839-2F4D12207D17}">
      <dgm:prSet custT="1"/>
      <dgm:spPr>
        <a:solidFill>
          <a:schemeClr val="accent3">
            <a:lumMod val="50000"/>
          </a:schemeClr>
        </a:solidFill>
      </dgm:spPr>
      <dgm:t>
        <a:bodyPr/>
        <a:lstStyle/>
        <a:p>
          <a:r>
            <a:rPr lang="en-US" sz="1200" dirty="0"/>
            <a:t>Implementing the distance calculation for trained objects.</a:t>
          </a:r>
        </a:p>
      </dgm:t>
    </dgm:pt>
    <dgm:pt modelId="{69B7204A-8760-4B2B-8917-F592529A3518}" type="parTrans" cxnId="{266086BF-6D4E-4F69-B36A-E6AA482888DA}">
      <dgm:prSet/>
      <dgm:spPr/>
      <dgm:t>
        <a:bodyPr/>
        <a:lstStyle/>
        <a:p>
          <a:endParaRPr lang="en-US" sz="1200"/>
        </a:p>
      </dgm:t>
    </dgm:pt>
    <dgm:pt modelId="{4F4BAEDB-D0DC-4B7D-AB30-6932D81F6914}" type="sibTrans" cxnId="{266086BF-6D4E-4F69-B36A-E6AA482888DA}">
      <dgm:prSet/>
      <dgm:spPr/>
      <dgm:t>
        <a:bodyPr/>
        <a:lstStyle/>
        <a:p>
          <a:endParaRPr lang="en-US" sz="1200"/>
        </a:p>
      </dgm:t>
    </dgm:pt>
    <dgm:pt modelId="{B6C74FA4-FE4C-4101-9F02-4631AEF49942}">
      <dgm:prSet custT="1"/>
      <dgm:spPr>
        <a:solidFill>
          <a:schemeClr val="accent3">
            <a:lumMod val="50000"/>
          </a:schemeClr>
        </a:solidFill>
      </dgm:spPr>
      <dgm:t>
        <a:bodyPr/>
        <a:lstStyle/>
        <a:p>
          <a:r>
            <a:rPr lang="en-US" sz="1200" dirty="0"/>
            <a:t>Implementing the real time text reader.</a:t>
          </a:r>
        </a:p>
      </dgm:t>
    </dgm:pt>
    <dgm:pt modelId="{CB79D643-48E2-4DA0-99C4-A2655DD45844}" type="parTrans" cxnId="{BF73BA64-C3D0-4DED-ADE9-06495D8449B6}">
      <dgm:prSet/>
      <dgm:spPr/>
      <dgm:t>
        <a:bodyPr/>
        <a:lstStyle/>
        <a:p>
          <a:endParaRPr lang="en-US" sz="1200"/>
        </a:p>
      </dgm:t>
    </dgm:pt>
    <dgm:pt modelId="{C2F81FDF-F5C1-4EA1-9A54-77E312EE65C8}" type="sibTrans" cxnId="{BF73BA64-C3D0-4DED-ADE9-06495D8449B6}">
      <dgm:prSet/>
      <dgm:spPr/>
      <dgm:t>
        <a:bodyPr/>
        <a:lstStyle/>
        <a:p>
          <a:endParaRPr lang="en-US" sz="1200"/>
        </a:p>
      </dgm:t>
    </dgm:pt>
    <dgm:pt modelId="{E9CE184A-3FCD-4A0C-8E98-AB1789813641}">
      <dgm:prSet custT="1"/>
      <dgm:spPr>
        <a:solidFill>
          <a:schemeClr val="accent5"/>
        </a:solidFill>
      </dgm:spPr>
      <dgm:t>
        <a:bodyPr/>
        <a:lstStyle/>
        <a:p>
          <a:r>
            <a:rPr lang="en-US" sz="1200" dirty="0"/>
            <a:t>Design the user interfaces and finalize the mobile application.</a:t>
          </a:r>
        </a:p>
      </dgm:t>
    </dgm:pt>
    <dgm:pt modelId="{FAC1D244-7838-447D-BED7-09F0006BA519}" type="parTrans" cxnId="{82D5B2B0-FB43-42F8-BDEE-2E375D3A3324}">
      <dgm:prSet/>
      <dgm:spPr/>
      <dgm:t>
        <a:bodyPr/>
        <a:lstStyle/>
        <a:p>
          <a:endParaRPr lang="en-US" sz="1200"/>
        </a:p>
      </dgm:t>
    </dgm:pt>
    <dgm:pt modelId="{2FDA92BE-DD92-4E86-B573-E1984BFFEB00}" type="sibTrans" cxnId="{82D5B2B0-FB43-42F8-BDEE-2E375D3A3324}">
      <dgm:prSet/>
      <dgm:spPr/>
      <dgm:t>
        <a:bodyPr/>
        <a:lstStyle/>
        <a:p>
          <a:endParaRPr lang="en-US" sz="1200"/>
        </a:p>
      </dgm:t>
    </dgm:pt>
    <dgm:pt modelId="{F52A094B-57AA-4720-B42C-17D643C3929F}">
      <dgm:prSet custT="1"/>
      <dgm:spPr>
        <a:solidFill>
          <a:schemeClr val="accent3">
            <a:lumMod val="50000"/>
          </a:schemeClr>
        </a:solidFill>
      </dgm:spPr>
      <dgm:t>
        <a:bodyPr/>
        <a:lstStyle/>
        <a:p>
          <a:r>
            <a:rPr lang="en-US" sz="1200" dirty="0"/>
            <a:t>Implementing the text to speech method of the voice assistant</a:t>
          </a:r>
        </a:p>
      </dgm:t>
    </dgm:pt>
    <dgm:pt modelId="{C3B2ADEF-262C-466C-A7CF-44C07B119534}" type="parTrans" cxnId="{192F1B1E-9459-4195-9B24-83D17A8D9580}">
      <dgm:prSet/>
      <dgm:spPr/>
      <dgm:t>
        <a:bodyPr/>
        <a:lstStyle/>
        <a:p>
          <a:endParaRPr lang="en-US" sz="1200"/>
        </a:p>
      </dgm:t>
    </dgm:pt>
    <dgm:pt modelId="{78E07312-89C2-43BB-9669-013721E6423A}" type="sibTrans" cxnId="{192F1B1E-9459-4195-9B24-83D17A8D9580}">
      <dgm:prSet/>
      <dgm:spPr/>
      <dgm:t>
        <a:bodyPr/>
        <a:lstStyle/>
        <a:p>
          <a:endParaRPr lang="en-US" sz="1200"/>
        </a:p>
      </dgm:t>
    </dgm:pt>
    <dgm:pt modelId="{F149EA82-69C0-4D3C-A249-9ED0838B8778}">
      <dgm:prSet phldrT="[Text]" custT="1"/>
      <dgm:spPr>
        <a:solidFill>
          <a:srgbClr val="92D050"/>
        </a:solidFill>
      </dgm:spPr>
      <dgm:t>
        <a:bodyPr/>
        <a:lstStyle/>
        <a:p>
          <a:r>
            <a:rPr lang="en-US" sz="1800" dirty="0">
              <a:solidFill>
                <a:schemeClr val="accent6"/>
              </a:solidFill>
            </a:rPr>
            <a:t>Completed 50%</a:t>
          </a:r>
        </a:p>
      </dgm:t>
    </dgm:pt>
    <dgm:pt modelId="{6C85711C-AC3B-4386-9E38-EDB78F17DEF8}" type="sibTrans" cxnId="{67EA2FE6-42B0-4F56-AB1D-CEE19DC4EE5E}">
      <dgm:prSet/>
      <dgm:spPr/>
      <dgm:t>
        <a:bodyPr/>
        <a:lstStyle/>
        <a:p>
          <a:endParaRPr lang="en-US" sz="1200"/>
        </a:p>
      </dgm:t>
    </dgm:pt>
    <dgm:pt modelId="{85A54762-DBCB-40DC-9008-45475852EFB5}" type="parTrans" cxnId="{67EA2FE6-42B0-4F56-AB1D-CEE19DC4EE5E}">
      <dgm:prSet/>
      <dgm:spPr/>
      <dgm:t>
        <a:bodyPr/>
        <a:lstStyle/>
        <a:p>
          <a:endParaRPr lang="en-US" sz="1200"/>
        </a:p>
      </dgm:t>
    </dgm:pt>
    <dgm:pt modelId="{66B521A7-A033-4C22-B929-248C23C47FCC}" type="pres">
      <dgm:prSet presAssocID="{375818EB-DF70-4937-A281-894F9B85678E}" presName="theList" presStyleCnt="0">
        <dgm:presLayoutVars>
          <dgm:dir/>
          <dgm:animLvl val="lvl"/>
          <dgm:resizeHandles val="exact"/>
        </dgm:presLayoutVars>
      </dgm:prSet>
      <dgm:spPr/>
    </dgm:pt>
    <dgm:pt modelId="{90F2D941-DFAC-4716-BC65-A78DC1632FB2}" type="pres">
      <dgm:prSet presAssocID="{F149EA82-69C0-4D3C-A249-9ED0838B8778}" presName="compNode" presStyleCnt="0"/>
      <dgm:spPr/>
    </dgm:pt>
    <dgm:pt modelId="{09ADC61C-F34E-4FFF-A9BE-7C18A32A47F2}" type="pres">
      <dgm:prSet presAssocID="{F149EA82-69C0-4D3C-A249-9ED0838B8778}" presName="aNode" presStyleLbl="bgShp" presStyleIdx="0" presStyleCnt="3"/>
      <dgm:spPr/>
    </dgm:pt>
    <dgm:pt modelId="{7349AC4D-41CA-498C-8746-1D351AE14869}" type="pres">
      <dgm:prSet presAssocID="{F149EA82-69C0-4D3C-A249-9ED0838B8778}" presName="textNode" presStyleLbl="bgShp" presStyleIdx="0" presStyleCnt="3"/>
      <dgm:spPr/>
    </dgm:pt>
    <dgm:pt modelId="{2A87F92F-2287-4A3E-826F-D947D8B1B3E1}" type="pres">
      <dgm:prSet presAssocID="{F149EA82-69C0-4D3C-A249-9ED0838B8778}" presName="compChildNode" presStyleCnt="0"/>
      <dgm:spPr/>
    </dgm:pt>
    <dgm:pt modelId="{E5A8822B-103D-4EFF-9896-A2153050091E}" type="pres">
      <dgm:prSet presAssocID="{F149EA82-69C0-4D3C-A249-9ED0838B8778}" presName="theInnerList" presStyleCnt="0"/>
      <dgm:spPr/>
    </dgm:pt>
    <dgm:pt modelId="{864D38DA-7A44-4A5D-BF11-7837CC071A41}" type="pres">
      <dgm:prSet presAssocID="{222C190F-D342-49A7-AF25-798A018B7C98}" presName="childNode" presStyleLbl="node1" presStyleIdx="0" presStyleCnt="12">
        <dgm:presLayoutVars>
          <dgm:bulletEnabled val="1"/>
        </dgm:presLayoutVars>
      </dgm:prSet>
      <dgm:spPr/>
    </dgm:pt>
    <dgm:pt modelId="{A5F7013B-F7C6-4D3F-8A3A-CA8397F0A1E8}" type="pres">
      <dgm:prSet presAssocID="{222C190F-D342-49A7-AF25-798A018B7C98}" presName="aSpace2" presStyleCnt="0"/>
      <dgm:spPr/>
    </dgm:pt>
    <dgm:pt modelId="{515EEB5C-642E-4787-BA59-D5FDAB7E5AC4}" type="pres">
      <dgm:prSet presAssocID="{970D5A81-7195-4D91-A6C9-35B82B9D32C4}" presName="childNode" presStyleLbl="node1" presStyleIdx="1" presStyleCnt="12">
        <dgm:presLayoutVars>
          <dgm:bulletEnabled val="1"/>
        </dgm:presLayoutVars>
      </dgm:prSet>
      <dgm:spPr/>
    </dgm:pt>
    <dgm:pt modelId="{6EAFEB8C-B293-4156-9707-5039E4B851D9}" type="pres">
      <dgm:prSet presAssocID="{970D5A81-7195-4D91-A6C9-35B82B9D32C4}" presName="aSpace2" presStyleCnt="0"/>
      <dgm:spPr/>
    </dgm:pt>
    <dgm:pt modelId="{AB539D30-6149-4315-9A1C-62314CB3A1FB}" type="pres">
      <dgm:prSet presAssocID="{D6A8C76E-81D9-4F5A-A151-05D67E5E529D}" presName="childNode" presStyleLbl="node1" presStyleIdx="2" presStyleCnt="12">
        <dgm:presLayoutVars>
          <dgm:bulletEnabled val="1"/>
        </dgm:presLayoutVars>
      </dgm:prSet>
      <dgm:spPr/>
    </dgm:pt>
    <dgm:pt modelId="{EA4130D4-F785-41D9-A57D-818652AF901B}" type="pres">
      <dgm:prSet presAssocID="{D6A8C76E-81D9-4F5A-A151-05D67E5E529D}" presName="aSpace2" presStyleCnt="0"/>
      <dgm:spPr/>
    </dgm:pt>
    <dgm:pt modelId="{874FA57C-5E98-4439-BC82-EB89E2B50A2F}" type="pres">
      <dgm:prSet presAssocID="{2705A415-CF7E-4499-B4DB-49D434FAFEFD}" presName="childNode" presStyleLbl="node1" presStyleIdx="3" presStyleCnt="12">
        <dgm:presLayoutVars>
          <dgm:bulletEnabled val="1"/>
        </dgm:presLayoutVars>
      </dgm:prSet>
      <dgm:spPr/>
    </dgm:pt>
    <dgm:pt modelId="{FCB54213-111B-4559-84A4-8A9A188D6555}" type="pres">
      <dgm:prSet presAssocID="{F149EA82-69C0-4D3C-A249-9ED0838B8778}" presName="aSpace" presStyleCnt="0"/>
      <dgm:spPr/>
    </dgm:pt>
    <dgm:pt modelId="{896B08E0-E09A-4C90-B7FC-5EB4C13F3B90}" type="pres">
      <dgm:prSet presAssocID="{4F784539-A69F-4DCC-902B-273DFE129B49}" presName="compNode" presStyleCnt="0"/>
      <dgm:spPr/>
    </dgm:pt>
    <dgm:pt modelId="{95E5DDC3-7C43-4AFD-B258-DFDAB5D342B9}" type="pres">
      <dgm:prSet presAssocID="{4F784539-A69F-4DCC-902B-273DFE129B49}" presName="aNode" presStyleLbl="bgShp" presStyleIdx="1" presStyleCnt="3"/>
      <dgm:spPr/>
    </dgm:pt>
    <dgm:pt modelId="{54B9211B-9252-4D95-B9E7-53898DCB1A25}" type="pres">
      <dgm:prSet presAssocID="{4F784539-A69F-4DCC-902B-273DFE129B49}" presName="textNode" presStyleLbl="bgShp" presStyleIdx="1" presStyleCnt="3"/>
      <dgm:spPr/>
    </dgm:pt>
    <dgm:pt modelId="{19F90826-FCA3-4F6C-8F38-6FF10FE376B8}" type="pres">
      <dgm:prSet presAssocID="{4F784539-A69F-4DCC-902B-273DFE129B49}" presName="compChildNode" presStyleCnt="0"/>
      <dgm:spPr/>
    </dgm:pt>
    <dgm:pt modelId="{8CBB2E63-D7E7-4459-9F3A-365D8D539871}" type="pres">
      <dgm:prSet presAssocID="{4F784539-A69F-4DCC-902B-273DFE129B49}" presName="theInnerList" presStyleCnt="0"/>
      <dgm:spPr/>
    </dgm:pt>
    <dgm:pt modelId="{9A9222EF-2FF9-4558-8C8D-5355BF15F039}" type="pres">
      <dgm:prSet presAssocID="{99744339-DDF6-4B57-8BA9-F48B3B2BFA2B}" presName="childNode" presStyleLbl="node1" presStyleIdx="4" presStyleCnt="12">
        <dgm:presLayoutVars>
          <dgm:bulletEnabled val="1"/>
        </dgm:presLayoutVars>
      </dgm:prSet>
      <dgm:spPr/>
    </dgm:pt>
    <dgm:pt modelId="{6F03937A-C8EC-4E5E-84B9-9997569754A2}" type="pres">
      <dgm:prSet presAssocID="{99744339-DDF6-4B57-8BA9-F48B3B2BFA2B}" presName="aSpace2" presStyleCnt="0"/>
      <dgm:spPr/>
    </dgm:pt>
    <dgm:pt modelId="{7444E004-94F7-42F4-8492-06BE978D9823}" type="pres">
      <dgm:prSet presAssocID="{F52A094B-57AA-4720-B42C-17D643C3929F}" presName="childNode" presStyleLbl="node1" presStyleIdx="5" presStyleCnt="12">
        <dgm:presLayoutVars>
          <dgm:bulletEnabled val="1"/>
        </dgm:presLayoutVars>
      </dgm:prSet>
      <dgm:spPr/>
    </dgm:pt>
    <dgm:pt modelId="{09E10AFF-4BBB-4CBC-AFC5-ABA94038CE09}" type="pres">
      <dgm:prSet presAssocID="{F52A094B-57AA-4720-B42C-17D643C3929F}" presName="aSpace2" presStyleCnt="0"/>
      <dgm:spPr/>
    </dgm:pt>
    <dgm:pt modelId="{F98A3331-69BE-494D-B2DC-B43F847986F5}" type="pres">
      <dgm:prSet presAssocID="{B8424263-38AB-45A2-9BC2-9BB9ECA06FAA}" presName="childNode" presStyleLbl="node1" presStyleIdx="6" presStyleCnt="12">
        <dgm:presLayoutVars>
          <dgm:bulletEnabled val="1"/>
        </dgm:presLayoutVars>
      </dgm:prSet>
      <dgm:spPr/>
    </dgm:pt>
    <dgm:pt modelId="{2F52DF63-6482-488E-8EB1-5D77590B7880}" type="pres">
      <dgm:prSet presAssocID="{B8424263-38AB-45A2-9BC2-9BB9ECA06FAA}" presName="aSpace2" presStyleCnt="0"/>
      <dgm:spPr/>
    </dgm:pt>
    <dgm:pt modelId="{3B765AB4-4611-46AF-B29A-8688814DD67E}" type="pres">
      <dgm:prSet presAssocID="{C6D38D69-4239-4E64-B839-2F4D12207D17}" presName="childNode" presStyleLbl="node1" presStyleIdx="7" presStyleCnt="12">
        <dgm:presLayoutVars>
          <dgm:bulletEnabled val="1"/>
        </dgm:presLayoutVars>
      </dgm:prSet>
      <dgm:spPr/>
    </dgm:pt>
    <dgm:pt modelId="{C240390A-3395-4DF2-9EF9-A65FFDEE140A}" type="pres">
      <dgm:prSet presAssocID="{C6D38D69-4239-4E64-B839-2F4D12207D17}" presName="aSpace2" presStyleCnt="0"/>
      <dgm:spPr/>
    </dgm:pt>
    <dgm:pt modelId="{40471C31-DF77-478C-BFFD-838E1F19CFCB}" type="pres">
      <dgm:prSet presAssocID="{B6C74FA4-FE4C-4101-9F02-4631AEF49942}" presName="childNode" presStyleLbl="node1" presStyleIdx="8" presStyleCnt="12">
        <dgm:presLayoutVars>
          <dgm:bulletEnabled val="1"/>
        </dgm:presLayoutVars>
      </dgm:prSet>
      <dgm:spPr/>
    </dgm:pt>
    <dgm:pt modelId="{E85E6C34-BB4D-4B25-8047-8C012EAECE7A}" type="pres">
      <dgm:prSet presAssocID="{4F784539-A69F-4DCC-902B-273DFE129B49}" presName="aSpace" presStyleCnt="0"/>
      <dgm:spPr/>
    </dgm:pt>
    <dgm:pt modelId="{A897DA41-0644-4617-AA52-9B5CA533640B}" type="pres">
      <dgm:prSet presAssocID="{ECD3D665-5215-4446-830A-7FF94CEA9742}" presName="compNode" presStyleCnt="0"/>
      <dgm:spPr/>
    </dgm:pt>
    <dgm:pt modelId="{2EB7EB25-D6EF-48D8-B364-5A53600A327C}" type="pres">
      <dgm:prSet presAssocID="{ECD3D665-5215-4446-830A-7FF94CEA9742}" presName="aNode" presStyleLbl="bgShp" presStyleIdx="2" presStyleCnt="3"/>
      <dgm:spPr/>
    </dgm:pt>
    <dgm:pt modelId="{DC21329B-66EE-4011-AF11-04BA694EDD9B}" type="pres">
      <dgm:prSet presAssocID="{ECD3D665-5215-4446-830A-7FF94CEA9742}" presName="textNode" presStyleLbl="bgShp" presStyleIdx="2" presStyleCnt="3"/>
      <dgm:spPr/>
    </dgm:pt>
    <dgm:pt modelId="{62E7D0E5-648A-4D60-A8E9-90523BEB5E39}" type="pres">
      <dgm:prSet presAssocID="{ECD3D665-5215-4446-830A-7FF94CEA9742}" presName="compChildNode" presStyleCnt="0"/>
      <dgm:spPr/>
    </dgm:pt>
    <dgm:pt modelId="{54D210EA-2309-485A-A50E-C2E2F4081C74}" type="pres">
      <dgm:prSet presAssocID="{ECD3D665-5215-4446-830A-7FF94CEA9742}" presName="theInnerList" presStyleCnt="0"/>
      <dgm:spPr/>
    </dgm:pt>
    <dgm:pt modelId="{31F1BAD7-1BE7-45DB-A37B-4575C4000F95}" type="pres">
      <dgm:prSet presAssocID="{79C2A90D-B7EB-4D50-B151-B3BB96D19DD7}" presName="childNode" presStyleLbl="node1" presStyleIdx="9" presStyleCnt="12">
        <dgm:presLayoutVars>
          <dgm:bulletEnabled val="1"/>
        </dgm:presLayoutVars>
      </dgm:prSet>
      <dgm:spPr/>
    </dgm:pt>
    <dgm:pt modelId="{6A49F86B-08A9-4355-BD2D-EF9EE515662F}" type="pres">
      <dgm:prSet presAssocID="{79C2A90D-B7EB-4D50-B151-B3BB96D19DD7}" presName="aSpace2" presStyleCnt="0"/>
      <dgm:spPr/>
    </dgm:pt>
    <dgm:pt modelId="{04C79D7F-1BE6-4809-A23B-EB6CA6DED74F}" type="pres">
      <dgm:prSet presAssocID="{8AB3B9B2-F083-4515-918E-145935A21043}" presName="childNode" presStyleLbl="node1" presStyleIdx="10" presStyleCnt="12">
        <dgm:presLayoutVars>
          <dgm:bulletEnabled val="1"/>
        </dgm:presLayoutVars>
      </dgm:prSet>
      <dgm:spPr/>
    </dgm:pt>
    <dgm:pt modelId="{A6416448-D7C7-4950-AA52-96373D509F6E}" type="pres">
      <dgm:prSet presAssocID="{8AB3B9B2-F083-4515-918E-145935A21043}" presName="aSpace2" presStyleCnt="0"/>
      <dgm:spPr/>
    </dgm:pt>
    <dgm:pt modelId="{D119ED25-BB6A-491D-84E0-726EC03BCDA8}" type="pres">
      <dgm:prSet presAssocID="{E9CE184A-3FCD-4A0C-8E98-AB1789813641}" presName="childNode" presStyleLbl="node1" presStyleIdx="11" presStyleCnt="12">
        <dgm:presLayoutVars>
          <dgm:bulletEnabled val="1"/>
        </dgm:presLayoutVars>
      </dgm:prSet>
      <dgm:spPr/>
    </dgm:pt>
  </dgm:ptLst>
  <dgm:cxnLst>
    <dgm:cxn modelId="{29593102-B7AF-4B69-85E6-7C9C0A88DEB6}" type="presOf" srcId="{99744339-DDF6-4B57-8BA9-F48B3B2BFA2B}" destId="{9A9222EF-2FF9-4558-8C8D-5355BF15F039}" srcOrd="0" destOrd="0" presId="urn:microsoft.com/office/officeart/2005/8/layout/lProcess2"/>
    <dgm:cxn modelId="{AA8DC60F-1D0B-4AB6-B67D-7ADA8D02E0F6}" type="presOf" srcId="{ECD3D665-5215-4446-830A-7FF94CEA9742}" destId="{DC21329B-66EE-4011-AF11-04BA694EDD9B}" srcOrd="1" destOrd="0" presId="urn:microsoft.com/office/officeart/2005/8/layout/lProcess2"/>
    <dgm:cxn modelId="{EC882718-CAF8-42C1-805D-1B4F4C000C12}" type="presOf" srcId="{8AB3B9B2-F083-4515-918E-145935A21043}" destId="{04C79D7F-1BE6-4809-A23B-EB6CA6DED74F}" srcOrd="0" destOrd="0" presId="urn:microsoft.com/office/officeart/2005/8/layout/lProcess2"/>
    <dgm:cxn modelId="{644D0C1B-58A6-49A6-AD10-5E9AAB9BAA6D}" srcId="{F149EA82-69C0-4D3C-A249-9ED0838B8778}" destId="{222C190F-D342-49A7-AF25-798A018B7C98}" srcOrd="0" destOrd="0" parTransId="{998D1BF2-5058-4A90-BE46-233E84E76160}" sibTransId="{67B08C25-85FE-4008-8DF7-7DB44CE877AE}"/>
    <dgm:cxn modelId="{E113F31C-84AB-4CF5-85D6-DE6DB3E5CFA7}" type="presOf" srcId="{2705A415-CF7E-4499-B4DB-49D434FAFEFD}" destId="{874FA57C-5E98-4439-BC82-EB89E2B50A2F}" srcOrd="0" destOrd="0" presId="urn:microsoft.com/office/officeart/2005/8/layout/lProcess2"/>
    <dgm:cxn modelId="{192F1B1E-9459-4195-9B24-83D17A8D9580}" srcId="{4F784539-A69F-4DCC-902B-273DFE129B49}" destId="{F52A094B-57AA-4720-B42C-17D643C3929F}" srcOrd="1" destOrd="0" parTransId="{C3B2ADEF-262C-466C-A7CF-44C07B119534}" sibTransId="{78E07312-89C2-43BB-9669-013721E6423A}"/>
    <dgm:cxn modelId="{F9867332-FB7A-4084-90E9-BC313799824A}" type="presOf" srcId="{F149EA82-69C0-4D3C-A249-9ED0838B8778}" destId="{09ADC61C-F34E-4FFF-A9BE-7C18A32A47F2}" srcOrd="0" destOrd="0" presId="urn:microsoft.com/office/officeart/2005/8/layout/lProcess2"/>
    <dgm:cxn modelId="{A8534C39-33E8-4337-9455-554B33DF3B93}" type="presOf" srcId="{D6A8C76E-81D9-4F5A-A151-05D67E5E529D}" destId="{AB539D30-6149-4315-9A1C-62314CB3A1FB}" srcOrd="0" destOrd="0" presId="urn:microsoft.com/office/officeart/2005/8/layout/lProcess2"/>
    <dgm:cxn modelId="{863A0C3C-92D6-4FE2-B2C9-13A91CAAB24E}" type="presOf" srcId="{ECD3D665-5215-4446-830A-7FF94CEA9742}" destId="{2EB7EB25-D6EF-48D8-B364-5A53600A327C}" srcOrd="0" destOrd="0" presId="urn:microsoft.com/office/officeart/2005/8/layout/lProcess2"/>
    <dgm:cxn modelId="{DD06AD42-DE2B-4A81-BEDD-244AF8F1823D}" srcId="{4F784539-A69F-4DCC-902B-273DFE129B49}" destId="{99744339-DDF6-4B57-8BA9-F48B3B2BFA2B}" srcOrd="0" destOrd="0" parTransId="{64B74386-AF64-418D-AFCB-B0B775C604C4}" sibTransId="{CCDE9D0B-54EA-4D67-BC66-B6DFDE86AEDB}"/>
    <dgm:cxn modelId="{09F2AF44-2A27-4BFC-B033-6C85B19BEEC7}" type="presOf" srcId="{E9CE184A-3FCD-4A0C-8E98-AB1789813641}" destId="{D119ED25-BB6A-491D-84E0-726EC03BCDA8}" srcOrd="0" destOrd="0" presId="urn:microsoft.com/office/officeart/2005/8/layout/lProcess2"/>
    <dgm:cxn modelId="{BF73BA64-C3D0-4DED-ADE9-06495D8449B6}" srcId="{4F784539-A69F-4DCC-902B-273DFE129B49}" destId="{B6C74FA4-FE4C-4101-9F02-4631AEF49942}" srcOrd="4" destOrd="0" parTransId="{CB79D643-48E2-4DA0-99C4-A2655DD45844}" sibTransId="{C2F81FDF-F5C1-4EA1-9A54-77E312EE65C8}"/>
    <dgm:cxn modelId="{2A6A6967-A21A-4818-A442-B03EBA8C6EF4}" type="presOf" srcId="{375818EB-DF70-4937-A281-894F9B85678E}" destId="{66B521A7-A033-4C22-B929-248C23C47FCC}" srcOrd="0" destOrd="0" presId="urn:microsoft.com/office/officeart/2005/8/layout/lProcess2"/>
    <dgm:cxn modelId="{FB0DE371-930C-4438-BDB9-8C871188A3C8}" srcId="{4F784539-A69F-4DCC-902B-273DFE129B49}" destId="{B8424263-38AB-45A2-9BC2-9BB9ECA06FAA}" srcOrd="2" destOrd="0" parTransId="{2A1A00DA-811C-419E-9F81-2CFF392E3CDE}" sibTransId="{443D2649-00F6-4A94-AE86-73E50EB8D44A}"/>
    <dgm:cxn modelId="{29A4C493-BAB5-4DE6-AC5F-19A60746D887}" type="presOf" srcId="{222C190F-D342-49A7-AF25-798A018B7C98}" destId="{864D38DA-7A44-4A5D-BF11-7837CC071A41}" srcOrd="0" destOrd="0" presId="urn:microsoft.com/office/officeart/2005/8/layout/lProcess2"/>
    <dgm:cxn modelId="{D35A909B-FEDF-4682-8EAF-4E8E6CB200CA}" srcId="{F149EA82-69C0-4D3C-A249-9ED0838B8778}" destId="{2705A415-CF7E-4499-B4DB-49D434FAFEFD}" srcOrd="3" destOrd="0" parTransId="{C42FDCF1-6249-4F05-946D-E7D23D236BBE}" sibTransId="{C0E9E946-0AD5-4BA6-86F7-2303B1751FC8}"/>
    <dgm:cxn modelId="{3681CC9D-D764-4184-876F-AB1BE6EC95A0}" srcId="{ECD3D665-5215-4446-830A-7FF94CEA9742}" destId="{8AB3B9B2-F083-4515-918E-145935A21043}" srcOrd="1" destOrd="0" parTransId="{001B3BC1-5B4C-41B3-8851-05625BF9B015}" sibTransId="{8294FE5D-8FCC-46C3-909A-72EB6E831262}"/>
    <dgm:cxn modelId="{EAF4F4A9-743F-47F9-8A32-D009E18A6F9E}" type="presOf" srcId="{4F784539-A69F-4DCC-902B-273DFE129B49}" destId="{95E5DDC3-7C43-4AFD-B258-DFDAB5D342B9}" srcOrd="0" destOrd="0" presId="urn:microsoft.com/office/officeart/2005/8/layout/lProcess2"/>
    <dgm:cxn modelId="{7D3A48AE-58E4-489F-8699-B1F569D78A30}" type="presOf" srcId="{B8424263-38AB-45A2-9BC2-9BB9ECA06FAA}" destId="{F98A3331-69BE-494D-B2DC-B43F847986F5}" srcOrd="0" destOrd="0" presId="urn:microsoft.com/office/officeart/2005/8/layout/lProcess2"/>
    <dgm:cxn modelId="{82D5B2B0-FB43-42F8-BDEE-2E375D3A3324}" srcId="{ECD3D665-5215-4446-830A-7FF94CEA9742}" destId="{E9CE184A-3FCD-4A0C-8E98-AB1789813641}" srcOrd="2" destOrd="0" parTransId="{FAC1D244-7838-447D-BED7-09F0006BA519}" sibTransId="{2FDA92BE-DD92-4E86-B573-E1984BFFEB00}"/>
    <dgm:cxn modelId="{61B48AB7-30E8-4E6E-9765-FF3CA44C4F21}" srcId="{F149EA82-69C0-4D3C-A249-9ED0838B8778}" destId="{D6A8C76E-81D9-4F5A-A151-05D67E5E529D}" srcOrd="2" destOrd="0" parTransId="{7509EDC4-9C3B-4565-BF20-2924AE0F13EE}" sibTransId="{47FF710E-8685-46B1-B018-54B33C702D20}"/>
    <dgm:cxn modelId="{9E7A43BD-4362-42F3-A1C8-C4F0E1DBD9C4}" type="presOf" srcId="{4F784539-A69F-4DCC-902B-273DFE129B49}" destId="{54B9211B-9252-4D95-B9E7-53898DCB1A25}" srcOrd="1" destOrd="0" presId="urn:microsoft.com/office/officeart/2005/8/layout/lProcess2"/>
    <dgm:cxn modelId="{266086BF-6D4E-4F69-B36A-E6AA482888DA}" srcId="{4F784539-A69F-4DCC-902B-273DFE129B49}" destId="{C6D38D69-4239-4E64-B839-2F4D12207D17}" srcOrd="3" destOrd="0" parTransId="{69B7204A-8760-4B2B-8917-F592529A3518}" sibTransId="{4F4BAEDB-D0DC-4B7D-AB30-6932D81F6914}"/>
    <dgm:cxn modelId="{479310C9-8F01-472D-B7B4-1267090DE40D}" srcId="{ECD3D665-5215-4446-830A-7FF94CEA9742}" destId="{79C2A90D-B7EB-4D50-B151-B3BB96D19DD7}" srcOrd="0" destOrd="0" parTransId="{6E46F53E-DC59-4C4B-911D-494649AAC7EC}" sibTransId="{EBEAA377-C57A-4EF0-A79F-1C28F8BAC6DB}"/>
    <dgm:cxn modelId="{0C19A4CA-0B3F-4F7C-852A-4B297C774195}" srcId="{375818EB-DF70-4937-A281-894F9B85678E}" destId="{4F784539-A69F-4DCC-902B-273DFE129B49}" srcOrd="1" destOrd="0" parTransId="{E913577C-19C8-4704-854A-192EF132E0CC}" sibTransId="{E7885FD1-FDAB-4B2F-9962-279E91DC8525}"/>
    <dgm:cxn modelId="{5A254DD3-5680-41E0-B2DB-D63808A7E55B}" type="presOf" srcId="{C6D38D69-4239-4E64-B839-2F4D12207D17}" destId="{3B765AB4-4611-46AF-B29A-8688814DD67E}" srcOrd="0" destOrd="0" presId="urn:microsoft.com/office/officeart/2005/8/layout/lProcess2"/>
    <dgm:cxn modelId="{B4148DDB-4F27-42F7-BF92-73376C1B37B0}" srcId="{375818EB-DF70-4937-A281-894F9B85678E}" destId="{ECD3D665-5215-4446-830A-7FF94CEA9742}" srcOrd="2" destOrd="0" parTransId="{49D448F5-1FCC-49AC-A853-A842120CC01F}" sibTransId="{2C35008A-EE2C-406B-84A0-A557826E7553}"/>
    <dgm:cxn modelId="{8795CDDE-5918-4AEF-B6E9-DB89DC390D87}" type="presOf" srcId="{B6C74FA4-FE4C-4101-9F02-4631AEF49942}" destId="{40471C31-DF77-478C-BFFD-838E1F19CFCB}" srcOrd="0" destOrd="0" presId="urn:microsoft.com/office/officeart/2005/8/layout/lProcess2"/>
    <dgm:cxn modelId="{6C6BF0E3-2404-4858-B43F-38F1AB9EBE8E}" type="presOf" srcId="{F149EA82-69C0-4D3C-A249-9ED0838B8778}" destId="{7349AC4D-41CA-498C-8746-1D351AE14869}" srcOrd="1" destOrd="0" presId="urn:microsoft.com/office/officeart/2005/8/layout/lProcess2"/>
    <dgm:cxn modelId="{167438E4-3ABC-488F-8DDD-D1D4CF890031}" type="presOf" srcId="{970D5A81-7195-4D91-A6C9-35B82B9D32C4}" destId="{515EEB5C-642E-4787-BA59-D5FDAB7E5AC4}" srcOrd="0" destOrd="0" presId="urn:microsoft.com/office/officeart/2005/8/layout/lProcess2"/>
    <dgm:cxn modelId="{67EA2FE6-42B0-4F56-AB1D-CEE19DC4EE5E}" srcId="{375818EB-DF70-4937-A281-894F9B85678E}" destId="{F149EA82-69C0-4D3C-A249-9ED0838B8778}" srcOrd="0" destOrd="0" parTransId="{85A54762-DBCB-40DC-9008-45475852EFB5}" sibTransId="{6C85711C-AC3B-4386-9E38-EDB78F17DEF8}"/>
    <dgm:cxn modelId="{18AC37EC-342E-46EE-9D77-AFE91D3FDA61}" type="presOf" srcId="{79C2A90D-B7EB-4D50-B151-B3BB96D19DD7}" destId="{31F1BAD7-1BE7-45DB-A37B-4575C4000F95}" srcOrd="0" destOrd="0" presId="urn:microsoft.com/office/officeart/2005/8/layout/lProcess2"/>
    <dgm:cxn modelId="{DF6E6FF6-BF53-47FA-A9BE-3D8E1C047821}" srcId="{F149EA82-69C0-4D3C-A249-9ED0838B8778}" destId="{970D5A81-7195-4D91-A6C9-35B82B9D32C4}" srcOrd="1" destOrd="0" parTransId="{AC74988F-48EA-4887-90D4-26088B8C701A}" sibTransId="{AD1DDC83-FBD5-41E8-A0A5-4EF990470A99}"/>
    <dgm:cxn modelId="{9CD642F9-F105-4F09-AB65-EE3515FF7CEF}" type="presOf" srcId="{F52A094B-57AA-4720-B42C-17D643C3929F}" destId="{7444E004-94F7-42F4-8492-06BE978D9823}" srcOrd="0" destOrd="0" presId="urn:microsoft.com/office/officeart/2005/8/layout/lProcess2"/>
    <dgm:cxn modelId="{A250E086-AAAB-409A-B043-35E3CE0490F8}" type="presParOf" srcId="{66B521A7-A033-4C22-B929-248C23C47FCC}" destId="{90F2D941-DFAC-4716-BC65-A78DC1632FB2}" srcOrd="0" destOrd="0" presId="urn:microsoft.com/office/officeart/2005/8/layout/lProcess2"/>
    <dgm:cxn modelId="{7E8133BC-D369-4520-BAB0-0BD9B143F4BC}" type="presParOf" srcId="{90F2D941-DFAC-4716-BC65-A78DC1632FB2}" destId="{09ADC61C-F34E-4FFF-A9BE-7C18A32A47F2}" srcOrd="0" destOrd="0" presId="urn:microsoft.com/office/officeart/2005/8/layout/lProcess2"/>
    <dgm:cxn modelId="{597B631B-D13B-47A5-BEE4-62D89179A6DC}" type="presParOf" srcId="{90F2D941-DFAC-4716-BC65-A78DC1632FB2}" destId="{7349AC4D-41CA-498C-8746-1D351AE14869}" srcOrd="1" destOrd="0" presId="urn:microsoft.com/office/officeart/2005/8/layout/lProcess2"/>
    <dgm:cxn modelId="{FF1E1DC2-11DE-4E46-82B5-09F1307B6011}" type="presParOf" srcId="{90F2D941-DFAC-4716-BC65-A78DC1632FB2}" destId="{2A87F92F-2287-4A3E-826F-D947D8B1B3E1}" srcOrd="2" destOrd="0" presId="urn:microsoft.com/office/officeart/2005/8/layout/lProcess2"/>
    <dgm:cxn modelId="{3B7D1F5F-DB1D-4112-9353-48CFBAB4AC7F}" type="presParOf" srcId="{2A87F92F-2287-4A3E-826F-D947D8B1B3E1}" destId="{E5A8822B-103D-4EFF-9896-A2153050091E}" srcOrd="0" destOrd="0" presId="urn:microsoft.com/office/officeart/2005/8/layout/lProcess2"/>
    <dgm:cxn modelId="{B020F750-1B43-4E7D-8371-7EFB55B9BF80}" type="presParOf" srcId="{E5A8822B-103D-4EFF-9896-A2153050091E}" destId="{864D38DA-7A44-4A5D-BF11-7837CC071A41}" srcOrd="0" destOrd="0" presId="urn:microsoft.com/office/officeart/2005/8/layout/lProcess2"/>
    <dgm:cxn modelId="{7339F161-7C2C-44AB-BFAE-9B9C133DE110}" type="presParOf" srcId="{E5A8822B-103D-4EFF-9896-A2153050091E}" destId="{A5F7013B-F7C6-4D3F-8A3A-CA8397F0A1E8}" srcOrd="1" destOrd="0" presId="urn:microsoft.com/office/officeart/2005/8/layout/lProcess2"/>
    <dgm:cxn modelId="{074041D4-A287-4200-AF1E-4FDD8C3C69A3}" type="presParOf" srcId="{E5A8822B-103D-4EFF-9896-A2153050091E}" destId="{515EEB5C-642E-4787-BA59-D5FDAB7E5AC4}" srcOrd="2" destOrd="0" presId="urn:microsoft.com/office/officeart/2005/8/layout/lProcess2"/>
    <dgm:cxn modelId="{B49C0A65-C6F4-4F0C-950C-DDF96562DF3A}" type="presParOf" srcId="{E5A8822B-103D-4EFF-9896-A2153050091E}" destId="{6EAFEB8C-B293-4156-9707-5039E4B851D9}" srcOrd="3" destOrd="0" presId="urn:microsoft.com/office/officeart/2005/8/layout/lProcess2"/>
    <dgm:cxn modelId="{D27C4F8F-BA84-4F78-AB35-154DC836C363}" type="presParOf" srcId="{E5A8822B-103D-4EFF-9896-A2153050091E}" destId="{AB539D30-6149-4315-9A1C-62314CB3A1FB}" srcOrd="4" destOrd="0" presId="urn:microsoft.com/office/officeart/2005/8/layout/lProcess2"/>
    <dgm:cxn modelId="{D19834DC-B67B-451B-AE47-1AD96020706A}" type="presParOf" srcId="{E5A8822B-103D-4EFF-9896-A2153050091E}" destId="{EA4130D4-F785-41D9-A57D-818652AF901B}" srcOrd="5" destOrd="0" presId="urn:microsoft.com/office/officeart/2005/8/layout/lProcess2"/>
    <dgm:cxn modelId="{9967F078-1305-4139-AC7C-AEBD3F4FDFD0}" type="presParOf" srcId="{E5A8822B-103D-4EFF-9896-A2153050091E}" destId="{874FA57C-5E98-4439-BC82-EB89E2B50A2F}" srcOrd="6" destOrd="0" presId="urn:microsoft.com/office/officeart/2005/8/layout/lProcess2"/>
    <dgm:cxn modelId="{9C499F77-9C51-44BF-AE7D-9CC36FE9FE02}" type="presParOf" srcId="{66B521A7-A033-4C22-B929-248C23C47FCC}" destId="{FCB54213-111B-4559-84A4-8A9A188D6555}" srcOrd="1" destOrd="0" presId="urn:microsoft.com/office/officeart/2005/8/layout/lProcess2"/>
    <dgm:cxn modelId="{CEEEF1BB-7640-4622-99D9-9D6D4D8C8840}" type="presParOf" srcId="{66B521A7-A033-4C22-B929-248C23C47FCC}" destId="{896B08E0-E09A-4C90-B7FC-5EB4C13F3B90}" srcOrd="2" destOrd="0" presId="urn:microsoft.com/office/officeart/2005/8/layout/lProcess2"/>
    <dgm:cxn modelId="{883CCCC3-C566-4C2C-B24E-649D56560DF3}" type="presParOf" srcId="{896B08E0-E09A-4C90-B7FC-5EB4C13F3B90}" destId="{95E5DDC3-7C43-4AFD-B258-DFDAB5D342B9}" srcOrd="0" destOrd="0" presId="urn:microsoft.com/office/officeart/2005/8/layout/lProcess2"/>
    <dgm:cxn modelId="{75F2081B-B8FF-4785-8BF4-CFF8A8504C73}" type="presParOf" srcId="{896B08E0-E09A-4C90-B7FC-5EB4C13F3B90}" destId="{54B9211B-9252-4D95-B9E7-53898DCB1A25}" srcOrd="1" destOrd="0" presId="urn:microsoft.com/office/officeart/2005/8/layout/lProcess2"/>
    <dgm:cxn modelId="{8468B218-F5CD-4BB7-9B08-7836AD8E0D50}" type="presParOf" srcId="{896B08E0-E09A-4C90-B7FC-5EB4C13F3B90}" destId="{19F90826-FCA3-4F6C-8F38-6FF10FE376B8}" srcOrd="2" destOrd="0" presId="urn:microsoft.com/office/officeart/2005/8/layout/lProcess2"/>
    <dgm:cxn modelId="{C6C72317-47E0-4F86-8E99-9F95FD8A6A7B}" type="presParOf" srcId="{19F90826-FCA3-4F6C-8F38-6FF10FE376B8}" destId="{8CBB2E63-D7E7-4459-9F3A-365D8D539871}" srcOrd="0" destOrd="0" presId="urn:microsoft.com/office/officeart/2005/8/layout/lProcess2"/>
    <dgm:cxn modelId="{9DD0674C-1E3F-4F1D-893D-34739E91A4F7}" type="presParOf" srcId="{8CBB2E63-D7E7-4459-9F3A-365D8D539871}" destId="{9A9222EF-2FF9-4558-8C8D-5355BF15F039}" srcOrd="0" destOrd="0" presId="urn:microsoft.com/office/officeart/2005/8/layout/lProcess2"/>
    <dgm:cxn modelId="{996FD76F-8D27-4759-A74F-E2CF7D8F26E6}" type="presParOf" srcId="{8CBB2E63-D7E7-4459-9F3A-365D8D539871}" destId="{6F03937A-C8EC-4E5E-84B9-9997569754A2}" srcOrd="1" destOrd="0" presId="urn:microsoft.com/office/officeart/2005/8/layout/lProcess2"/>
    <dgm:cxn modelId="{0AEB6252-7061-47E2-9669-80B5D764F2DF}" type="presParOf" srcId="{8CBB2E63-D7E7-4459-9F3A-365D8D539871}" destId="{7444E004-94F7-42F4-8492-06BE978D9823}" srcOrd="2" destOrd="0" presId="urn:microsoft.com/office/officeart/2005/8/layout/lProcess2"/>
    <dgm:cxn modelId="{936A5673-022C-446B-BE4D-2C3CD0C6E899}" type="presParOf" srcId="{8CBB2E63-D7E7-4459-9F3A-365D8D539871}" destId="{09E10AFF-4BBB-4CBC-AFC5-ABA94038CE09}" srcOrd="3" destOrd="0" presId="urn:microsoft.com/office/officeart/2005/8/layout/lProcess2"/>
    <dgm:cxn modelId="{8D6C1406-FE74-4BDF-B304-AB6FAF6DAB09}" type="presParOf" srcId="{8CBB2E63-D7E7-4459-9F3A-365D8D539871}" destId="{F98A3331-69BE-494D-B2DC-B43F847986F5}" srcOrd="4" destOrd="0" presId="urn:microsoft.com/office/officeart/2005/8/layout/lProcess2"/>
    <dgm:cxn modelId="{DE2818FA-7D2F-403C-A2DD-977CE4444622}" type="presParOf" srcId="{8CBB2E63-D7E7-4459-9F3A-365D8D539871}" destId="{2F52DF63-6482-488E-8EB1-5D77590B7880}" srcOrd="5" destOrd="0" presId="urn:microsoft.com/office/officeart/2005/8/layout/lProcess2"/>
    <dgm:cxn modelId="{C7C1C237-164E-4394-8D89-03DB33DB90AE}" type="presParOf" srcId="{8CBB2E63-D7E7-4459-9F3A-365D8D539871}" destId="{3B765AB4-4611-46AF-B29A-8688814DD67E}" srcOrd="6" destOrd="0" presId="urn:microsoft.com/office/officeart/2005/8/layout/lProcess2"/>
    <dgm:cxn modelId="{048D7828-A68C-42B5-A913-E1A9D5971699}" type="presParOf" srcId="{8CBB2E63-D7E7-4459-9F3A-365D8D539871}" destId="{C240390A-3395-4DF2-9EF9-A65FFDEE140A}" srcOrd="7" destOrd="0" presId="urn:microsoft.com/office/officeart/2005/8/layout/lProcess2"/>
    <dgm:cxn modelId="{1EB5FC93-0940-4F2D-9B9E-B91357E852E0}" type="presParOf" srcId="{8CBB2E63-D7E7-4459-9F3A-365D8D539871}" destId="{40471C31-DF77-478C-BFFD-838E1F19CFCB}" srcOrd="8" destOrd="0" presId="urn:microsoft.com/office/officeart/2005/8/layout/lProcess2"/>
    <dgm:cxn modelId="{16E43A79-8A19-462D-9832-B04F52F58303}" type="presParOf" srcId="{66B521A7-A033-4C22-B929-248C23C47FCC}" destId="{E85E6C34-BB4D-4B25-8047-8C012EAECE7A}" srcOrd="3" destOrd="0" presId="urn:microsoft.com/office/officeart/2005/8/layout/lProcess2"/>
    <dgm:cxn modelId="{B239D1ED-9141-4052-8406-56E5B2CF47BE}" type="presParOf" srcId="{66B521A7-A033-4C22-B929-248C23C47FCC}" destId="{A897DA41-0644-4617-AA52-9B5CA533640B}" srcOrd="4" destOrd="0" presId="urn:microsoft.com/office/officeart/2005/8/layout/lProcess2"/>
    <dgm:cxn modelId="{411994C1-86E8-431A-A69C-2BD59D65C77E}" type="presParOf" srcId="{A897DA41-0644-4617-AA52-9B5CA533640B}" destId="{2EB7EB25-D6EF-48D8-B364-5A53600A327C}" srcOrd="0" destOrd="0" presId="urn:microsoft.com/office/officeart/2005/8/layout/lProcess2"/>
    <dgm:cxn modelId="{FB8CCEEA-BF0C-4BA0-AB02-C4F9723CD4D1}" type="presParOf" srcId="{A897DA41-0644-4617-AA52-9B5CA533640B}" destId="{DC21329B-66EE-4011-AF11-04BA694EDD9B}" srcOrd="1" destOrd="0" presId="urn:microsoft.com/office/officeart/2005/8/layout/lProcess2"/>
    <dgm:cxn modelId="{1CDB1612-DE64-4DF8-BD64-E04497E85860}" type="presParOf" srcId="{A897DA41-0644-4617-AA52-9B5CA533640B}" destId="{62E7D0E5-648A-4D60-A8E9-90523BEB5E39}" srcOrd="2" destOrd="0" presId="urn:microsoft.com/office/officeart/2005/8/layout/lProcess2"/>
    <dgm:cxn modelId="{F49FAE75-72A4-4F35-857A-139A6D2A1C13}" type="presParOf" srcId="{62E7D0E5-648A-4D60-A8E9-90523BEB5E39}" destId="{54D210EA-2309-485A-A50E-C2E2F4081C74}" srcOrd="0" destOrd="0" presId="urn:microsoft.com/office/officeart/2005/8/layout/lProcess2"/>
    <dgm:cxn modelId="{3973FB7C-6AF4-45B1-8BBB-813BFD586BEE}" type="presParOf" srcId="{54D210EA-2309-485A-A50E-C2E2F4081C74}" destId="{31F1BAD7-1BE7-45DB-A37B-4575C4000F95}" srcOrd="0" destOrd="0" presId="urn:microsoft.com/office/officeart/2005/8/layout/lProcess2"/>
    <dgm:cxn modelId="{3DCA0178-7D49-496B-85F5-F64B1037BA86}" type="presParOf" srcId="{54D210EA-2309-485A-A50E-C2E2F4081C74}" destId="{6A49F86B-08A9-4355-BD2D-EF9EE515662F}" srcOrd="1" destOrd="0" presId="urn:microsoft.com/office/officeart/2005/8/layout/lProcess2"/>
    <dgm:cxn modelId="{5E13AAAA-DE26-489B-9574-146084A37660}" type="presParOf" srcId="{54D210EA-2309-485A-A50E-C2E2F4081C74}" destId="{04C79D7F-1BE6-4809-A23B-EB6CA6DED74F}" srcOrd="2" destOrd="0" presId="urn:microsoft.com/office/officeart/2005/8/layout/lProcess2"/>
    <dgm:cxn modelId="{647D0A77-3F34-47E8-9875-A3430E452961}" type="presParOf" srcId="{54D210EA-2309-485A-A50E-C2E2F4081C74}" destId="{A6416448-D7C7-4950-AA52-96373D509F6E}" srcOrd="3" destOrd="0" presId="urn:microsoft.com/office/officeart/2005/8/layout/lProcess2"/>
    <dgm:cxn modelId="{C7B0ECCA-A268-4B98-B5D7-011FF26320D9}" type="presParOf" srcId="{54D210EA-2309-485A-A50E-C2E2F4081C74}" destId="{D119ED25-BB6A-491D-84E0-726EC03BCDA8}"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7E3CB3-04C7-42A3-A3B5-F34290212959}" type="doc">
      <dgm:prSet loTypeId="urn:microsoft.com/office/officeart/2005/8/layout/radial4" loCatId="relationship" qsTypeId="urn:microsoft.com/office/officeart/2005/8/quickstyle/simple1" qsCatId="simple" csTypeId="urn:microsoft.com/office/officeart/2005/8/colors/colorful4" csCatId="colorful" phldr="1"/>
      <dgm:spPr/>
      <dgm:t>
        <a:bodyPr/>
        <a:lstStyle/>
        <a:p>
          <a:endParaRPr lang="en-US"/>
        </a:p>
      </dgm:t>
    </dgm:pt>
    <dgm:pt modelId="{8298BF37-5EF5-45EE-815F-246D21B2D685}">
      <dgm:prSet phldrT="[Text]" custT="1"/>
      <dgm:spPr>
        <a:solidFill>
          <a:srgbClr val="0070C0"/>
        </a:solidFill>
      </dgm:spPr>
      <dgm:t>
        <a:bodyPr/>
        <a:lstStyle/>
        <a:p>
          <a:r>
            <a:rPr lang="en-US" sz="1400" dirty="0"/>
            <a:t>Implement real time augmented reality supported application which helps the colorblind people to get the QoL by using the smartphone accurately.</a:t>
          </a:r>
        </a:p>
      </dgm:t>
    </dgm:pt>
    <dgm:pt modelId="{1D801D1C-32DC-48ED-AF7D-E5779FE40969}" type="parTrans" cxnId="{C2FCBB81-5565-4101-9D59-F4A8BA9AF14E}">
      <dgm:prSet/>
      <dgm:spPr/>
      <dgm:t>
        <a:bodyPr/>
        <a:lstStyle/>
        <a:p>
          <a:endParaRPr lang="en-US"/>
        </a:p>
      </dgm:t>
    </dgm:pt>
    <dgm:pt modelId="{2BF9B9E0-F9B1-424C-8187-1D5957B10268}" type="sibTrans" cxnId="{C2FCBB81-5565-4101-9D59-F4A8BA9AF14E}">
      <dgm:prSet/>
      <dgm:spPr/>
      <dgm:t>
        <a:bodyPr/>
        <a:lstStyle/>
        <a:p>
          <a:endParaRPr lang="en-US"/>
        </a:p>
      </dgm:t>
    </dgm:pt>
    <dgm:pt modelId="{B18EB195-D07C-4DDF-897A-61527EF7143E}">
      <dgm:prSet/>
      <dgm:spPr/>
      <dgm:t>
        <a:bodyPr/>
        <a:lstStyle/>
        <a:p>
          <a:r>
            <a:rPr lang="en-US" dirty="0"/>
            <a:t>To evaluate the type of colorblindness, create “Ishihara” tests</a:t>
          </a:r>
        </a:p>
      </dgm:t>
    </dgm:pt>
    <dgm:pt modelId="{363FC0C5-0878-4BA5-90A1-9534D4DFDDE1}" type="parTrans" cxnId="{AA6A4C64-35FB-4CA4-B862-22595D39CC0A}">
      <dgm:prSet/>
      <dgm:spPr/>
      <dgm:t>
        <a:bodyPr/>
        <a:lstStyle/>
        <a:p>
          <a:endParaRPr lang="en-US"/>
        </a:p>
      </dgm:t>
    </dgm:pt>
    <dgm:pt modelId="{15897952-5DD3-43CD-93B8-F3C81853AE24}" type="sibTrans" cxnId="{AA6A4C64-35FB-4CA4-B862-22595D39CC0A}">
      <dgm:prSet/>
      <dgm:spPr/>
      <dgm:t>
        <a:bodyPr/>
        <a:lstStyle/>
        <a:p>
          <a:endParaRPr lang="en-US"/>
        </a:p>
      </dgm:t>
    </dgm:pt>
    <dgm:pt modelId="{49D0C877-8FEE-4D49-AA7D-F15DABA035FC}">
      <dgm:prSet/>
      <dgm:spPr>
        <a:solidFill>
          <a:schemeClr val="accent2">
            <a:lumMod val="75000"/>
          </a:schemeClr>
        </a:solidFill>
      </dgm:spPr>
      <dgm:t>
        <a:bodyPr/>
        <a:lstStyle/>
        <a:p>
          <a:r>
            <a:rPr lang="en-US" dirty="0"/>
            <a:t>Add a display filter depending on the evaluated result</a:t>
          </a:r>
        </a:p>
      </dgm:t>
    </dgm:pt>
    <dgm:pt modelId="{68532AF9-C77F-4F18-8BEC-DB367C9D64F9}" type="parTrans" cxnId="{446B85AD-8748-4E9D-A78D-63693DDF42AE}">
      <dgm:prSet/>
      <dgm:spPr>
        <a:solidFill>
          <a:schemeClr val="accent2">
            <a:lumMod val="75000"/>
          </a:schemeClr>
        </a:solidFill>
      </dgm:spPr>
      <dgm:t>
        <a:bodyPr/>
        <a:lstStyle/>
        <a:p>
          <a:endParaRPr lang="en-US"/>
        </a:p>
      </dgm:t>
    </dgm:pt>
    <dgm:pt modelId="{9CADFEDD-0FF4-44CB-9E33-E7C3BA7D641C}" type="sibTrans" cxnId="{446B85AD-8748-4E9D-A78D-63693DDF42AE}">
      <dgm:prSet/>
      <dgm:spPr/>
      <dgm:t>
        <a:bodyPr/>
        <a:lstStyle/>
        <a:p>
          <a:endParaRPr lang="en-US"/>
        </a:p>
      </dgm:t>
    </dgm:pt>
    <dgm:pt modelId="{9BEF95E0-BC6D-4D12-AE81-3EED88819ABD}">
      <dgm:prSet/>
      <dgm:spPr>
        <a:solidFill>
          <a:schemeClr val="accent2">
            <a:lumMod val="60000"/>
            <a:lumOff val="40000"/>
          </a:schemeClr>
        </a:solidFill>
      </dgm:spPr>
      <dgm:t>
        <a:bodyPr/>
        <a:lstStyle/>
        <a:p>
          <a:r>
            <a:rPr lang="en-US" dirty="0"/>
            <a:t>Guide user with Augmented Reality</a:t>
          </a:r>
        </a:p>
      </dgm:t>
    </dgm:pt>
    <dgm:pt modelId="{2862AFB0-2CE9-488C-A774-FCE1A0176E05}" type="parTrans" cxnId="{390ABFDB-8D7E-456B-A01C-404504663F7C}">
      <dgm:prSet/>
      <dgm:spPr>
        <a:solidFill>
          <a:schemeClr val="accent2">
            <a:lumMod val="60000"/>
            <a:lumOff val="40000"/>
          </a:schemeClr>
        </a:solidFill>
      </dgm:spPr>
      <dgm:t>
        <a:bodyPr/>
        <a:lstStyle/>
        <a:p>
          <a:endParaRPr lang="en-US"/>
        </a:p>
      </dgm:t>
    </dgm:pt>
    <dgm:pt modelId="{34C68431-47F5-49C8-98C1-91F4C0F139B9}" type="sibTrans" cxnId="{390ABFDB-8D7E-456B-A01C-404504663F7C}">
      <dgm:prSet/>
      <dgm:spPr/>
      <dgm:t>
        <a:bodyPr/>
        <a:lstStyle/>
        <a:p>
          <a:endParaRPr lang="en-US"/>
        </a:p>
      </dgm:t>
    </dgm:pt>
    <dgm:pt modelId="{C37EA863-D43B-43AF-870E-0EE64A57D0AF}">
      <dgm:prSet/>
      <dgm:spPr/>
      <dgm:t>
        <a:bodyPr/>
        <a:lstStyle/>
        <a:p>
          <a:endParaRPr lang="en-US"/>
        </a:p>
      </dgm:t>
    </dgm:pt>
    <dgm:pt modelId="{6DE7FF2D-4B9D-4E83-9E53-E49820BC8793}" type="parTrans" cxnId="{5CDD9488-50C5-48A4-89A3-6B6516C07BA5}">
      <dgm:prSet/>
      <dgm:spPr/>
      <dgm:t>
        <a:bodyPr/>
        <a:lstStyle/>
        <a:p>
          <a:endParaRPr lang="en-US"/>
        </a:p>
      </dgm:t>
    </dgm:pt>
    <dgm:pt modelId="{7C52263E-AE48-44F5-B64D-ACB48DF3AD4D}" type="sibTrans" cxnId="{5CDD9488-50C5-48A4-89A3-6B6516C07BA5}">
      <dgm:prSet/>
      <dgm:spPr/>
      <dgm:t>
        <a:bodyPr/>
        <a:lstStyle/>
        <a:p>
          <a:endParaRPr lang="en-US"/>
        </a:p>
      </dgm:t>
    </dgm:pt>
    <dgm:pt modelId="{EDF28244-FEE7-4A06-B683-42A3EC8985D2}" type="pres">
      <dgm:prSet presAssocID="{D27E3CB3-04C7-42A3-A3B5-F34290212959}" presName="cycle" presStyleCnt="0">
        <dgm:presLayoutVars>
          <dgm:chMax val="1"/>
          <dgm:dir/>
          <dgm:animLvl val="ctr"/>
          <dgm:resizeHandles val="exact"/>
        </dgm:presLayoutVars>
      </dgm:prSet>
      <dgm:spPr/>
    </dgm:pt>
    <dgm:pt modelId="{814FC771-201A-466B-9247-84CCBE3498E6}" type="pres">
      <dgm:prSet presAssocID="{8298BF37-5EF5-45EE-815F-246D21B2D685}" presName="centerShape" presStyleLbl="node0" presStyleIdx="0" presStyleCnt="1" custScaleX="123799" custScaleY="118812"/>
      <dgm:spPr/>
    </dgm:pt>
    <dgm:pt modelId="{E3A8E654-D07E-48F5-9C70-008E29B1BF02}" type="pres">
      <dgm:prSet presAssocID="{2862AFB0-2CE9-488C-A774-FCE1A0176E05}" presName="parTrans" presStyleLbl="bgSibTrans2D1" presStyleIdx="0" presStyleCnt="3"/>
      <dgm:spPr/>
    </dgm:pt>
    <dgm:pt modelId="{AEA3BCFE-21E0-4AB9-8355-6FDABFA49E0A}" type="pres">
      <dgm:prSet presAssocID="{9BEF95E0-BC6D-4D12-AE81-3EED88819ABD}" presName="node" presStyleLbl="node1" presStyleIdx="0" presStyleCnt="3" custScaleX="74320" custScaleY="79351">
        <dgm:presLayoutVars>
          <dgm:bulletEnabled val="1"/>
        </dgm:presLayoutVars>
      </dgm:prSet>
      <dgm:spPr/>
    </dgm:pt>
    <dgm:pt modelId="{1E87758D-8AFE-4970-8DFC-26D330278B46}" type="pres">
      <dgm:prSet presAssocID="{363FC0C5-0878-4BA5-90A1-9534D4DFDDE1}" presName="parTrans" presStyleLbl="bgSibTrans2D1" presStyleIdx="1" presStyleCnt="3"/>
      <dgm:spPr/>
    </dgm:pt>
    <dgm:pt modelId="{9EEB1E06-8C78-4430-844C-0557FCAF1039}" type="pres">
      <dgm:prSet presAssocID="{B18EB195-D07C-4DDF-897A-61527EF7143E}" presName="node" presStyleLbl="node1" presStyleIdx="1" presStyleCnt="3" custScaleX="74320" custScaleY="79351">
        <dgm:presLayoutVars>
          <dgm:bulletEnabled val="1"/>
        </dgm:presLayoutVars>
      </dgm:prSet>
      <dgm:spPr/>
    </dgm:pt>
    <dgm:pt modelId="{D40804E7-8BA8-4A5F-B6A8-A4C35F21D613}" type="pres">
      <dgm:prSet presAssocID="{68532AF9-C77F-4F18-8BEC-DB367C9D64F9}" presName="parTrans" presStyleLbl="bgSibTrans2D1" presStyleIdx="2" presStyleCnt="3"/>
      <dgm:spPr/>
    </dgm:pt>
    <dgm:pt modelId="{EAA45C03-DCA7-4FBB-B212-AE71306B2FEB}" type="pres">
      <dgm:prSet presAssocID="{49D0C877-8FEE-4D49-AA7D-F15DABA035FC}" presName="node" presStyleLbl="node1" presStyleIdx="2" presStyleCnt="3" custScaleX="74320" custScaleY="79351">
        <dgm:presLayoutVars>
          <dgm:bulletEnabled val="1"/>
        </dgm:presLayoutVars>
      </dgm:prSet>
      <dgm:spPr/>
    </dgm:pt>
  </dgm:ptLst>
  <dgm:cxnLst>
    <dgm:cxn modelId="{D1DF1506-5CDA-4C28-8DCC-C1632979B4BF}" type="presOf" srcId="{D27E3CB3-04C7-42A3-A3B5-F34290212959}" destId="{EDF28244-FEE7-4A06-B683-42A3EC8985D2}" srcOrd="0" destOrd="0" presId="urn:microsoft.com/office/officeart/2005/8/layout/radial4"/>
    <dgm:cxn modelId="{F1B2FC11-AF34-45E2-9124-8F34AD96E7D8}" type="presOf" srcId="{8298BF37-5EF5-45EE-815F-246D21B2D685}" destId="{814FC771-201A-466B-9247-84CCBE3498E6}" srcOrd="0" destOrd="0" presId="urn:microsoft.com/office/officeart/2005/8/layout/radial4"/>
    <dgm:cxn modelId="{49C40F26-B6E1-4996-A891-F9AD64AC6F35}" type="presOf" srcId="{68532AF9-C77F-4F18-8BEC-DB367C9D64F9}" destId="{D40804E7-8BA8-4A5F-B6A8-A4C35F21D613}" srcOrd="0" destOrd="0" presId="urn:microsoft.com/office/officeart/2005/8/layout/radial4"/>
    <dgm:cxn modelId="{AA6A4C64-35FB-4CA4-B862-22595D39CC0A}" srcId="{8298BF37-5EF5-45EE-815F-246D21B2D685}" destId="{B18EB195-D07C-4DDF-897A-61527EF7143E}" srcOrd="1" destOrd="0" parTransId="{363FC0C5-0878-4BA5-90A1-9534D4DFDDE1}" sibTransId="{15897952-5DD3-43CD-93B8-F3C81853AE24}"/>
    <dgm:cxn modelId="{C2FCBB81-5565-4101-9D59-F4A8BA9AF14E}" srcId="{D27E3CB3-04C7-42A3-A3B5-F34290212959}" destId="{8298BF37-5EF5-45EE-815F-246D21B2D685}" srcOrd="0" destOrd="0" parTransId="{1D801D1C-32DC-48ED-AF7D-E5779FE40969}" sibTransId="{2BF9B9E0-F9B1-424C-8187-1D5957B10268}"/>
    <dgm:cxn modelId="{5CDD9488-50C5-48A4-89A3-6B6516C07BA5}" srcId="{D27E3CB3-04C7-42A3-A3B5-F34290212959}" destId="{C37EA863-D43B-43AF-870E-0EE64A57D0AF}" srcOrd="1" destOrd="0" parTransId="{6DE7FF2D-4B9D-4E83-9E53-E49820BC8793}" sibTransId="{7C52263E-AE48-44F5-B64D-ACB48DF3AD4D}"/>
    <dgm:cxn modelId="{446B85AD-8748-4E9D-A78D-63693DDF42AE}" srcId="{8298BF37-5EF5-45EE-815F-246D21B2D685}" destId="{49D0C877-8FEE-4D49-AA7D-F15DABA035FC}" srcOrd="2" destOrd="0" parTransId="{68532AF9-C77F-4F18-8BEC-DB367C9D64F9}" sibTransId="{9CADFEDD-0FF4-44CB-9E33-E7C3BA7D641C}"/>
    <dgm:cxn modelId="{DE481EAE-FC15-4AFB-83AD-3627B30A0862}" type="presOf" srcId="{B18EB195-D07C-4DDF-897A-61527EF7143E}" destId="{9EEB1E06-8C78-4430-844C-0557FCAF1039}" srcOrd="0" destOrd="0" presId="urn:microsoft.com/office/officeart/2005/8/layout/radial4"/>
    <dgm:cxn modelId="{EA8BF5B0-19E4-4EEC-AB47-2330220CA258}" type="presOf" srcId="{9BEF95E0-BC6D-4D12-AE81-3EED88819ABD}" destId="{AEA3BCFE-21E0-4AB9-8355-6FDABFA49E0A}" srcOrd="0" destOrd="0" presId="urn:microsoft.com/office/officeart/2005/8/layout/radial4"/>
    <dgm:cxn modelId="{469ACDCB-9AB2-4317-B6AD-5EE2181EE1C8}" type="presOf" srcId="{49D0C877-8FEE-4D49-AA7D-F15DABA035FC}" destId="{EAA45C03-DCA7-4FBB-B212-AE71306B2FEB}" srcOrd="0" destOrd="0" presId="urn:microsoft.com/office/officeart/2005/8/layout/radial4"/>
    <dgm:cxn modelId="{07F145D7-3829-4EC1-BD1B-38526A72948A}" type="presOf" srcId="{2862AFB0-2CE9-488C-A774-FCE1A0176E05}" destId="{E3A8E654-D07E-48F5-9C70-008E29B1BF02}" srcOrd="0" destOrd="0" presId="urn:microsoft.com/office/officeart/2005/8/layout/radial4"/>
    <dgm:cxn modelId="{390ABFDB-8D7E-456B-A01C-404504663F7C}" srcId="{8298BF37-5EF5-45EE-815F-246D21B2D685}" destId="{9BEF95E0-BC6D-4D12-AE81-3EED88819ABD}" srcOrd="0" destOrd="0" parTransId="{2862AFB0-2CE9-488C-A774-FCE1A0176E05}" sibTransId="{34C68431-47F5-49C8-98C1-91F4C0F139B9}"/>
    <dgm:cxn modelId="{E03A13DC-2312-48F3-A531-C368D3EB8979}" type="presOf" srcId="{363FC0C5-0878-4BA5-90A1-9534D4DFDDE1}" destId="{1E87758D-8AFE-4970-8DFC-26D330278B46}" srcOrd="0" destOrd="0" presId="urn:microsoft.com/office/officeart/2005/8/layout/radial4"/>
    <dgm:cxn modelId="{F166F32A-75D9-4090-8052-6F2BAAC7C8EA}" type="presParOf" srcId="{EDF28244-FEE7-4A06-B683-42A3EC8985D2}" destId="{814FC771-201A-466B-9247-84CCBE3498E6}" srcOrd="0" destOrd="0" presId="urn:microsoft.com/office/officeart/2005/8/layout/radial4"/>
    <dgm:cxn modelId="{6B3A06AB-23B8-4078-905F-F755719804CD}" type="presParOf" srcId="{EDF28244-FEE7-4A06-B683-42A3EC8985D2}" destId="{E3A8E654-D07E-48F5-9C70-008E29B1BF02}" srcOrd="1" destOrd="0" presId="urn:microsoft.com/office/officeart/2005/8/layout/radial4"/>
    <dgm:cxn modelId="{8A39DF59-FC13-40FD-89B1-512257B9B564}" type="presParOf" srcId="{EDF28244-FEE7-4A06-B683-42A3EC8985D2}" destId="{AEA3BCFE-21E0-4AB9-8355-6FDABFA49E0A}" srcOrd="2" destOrd="0" presId="urn:microsoft.com/office/officeart/2005/8/layout/radial4"/>
    <dgm:cxn modelId="{14D6855D-EBC0-4146-85B2-019896785411}" type="presParOf" srcId="{EDF28244-FEE7-4A06-B683-42A3EC8985D2}" destId="{1E87758D-8AFE-4970-8DFC-26D330278B46}" srcOrd="3" destOrd="0" presId="urn:microsoft.com/office/officeart/2005/8/layout/radial4"/>
    <dgm:cxn modelId="{E3D77B25-6B8D-4744-BC86-A5089367200C}" type="presParOf" srcId="{EDF28244-FEE7-4A06-B683-42A3EC8985D2}" destId="{9EEB1E06-8C78-4430-844C-0557FCAF1039}" srcOrd="4" destOrd="0" presId="urn:microsoft.com/office/officeart/2005/8/layout/radial4"/>
    <dgm:cxn modelId="{BB6DBAFC-6C4F-49BD-884F-5B1B863F5801}" type="presParOf" srcId="{EDF28244-FEE7-4A06-B683-42A3EC8985D2}" destId="{D40804E7-8BA8-4A5F-B6A8-A4C35F21D613}" srcOrd="5" destOrd="0" presId="urn:microsoft.com/office/officeart/2005/8/layout/radial4"/>
    <dgm:cxn modelId="{F0179C48-789E-4EFE-8CEF-5D85490CB64E}" type="presParOf" srcId="{EDF28244-FEE7-4A06-B683-42A3EC8985D2}" destId="{EAA45C03-DCA7-4FBB-B212-AE71306B2FEB}" srcOrd="6" destOrd="0" presId="urn:microsoft.com/office/officeart/2005/8/layout/radial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8D46B5E-BBBF-40F6-B6CE-B89189B3476B}" type="doc">
      <dgm:prSet loTypeId="urn:microsoft.com/office/officeart/2005/8/layout/hList6" loCatId="list" qsTypeId="urn:microsoft.com/office/officeart/2005/8/quickstyle/simple1" qsCatId="simple" csTypeId="urn:microsoft.com/office/officeart/2005/8/colors/colorful4" csCatId="colorful" phldr="1"/>
      <dgm:spPr/>
      <dgm:t>
        <a:bodyPr/>
        <a:lstStyle/>
        <a:p>
          <a:endParaRPr lang="en-US"/>
        </a:p>
      </dgm:t>
    </dgm:pt>
    <dgm:pt modelId="{17A3EB5B-0C2F-4142-888A-BEDA1C77693A}">
      <dgm:prSet phldrT="[Text]" custT="1"/>
      <dgm:spPr/>
      <dgm:t>
        <a:bodyPr/>
        <a:lstStyle/>
        <a:p>
          <a:pPr algn="l"/>
          <a:r>
            <a:rPr lang="en-US" sz="1600" dirty="0"/>
            <a:t>User Requirements</a:t>
          </a:r>
        </a:p>
      </dgm:t>
    </dgm:pt>
    <dgm:pt modelId="{AC19FA6F-0E85-43A8-95E8-D45E1F5A3F08}" type="parTrans" cxnId="{3671E08D-342C-4278-9534-C56D2797FFEE}">
      <dgm:prSet/>
      <dgm:spPr/>
      <dgm:t>
        <a:bodyPr/>
        <a:lstStyle/>
        <a:p>
          <a:endParaRPr lang="en-US"/>
        </a:p>
      </dgm:t>
    </dgm:pt>
    <dgm:pt modelId="{EA55B37C-04B7-4270-BCF6-6BA4BC11EB37}" type="sibTrans" cxnId="{3671E08D-342C-4278-9534-C56D2797FFEE}">
      <dgm:prSet/>
      <dgm:spPr/>
      <dgm:t>
        <a:bodyPr/>
        <a:lstStyle/>
        <a:p>
          <a:endParaRPr lang="en-US"/>
        </a:p>
      </dgm:t>
    </dgm:pt>
    <dgm:pt modelId="{7E98729F-BCBA-4650-84C8-561EB0185318}">
      <dgm:prSet phldrT="[Text]" custT="1"/>
      <dgm:spPr/>
      <dgm:t>
        <a:bodyPr/>
        <a:lstStyle/>
        <a:p>
          <a:pPr algn="l">
            <a:buClr>
              <a:sysClr val="window" lastClr="FFFFFF"/>
            </a:buClr>
            <a:buSzPct val="100000"/>
            <a:buFont typeface="Arial" panose="020B0604020202020204" pitchFamily="34" charset="0"/>
            <a:buChar char="•"/>
          </a:pPr>
          <a:r>
            <a:rPr kumimoji="0" lang="en-US" sz="1300" b="0" i="0" u="none" strike="noStrike" cap="none" spc="0" normalizeH="0" baseline="0" noProof="0" dirty="0">
              <a:ln/>
              <a:effectLst/>
              <a:uLnTx/>
              <a:uFillTx/>
              <a:latin typeface="Calibri" panose="020F0502020204030204"/>
              <a:ea typeface="+mn-ea"/>
              <a:cs typeface="+mn-cs"/>
            </a:rPr>
            <a:t>It is desirable that the app could manage multiple object description through AR.</a:t>
          </a:r>
          <a:endParaRPr lang="en-US" sz="1300" dirty="0"/>
        </a:p>
      </dgm:t>
    </dgm:pt>
    <dgm:pt modelId="{412E7302-C4D6-459D-94B2-4BAC4E243C29}" type="parTrans" cxnId="{F3A3B4C8-6D31-4C6E-ADD3-1B70A2FB35D8}">
      <dgm:prSet/>
      <dgm:spPr/>
      <dgm:t>
        <a:bodyPr/>
        <a:lstStyle/>
        <a:p>
          <a:endParaRPr lang="en-US"/>
        </a:p>
      </dgm:t>
    </dgm:pt>
    <dgm:pt modelId="{276FC2B5-E307-4F5C-895E-65D6E7A09FF6}" type="sibTrans" cxnId="{F3A3B4C8-6D31-4C6E-ADD3-1B70A2FB35D8}">
      <dgm:prSet/>
      <dgm:spPr/>
      <dgm:t>
        <a:bodyPr/>
        <a:lstStyle/>
        <a:p>
          <a:endParaRPr lang="en-US"/>
        </a:p>
      </dgm:t>
    </dgm:pt>
    <dgm:pt modelId="{23998A03-D47C-4E40-9473-1D8552287BC6}">
      <dgm:prSet phldrT="[Text]"/>
      <dgm:spPr/>
      <dgm:t>
        <a:bodyPr/>
        <a:lstStyle/>
        <a:p>
          <a:pPr>
            <a:buClr>
              <a:sysClr val="window" lastClr="FFFFFF"/>
            </a:buClr>
            <a:buSzPct val="100000"/>
            <a:buFont typeface="Arial"/>
            <a:buNone/>
          </a:pPr>
          <a:r>
            <a:rPr kumimoji="0" lang="en-US" sz="1600" b="0" i="0" u="none" strike="noStrike" cap="none" spc="0" normalizeH="0" baseline="0" noProof="0" dirty="0">
              <a:ln/>
              <a:effectLst/>
              <a:uLnTx/>
              <a:uFillTx/>
              <a:latin typeface="Calibri" panose="020F0502020204030204"/>
              <a:ea typeface="+mn-ea"/>
              <a:cs typeface="+mn-cs"/>
            </a:rPr>
            <a:t>System Requirements</a:t>
          </a:r>
          <a:endParaRPr lang="en-US" sz="1600" dirty="0"/>
        </a:p>
      </dgm:t>
    </dgm:pt>
    <dgm:pt modelId="{40F610DD-2067-40EB-9E9A-899246AE396F}" type="parTrans" cxnId="{8C9F2728-2773-4E2A-BEC7-743CBD3628F0}">
      <dgm:prSet/>
      <dgm:spPr/>
      <dgm:t>
        <a:bodyPr/>
        <a:lstStyle/>
        <a:p>
          <a:endParaRPr lang="en-US"/>
        </a:p>
      </dgm:t>
    </dgm:pt>
    <dgm:pt modelId="{ECE52630-2F60-48A8-8503-2CC66B7661BB}" type="sibTrans" cxnId="{8C9F2728-2773-4E2A-BEC7-743CBD3628F0}">
      <dgm:prSet/>
      <dgm:spPr/>
      <dgm:t>
        <a:bodyPr/>
        <a:lstStyle/>
        <a:p>
          <a:endParaRPr lang="en-US"/>
        </a:p>
      </dgm:t>
    </dgm:pt>
    <dgm:pt modelId="{9F182054-E0CF-4422-807C-4A9311E9516D}">
      <dgm:prSet phldrT="[Text]" custT="1"/>
      <dgm:spPr/>
      <dgm:t>
        <a:bodyPr/>
        <a:lstStyle/>
        <a:p>
          <a:pPr>
            <a:buClr>
              <a:sysClr val="window" lastClr="FFFFFF"/>
            </a:buClr>
            <a:buSzPct val="100000"/>
            <a:buFont typeface="Arial"/>
            <a:buChar char="•"/>
          </a:pPr>
          <a:r>
            <a:rPr kumimoji="0" lang="en-US" sz="1300" b="0" i="0" u="none" strike="noStrike" cap="none" spc="0" normalizeH="0" baseline="0" noProof="0" dirty="0">
              <a:ln/>
              <a:effectLst/>
              <a:uLnTx/>
              <a:uFillTx/>
              <a:latin typeface="Calibri" panose="020F0502020204030204"/>
              <a:ea typeface="+mn-ea"/>
              <a:cs typeface="+mn-cs"/>
            </a:rPr>
            <a:t>Smartphone should have at least a 20MP back camera which all modern smartphone have these days.</a:t>
          </a:r>
          <a:endParaRPr lang="en-US" sz="1300" dirty="0"/>
        </a:p>
      </dgm:t>
    </dgm:pt>
    <dgm:pt modelId="{BFFEF3B1-FC72-4A8F-AA52-6E464C584AC1}" type="parTrans" cxnId="{BB5DA850-5D9B-4572-9250-A86F6897CE8B}">
      <dgm:prSet/>
      <dgm:spPr/>
      <dgm:t>
        <a:bodyPr/>
        <a:lstStyle/>
        <a:p>
          <a:endParaRPr lang="en-US"/>
        </a:p>
      </dgm:t>
    </dgm:pt>
    <dgm:pt modelId="{36797ABA-2B83-4CD4-8859-0ACF51DEA7A7}" type="sibTrans" cxnId="{BB5DA850-5D9B-4572-9250-A86F6897CE8B}">
      <dgm:prSet/>
      <dgm:spPr/>
      <dgm:t>
        <a:bodyPr/>
        <a:lstStyle/>
        <a:p>
          <a:endParaRPr lang="en-US"/>
        </a:p>
      </dgm:t>
    </dgm:pt>
    <dgm:pt modelId="{F37D7F45-3D90-40EB-AF02-F30FE4147E9B}">
      <dgm:prSet phldrT="[Text]" custT="1"/>
      <dgm:spPr/>
      <dgm:t>
        <a:bodyPr/>
        <a:lstStyle/>
        <a:p>
          <a:pPr>
            <a:buClr>
              <a:sysClr val="window" lastClr="FFFFFF"/>
            </a:buClr>
            <a:buSzPct val="100000"/>
            <a:buFont typeface="Arial"/>
            <a:buNone/>
          </a:pPr>
          <a:r>
            <a:rPr kumimoji="0" lang="en-US" sz="1600" b="0" i="0" u="none" strike="noStrike" cap="none" spc="0" normalizeH="0" baseline="0" noProof="0" dirty="0">
              <a:ln/>
              <a:effectLst/>
              <a:uLnTx/>
              <a:uFillTx/>
              <a:latin typeface="Calibri" panose="020F0502020204030204"/>
              <a:ea typeface="+mn-ea"/>
              <a:cs typeface="+mn-cs"/>
            </a:rPr>
            <a:t>Non-Functional Requirements</a:t>
          </a:r>
          <a:endParaRPr lang="en-US" sz="1600" dirty="0"/>
        </a:p>
      </dgm:t>
    </dgm:pt>
    <dgm:pt modelId="{DCCD1452-0714-434C-8F44-8158640A81C7}" type="parTrans" cxnId="{FE4BE3AD-21CE-475F-A042-B39BE9347DC1}">
      <dgm:prSet/>
      <dgm:spPr/>
      <dgm:t>
        <a:bodyPr/>
        <a:lstStyle/>
        <a:p>
          <a:endParaRPr lang="en-US"/>
        </a:p>
      </dgm:t>
    </dgm:pt>
    <dgm:pt modelId="{2EA09765-BDD0-42D7-B9F5-26AA0E8FBCFC}" type="sibTrans" cxnId="{FE4BE3AD-21CE-475F-A042-B39BE9347DC1}">
      <dgm:prSet/>
      <dgm:spPr/>
      <dgm:t>
        <a:bodyPr/>
        <a:lstStyle/>
        <a:p>
          <a:endParaRPr lang="en-US"/>
        </a:p>
      </dgm:t>
    </dgm:pt>
    <dgm:pt modelId="{189428C2-1DF9-48AF-8126-84FDE54A4A39}">
      <dgm:prSet phldrT="[Text]" custT="1"/>
      <dgm:spPr/>
      <dgm:t>
        <a:bodyPr/>
        <a:lstStyle/>
        <a:p>
          <a:pPr>
            <a:buClr>
              <a:sysClr val="window" lastClr="FFFFFF"/>
            </a:buClr>
            <a:buSzPct val="100000"/>
            <a:buFont typeface="Arial"/>
            <a:buChar char="•"/>
          </a:pPr>
          <a:r>
            <a:rPr kumimoji="0" lang="en-US" sz="1300" b="0" i="0" u="none" strike="noStrike" cap="none" spc="0" normalizeH="0" baseline="0" noProof="0" dirty="0">
              <a:ln/>
              <a:effectLst/>
              <a:uLnTx/>
              <a:uFillTx/>
              <a:latin typeface="Calibri" panose="020F0502020204030204"/>
              <a:ea typeface="+mn-ea"/>
              <a:cs typeface="+mn-cs"/>
            </a:rPr>
            <a:t>Availability</a:t>
          </a:r>
          <a:endParaRPr lang="en-US" sz="1300" dirty="0"/>
        </a:p>
      </dgm:t>
    </dgm:pt>
    <dgm:pt modelId="{EC864474-AAEE-49B4-B462-67FAB80723B2}" type="parTrans" cxnId="{FCCC3671-99D7-496E-9A09-CB8842437F6C}">
      <dgm:prSet/>
      <dgm:spPr/>
      <dgm:t>
        <a:bodyPr/>
        <a:lstStyle/>
        <a:p>
          <a:endParaRPr lang="en-US"/>
        </a:p>
      </dgm:t>
    </dgm:pt>
    <dgm:pt modelId="{91AA74EF-84B2-4BFA-ACD5-D8ED16CA1B91}" type="sibTrans" cxnId="{FCCC3671-99D7-496E-9A09-CB8842437F6C}">
      <dgm:prSet/>
      <dgm:spPr/>
      <dgm:t>
        <a:bodyPr/>
        <a:lstStyle/>
        <a:p>
          <a:endParaRPr lang="en-US"/>
        </a:p>
      </dgm:t>
    </dgm:pt>
    <dgm:pt modelId="{31442458-7D12-420E-B812-B210CCACD984}">
      <dgm:prSet custT="1"/>
      <dgm:spPr/>
      <dgm:t>
        <a:bodyPr/>
        <a:lstStyle/>
        <a:p>
          <a:pPr algn="l"/>
          <a:r>
            <a:rPr kumimoji="0" lang="en-US" sz="1300" b="0" i="0" u="none" strike="noStrike" cap="none" spc="0" normalizeH="0" baseline="0" noProof="0" dirty="0">
              <a:ln/>
              <a:effectLst/>
              <a:uLnTx/>
              <a:uFillTx/>
              <a:latin typeface="Calibri" panose="020F0502020204030204"/>
              <a:ea typeface="+mn-ea"/>
              <a:cs typeface="+mn-cs"/>
            </a:rPr>
            <a:t>The app should provide real-time information without any latency.</a:t>
          </a:r>
        </a:p>
      </dgm:t>
    </dgm:pt>
    <dgm:pt modelId="{FC802EF5-45C4-4740-BCE7-9CC9B7674093}" type="parTrans" cxnId="{DE9582CA-F703-4F2F-8FC3-2D1C86422AA7}">
      <dgm:prSet/>
      <dgm:spPr/>
      <dgm:t>
        <a:bodyPr/>
        <a:lstStyle/>
        <a:p>
          <a:endParaRPr lang="en-US"/>
        </a:p>
      </dgm:t>
    </dgm:pt>
    <dgm:pt modelId="{0E9F5EC8-52D2-47B1-BA55-3F2B3D5ECAD9}" type="sibTrans" cxnId="{DE9582CA-F703-4F2F-8FC3-2D1C86422AA7}">
      <dgm:prSet/>
      <dgm:spPr/>
      <dgm:t>
        <a:bodyPr/>
        <a:lstStyle/>
        <a:p>
          <a:endParaRPr lang="en-US"/>
        </a:p>
      </dgm:t>
    </dgm:pt>
    <dgm:pt modelId="{63DEDCD4-E7BC-489D-97F9-05042477BD36}">
      <dgm:prSet custT="1"/>
      <dgm:spPr/>
      <dgm:t>
        <a:bodyPr/>
        <a:lstStyle/>
        <a:p>
          <a:r>
            <a:rPr kumimoji="0" lang="en-US" sz="1300" b="0" i="0" u="none" strike="noStrike" cap="none" spc="0" normalizeH="0" baseline="0" noProof="0" dirty="0">
              <a:ln/>
              <a:effectLst/>
              <a:uLnTx/>
              <a:uFillTx/>
              <a:latin typeface="Calibri" panose="020F0502020204030204"/>
              <a:ea typeface="+mn-ea"/>
              <a:cs typeface="+mn-cs"/>
            </a:rPr>
            <a:t>Android version 8 or above.</a:t>
          </a:r>
        </a:p>
      </dgm:t>
    </dgm:pt>
    <dgm:pt modelId="{C33C5DF4-DC5B-437A-AF70-5BCAB14142B5}" type="parTrans" cxnId="{D555DD8C-1E1B-45D9-998E-72DF9174A844}">
      <dgm:prSet/>
      <dgm:spPr/>
      <dgm:t>
        <a:bodyPr/>
        <a:lstStyle/>
        <a:p>
          <a:endParaRPr lang="en-US"/>
        </a:p>
      </dgm:t>
    </dgm:pt>
    <dgm:pt modelId="{7D1B1DD4-D744-44BE-A2E0-EC4BC239059E}" type="sibTrans" cxnId="{D555DD8C-1E1B-45D9-998E-72DF9174A844}">
      <dgm:prSet/>
      <dgm:spPr/>
      <dgm:t>
        <a:bodyPr/>
        <a:lstStyle/>
        <a:p>
          <a:endParaRPr lang="en-US"/>
        </a:p>
      </dgm:t>
    </dgm:pt>
    <dgm:pt modelId="{1A8650B1-E6CB-4063-BFCE-0E3A69AE77B8}">
      <dgm:prSet custT="1"/>
      <dgm:spPr/>
      <dgm:t>
        <a:bodyPr/>
        <a:lstStyle/>
        <a:p>
          <a:r>
            <a:rPr kumimoji="0" lang="en-US" sz="1300" b="0" i="0" u="none" strike="noStrike" cap="none" spc="0" normalizeH="0" baseline="0" noProof="0" dirty="0">
              <a:ln/>
              <a:effectLst/>
              <a:uLnTx/>
              <a:uFillTx/>
              <a:latin typeface="Calibri" panose="020F0502020204030204"/>
              <a:ea typeface="+mn-ea"/>
              <a:cs typeface="+mn-cs"/>
            </a:rPr>
            <a:t>iOS version 11 or above.</a:t>
          </a:r>
        </a:p>
      </dgm:t>
    </dgm:pt>
    <dgm:pt modelId="{8155FF92-BF52-4108-B7F2-A19C10F07A7F}" type="parTrans" cxnId="{E7057B52-D0B0-4C63-B222-2B4E5F8B4D57}">
      <dgm:prSet/>
      <dgm:spPr/>
      <dgm:t>
        <a:bodyPr/>
        <a:lstStyle/>
        <a:p>
          <a:endParaRPr lang="en-US"/>
        </a:p>
      </dgm:t>
    </dgm:pt>
    <dgm:pt modelId="{3DF4E988-8BBF-4356-9112-AED394A00555}" type="sibTrans" cxnId="{E7057B52-D0B0-4C63-B222-2B4E5F8B4D57}">
      <dgm:prSet/>
      <dgm:spPr/>
      <dgm:t>
        <a:bodyPr/>
        <a:lstStyle/>
        <a:p>
          <a:endParaRPr lang="en-US"/>
        </a:p>
      </dgm:t>
    </dgm:pt>
    <dgm:pt modelId="{59143F41-ECB9-4294-AF57-9FE57B763F12}">
      <dgm:prSet custT="1"/>
      <dgm:spPr/>
      <dgm:t>
        <a:bodyPr/>
        <a:lstStyle/>
        <a:p>
          <a:r>
            <a:rPr kumimoji="0" lang="en-US" sz="1300" b="0" i="0" u="none" strike="noStrike" cap="none" spc="0" normalizeH="0" baseline="0" noProof="0" dirty="0">
              <a:ln/>
              <a:effectLst/>
              <a:uLnTx/>
              <a:uFillTx/>
              <a:latin typeface="Calibri" panose="020F0502020204030204"/>
              <a:ea typeface="+mn-ea"/>
              <a:cs typeface="+mn-cs"/>
            </a:rPr>
            <a:t>Reliability</a:t>
          </a:r>
        </a:p>
      </dgm:t>
    </dgm:pt>
    <dgm:pt modelId="{E1C07FC3-6B33-4011-A409-5669721E770D}" type="parTrans" cxnId="{12C5B9B6-42A9-41D0-91B2-1031DDEEA478}">
      <dgm:prSet/>
      <dgm:spPr/>
      <dgm:t>
        <a:bodyPr/>
        <a:lstStyle/>
        <a:p>
          <a:endParaRPr lang="en-US"/>
        </a:p>
      </dgm:t>
    </dgm:pt>
    <dgm:pt modelId="{08D52DEF-4BF8-4FEB-B8E7-2269C6C98875}" type="sibTrans" cxnId="{12C5B9B6-42A9-41D0-91B2-1031DDEEA478}">
      <dgm:prSet/>
      <dgm:spPr/>
      <dgm:t>
        <a:bodyPr/>
        <a:lstStyle/>
        <a:p>
          <a:endParaRPr lang="en-US"/>
        </a:p>
      </dgm:t>
    </dgm:pt>
    <dgm:pt modelId="{36D85A8F-8A12-41CD-BBC2-B079CFBC72A0}">
      <dgm:prSet custT="1"/>
      <dgm:spPr/>
      <dgm:t>
        <a:bodyPr/>
        <a:lstStyle/>
        <a:p>
          <a:r>
            <a:rPr kumimoji="0" lang="en-US" sz="1300" b="0" i="0" u="none" strike="noStrike" cap="none" spc="0" normalizeH="0" baseline="0" noProof="0" dirty="0">
              <a:ln/>
              <a:effectLst/>
              <a:uLnTx/>
              <a:uFillTx/>
              <a:latin typeface="Calibri" panose="020F0502020204030204"/>
              <a:ea typeface="+mn-ea"/>
              <a:cs typeface="+mn-cs"/>
            </a:rPr>
            <a:t>Usability</a:t>
          </a:r>
        </a:p>
      </dgm:t>
    </dgm:pt>
    <dgm:pt modelId="{BA94400D-14E3-4493-A016-1197AD8E86BB}" type="parTrans" cxnId="{B2B7EFAE-7BC5-4F2F-A803-D66949CD7489}">
      <dgm:prSet/>
      <dgm:spPr/>
      <dgm:t>
        <a:bodyPr/>
        <a:lstStyle/>
        <a:p>
          <a:endParaRPr lang="en-US"/>
        </a:p>
      </dgm:t>
    </dgm:pt>
    <dgm:pt modelId="{FBD3E0BF-C241-4F30-815D-93376565E1DD}" type="sibTrans" cxnId="{B2B7EFAE-7BC5-4F2F-A803-D66949CD7489}">
      <dgm:prSet/>
      <dgm:spPr/>
      <dgm:t>
        <a:bodyPr/>
        <a:lstStyle/>
        <a:p>
          <a:endParaRPr lang="en-US"/>
        </a:p>
      </dgm:t>
    </dgm:pt>
    <dgm:pt modelId="{F67F0053-5081-47F8-9BE3-7AD5E728BCD6}">
      <dgm:prSet custT="1"/>
      <dgm:spPr/>
      <dgm:t>
        <a:bodyPr/>
        <a:lstStyle/>
        <a:p>
          <a:pPr algn="l"/>
          <a:r>
            <a:rPr kumimoji="0" lang="en-US" sz="1300" b="0" i="0" u="none" strike="noStrike" cap="none" spc="0" normalizeH="0" baseline="0" noProof="0" dirty="0">
              <a:ln/>
              <a:effectLst/>
              <a:uLnTx/>
              <a:uFillTx/>
              <a:latin typeface="Calibri" panose="020F0502020204030204"/>
              <a:ea typeface="+mn-ea"/>
              <a:cs typeface="+mn-cs"/>
            </a:rPr>
            <a:t>The user must take the test to determine the type of colorblindness.</a:t>
          </a:r>
        </a:p>
      </dgm:t>
    </dgm:pt>
    <dgm:pt modelId="{8530CFDF-A0C9-474C-B821-3B2CACE91843}" type="parTrans" cxnId="{EEA506E5-9A1E-4E5D-80AD-4C36665015BE}">
      <dgm:prSet/>
      <dgm:spPr/>
      <dgm:t>
        <a:bodyPr/>
        <a:lstStyle/>
        <a:p>
          <a:endParaRPr lang="en-US"/>
        </a:p>
      </dgm:t>
    </dgm:pt>
    <dgm:pt modelId="{6D3AA041-1BAF-4F67-B3DB-DF3243F3DCD8}" type="sibTrans" cxnId="{EEA506E5-9A1E-4E5D-80AD-4C36665015BE}">
      <dgm:prSet/>
      <dgm:spPr/>
      <dgm:t>
        <a:bodyPr/>
        <a:lstStyle/>
        <a:p>
          <a:endParaRPr lang="en-US"/>
        </a:p>
      </dgm:t>
    </dgm:pt>
    <dgm:pt modelId="{F91659F5-B395-4EAC-8ECB-DB5EE25EDA23}" type="pres">
      <dgm:prSet presAssocID="{98D46B5E-BBBF-40F6-B6CE-B89189B3476B}" presName="Name0" presStyleCnt="0">
        <dgm:presLayoutVars>
          <dgm:dir/>
          <dgm:resizeHandles val="exact"/>
        </dgm:presLayoutVars>
      </dgm:prSet>
      <dgm:spPr/>
    </dgm:pt>
    <dgm:pt modelId="{37A7C319-8BC1-47ED-9AA5-EB17D4FE5211}" type="pres">
      <dgm:prSet presAssocID="{17A3EB5B-0C2F-4142-888A-BEDA1C77693A}" presName="node" presStyleLbl="node1" presStyleIdx="0" presStyleCnt="3">
        <dgm:presLayoutVars>
          <dgm:bulletEnabled val="1"/>
        </dgm:presLayoutVars>
      </dgm:prSet>
      <dgm:spPr/>
    </dgm:pt>
    <dgm:pt modelId="{33F1A984-67B7-498E-86FD-5461EE015C81}" type="pres">
      <dgm:prSet presAssocID="{EA55B37C-04B7-4270-BCF6-6BA4BC11EB37}" presName="sibTrans" presStyleCnt="0"/>
      <dgm:spPr/>
    </dgm:pt>
    <dgm:pt modelId="{56CBCE09-6BEC-4F17-B9D1-02F3143C9570}" type="pres">
      <dgm:prSet presAssocID="{23998A03-D47C-4E40-9473-1D8552287BC6}" presName="node" presStyleLbl="node1" presStyleIdx="1" presStyleCnt="3">
        <dgm:presLayoutVars>
          <dgm:bulletEnabled val="1"/>
        </dgm:presLayoutVars>
      </dgm:prSet>
      <dgm:spPr/>
    </dgm:pt>
    <dgm:pt modelId="{31589185-79E7-41B5-9D6E-3EA33B60616C}" type="pres">
      <dgm:prSet presAssocID="{ECE52630-2F60-48A8-8503-2CC66B7661BB}" presName="sibTrans" presStyleCnt="0"/>
      <dgm:spPr/>
    </dgm:pt>
    <dgm:pt modelId="{989D4C67-845B-4565-95D8-2DF999FE46E0}" type="pres">
      <dgm:prSet presAssocID="{F37D7F45-3D90-40EB-AF02-F30FE4147E9B}" presName="node" presStyleLbl="node1" presStyleIdx="2" presStyleCnt="3">
        <dgm:presLayoutVars>
          <dgm:bulletEnabled val="1"/>
        </dgm:presLayoutVars>
      </dgm:prSet>
      <dgm:spPr/>
    </dgm:pt>
  </dgm:ptLst>
  <dgm:cxnLst>
    <dgm:cxn modelId="{A884AA1F-B849-4E54-89C8-24B27C2138D6}" type="presOf" srcId="{23998A03-D47C-4E40-9473-1D8552287BC6}" destId="{56CBCE09-6BEC-4F17-B9D1-02F3143C9570}" srcOrd="0" destOrd="0" presId="urn:microsoft.com/office/officeart/2005/8/layout/hList6"/>
    <dgm:cxn modelId="{8C9F2728-2773-4E2A-BEC7-743CBD3628F0}" srcId="{98D46B5E-BBBF-40F6-B6CE-B89189B3476B}" destId="{23998A03-D47C-4E40-9473-1D8552287BC6}" srcOrd="1" destOrd="0" parTransId="{40F610DD-2067-40EB-9E9A-899246AE396F}" sibTransId="{ECE52630-2F60-48A8-8503-2CC66B7661BB}"/>
    <dgm:cxn modelId="{8D732334-4D98-452D-A4B3-7DA2296A062A}" type="presOf" srcId="{98D46B5E-BBBF-40F6-B6CE-B89189B3476B}" destId="{F91659F5-B395-4EAC-8ECB-DB5EE25EDA23}" srcOrd="0" destOrd="0" presId="urn:microsoft.com/office/officeart/2005/8/layout/hList6"/>
    <dgm:cxn modelId="{ECE66C66-47E0-4609-9F0E-3DBB4F507145}" type="presOf" srcId="{31442458-7D12-420E-B812-B210CCACD984}" destId="{37A7C319-8BC1-47ED-9AA5-EB17D4FE5211}" srcOrd="0" destOrd="3" presId="urn:microsoft.com/office/officeart/2005/8/layout/hList6"/>
    <dgm:cxn modelId="{7588ED4C-F4F0-40C7-A84A-3B6815E6B993}" type="presOf" srcId="{F67F0053-5081-47F8-9BE3-7AD5E728BCD6}" destId="{37A7C319-8BC1-47ED-9AA5-EB17D4FE5211}" srcOrd="0" destOrd="2" presId="urn:microsoft.com/office/officeart/2005/8/layout/hList6"/>
    <dgm:cxn modelId="{BB5DA850-5D9B-4572-9250-A86F6897CE8B}" srcId="{23998A03-D47C-4E40-9473-1D8552287BC6}" destId="{9F182054-E0CF-4422-807C-4A9311E9516D}" srcOrd="0" destOrd="0" parTransId="{BFFEF3B1-FC72-4A8F-AA52-6E464C584AC1}" sibTransId="{36797ABA-2B83-4CD4-8859-0ACF51DEA7A7}"/>
    <dgm:cxn modelId="{FCCC3671-99D7-496E-9A09-CB8842437F6C}" srcId="{F37D7F45-3D90-40EB-AF02-F30FE4147E9B}" destId="{189428C2-1DF9-48AF-8126-84FDE54A4A39}" srcOrd="0" destOrd="0" parTransId="{EC864474-AAEE-49B4-B462-67FAB80723B2}" sibTransId="{91AA74EF-84B2-4BFA-ACD5-D8ED16CA1B91}"/>
    <dgm:cxn modelId="{E7057B52-D0B0-4C63-B222-2B4E5F8B4D57}" srcId="{23998A03-D47C-4E40-9473-1D8552287BC6}" destId="{1A8650B1-E6CB-4063-BFCE-0E3A69AE77B8}" srcOrd="2" destOrd="0" parTransId="{8155FF92-BF52-4108-B7F2-A19C10F07A7F}" sibTransId="{3DF4E988-8BBF-4356-9112-AED394A00555}"/>
    <dgm:cxn modelId="{D555DD8C-1E1B-45D9-998E-72DF9174A844}" srcId="{23998A03-D47C-4E40-9473-1D8552287BC6}" destId="{63DEDCD4-E7BC-489D-97F9-05042477BD36}" srcOrd="1" destOrd="0" parTransId="{C33C5DF4-DC5B-437A-AF70-5BCAB14142B5}" sibTransId="{7D1B1DD4-D744-44BE-A2E0-EC4BC239059E}"/>
    <dgm:cxn modelId="{3671E08D-342C-4278-9534-C56D2797FFEE}" srcId="{98D46B5E-BBBF-40F6-B6CE-B89189B3476B}" destId="{17A3EB5B-0C2F-4142-888A-BEDA1C77693A}" srcOrd="0" destOrd="0" parTransId="{AC19FA6F-0E85-43A8-95E8-D45E1F5A3F08}" sibTransId="{EA55B37C-04B7-4270-BCF6-6BA4BC11EB37}"/>
    <dgm:cxn modelId="{5A117391-4C1C-4884-954E-B80C52EF62DD}" type="presOf" srcId="{189428C2-1DF9-48AF-8126-84FDE54A4A39}" destId="{989D4C67-845B-4565-95D8-2DF999FE46E0}" srcOrd="0" destOrd="1" presId="urn:microsoft.com/office/officeart/2005/8/layout/hList6"/>
    <dgm:cxn modelId="{FD492C93-84EF-467D-BB90-E14C7000160A}" type="presOf" srcId="{36D85A8F-8A12-41CD-BBC2-B079CFBC72A0}" destId="{989D4C67-845B-4565-95D8-2DF999FE46E0}" srcOrd="0" destOrd="3" presId="urn:microsoft.com/office/officeart/2005/8/layout/hList6"/>
    <dgm:cxn modelId="{2EC5DC9E-2E0D-40D5-8AB8-3CDABF131FFC}" type="presOf" srcId="{17A3EB5B-0C2F-4142-888A-BEDA1C77693A}" destId="{37A7C319-8BC1-47ED-9AA5-EB17D4FE5211}" srcOrd="0" destOrd="0" presId="urn:microsoft.com/office/officeart/2005/8/layout/hList6"/>
    <dgm:cxn modelId="{A189CBA2-8375-40EA-8D18-F83565A56EF3}" type="presOf" srcId="{63DEDCD4-E7BC-489D-97F9-05042477BD36}" destId="{56CBCE09-6BEC-4F17-B9D1-02F3143C9570}" srcOrd="0" destOrd="2" presId="urn:microsoft.com/office/officeart/2005/8/layout/hList6"/>
    <dgm:cxn modelId="{FE4BE3AD-21CE-475F-A042-B39BE9347DC1}" srcId="{98D46B5E-BBBF-40F6-B6CE-B89189B3476B}" destId="{F37D7F45-3D90-40EB-AF02-F30FE4147E9B}" srcOrd="2" destOrd="0" parTransId="{DCCD1452-0714-434C-8F44-8158640A81C7}" sibTransId="{2EA09765-BDD0-42D7-B9F5-26AA0E8FBCFC}"/>
    <dgm:cxn modelId="{B2B7EFAE-7BC5-4F2F-A803-D66949CD7489}" srcId="{F37D7F45-3D90-40EB-AF02-F30FE4147E9B}" destId="{36D85A8F-8A12-41CD-BBC2-B079CFBC72A0}" srcOrd="2" destOrd="0" parTransId="{BA94400D-14E3-4493-A016-1197AD8E86BB}" sibTransId="{FBD3E0BF-C241-4F30-815D-93376565E1DD}"/>
    <dgm:cxn modelId="{12C5B9B6-42A9-41D0-91B2-1031DDEEA478}" srcId="{F37D7F45-3D90-40EB-AF02-F30FE4147E9B}" destId="{59143F41-ECB9-4294-AF57-9FE57B763F12}" srcOrd="1" destOrd="0" parTransId="{E1C07FC3-6B33-4011-A409-5669721E770D}" sibTransId="{08D52DEF-4BF8-4FEB-B8E7-2269C6C98875}"/>
    <dgm:cxn modelId="{F3A3B4C8-6D31-4C6E-ADD3-1B70A2FB35D8}" srcId="{17A3EB5B-0C2F-4142-888A-BEDA1C77693A}" destId="{7E98729F-BCBA-4650-84C8-561EB0185318}" srcOrd="0" destOrd="0" parTransId="{412E7302-C4D6-459D-94B2-4BAC4E243C29}" sibTransId="{276FC2B5-E307-4F5C-895E-65D6E7A09FF6}"/>
    <dgm:cxn modelId="{6CED86C9-F297-4ADB-B5DB-A708264838BE}" type="presOf" srcId="{1A8650B1-E6CB-4063-BFCE-0E3A69AE77B8}" destId="{56CBCE09-6BEC-4F17-B9D1-02F3143C9570}" srcOrd="0" destOrd="3" presId="urn:microsoft.com/office/officeart/2005/8/layout/hList6"/>
    <dgm:cxn modelId="{DE9582CA-F703-4F2F-8FC3-2D1C86422AA7}" srcId="{17A3EB5B-0C2F-4142-888A-BEDA1C77693A}" destId="{31442458-7D12-420E-B812-B210CCACD984}" srcOrd="2" destOrd="0" parTransId="{FC802EF5-45C4-4740-BCE7-9CC9B7674093}" sibTransId="{0E9F5EC8-52D2-47B1-BA55-3F2B3D5ECAD9}"/>
    <dgm:cxn modelId="{45E58CD0-FB79-47B5-966C-1E5141AF6C68}" type="presOf" srcId="{7E98729F-BCBA-4650-84C8-561EB0185318}" destId="{37A7C319-8BC1-47ED-9AA5-EB17D4FE5211}" srcOrd="0" destOrd="1" presId="urn:microsoft.com/office/officeart/2005/8/layout/hList6"/>
    <dgm:cxn modelId="{EEA506E5-9A1E-4E5D-80AD-4C36665015BE}" srcId="{17A3EB5B-0C2F-4142-888A-BEDA1C77693A}" destId="{F67F0053-5081-47F8-9BE3-7AD5E728BCD6}" srcOrd="1" destOrd="0" parTransId="{8530CFDF-A0C9-474C-B821-3B2CACE91843}" sibTransId="{6D3AA041-1BAF-4F67-B3DB-DF3243F3DCD8}"/>
    <dgm:cxn modelId="{ED3816F0-E649-4914-AE3D-F645753C1F53}" type="presOf" srcId="{9F182054-E0CF-4422-807C-4A9311E9516D}" destId="{56CBCE09-6BEC-4F17-B9D1-02F3143C9570}" srcOrd="0" destOrd="1" presId="urn:microsoft.com/office/officeart/2005/8/layout/hList6"/>
    <dgm:cxn modelId="{9387DEF1-DE36-4156-BC8C-53D1A37CDE21}" type="presOf" srcId="{F37D7F45-3D90-40EB-AF02-F30FE4147E9B}" destId="{989D4C67-845B-4565-95D8-2DF999FE46E0}" srcOrd="0" destOrd="0" presId="urn:microsoft.com/office/officeart/2005/8/layout/hList6"/>
    <dgm:cxn modelId="{5FA843FA-C08F-4866-B2FA-1FB9588600CF}" type="presOf" srcId="{59143F41-ECB9-4294-AF57-9FE57B763F12}" destId="{989D4C67-845B-4565-95D8-2DF999FE46E0}" srcOrd="0" destOrd="2" presId="urn:microsoft.com/office/officeart/2005/8/layout/hList6"/>
    <dgm:cxn modelId="{45A19600-3C64-4CEF-8F15-736F0B98808D}" type="presParOf" srcId="{F91659F5-B395-4EAC-8ECB-DB5EE25EDA23}" destId="{37A7C319-8BC1-47ED-9AA5-EB17D4FE5211}" srcOrd="0" destOrd="0" presId="urn:microsoft.com/office/officeart/2005/8/layout/hList6"/>
    <dgm:cxn modelId="{F91D0611-358D-4687-AE97-078397878250}" type="presParOf" srcId="{F91659F5-B395-4EAC-8ECB-DB5EE25EDA23}" destId="{33F1A984-67B7-498E-86FD-5461EE015C81}" srcOrd="1" destOrd="0" presId="urn:microsoft.com/office/officeart/2005/8/layout/hList6"/>
    <dgm:cxn modelId="{42BF4AC9-1134-4C26-88A6-3DCE35856660}" type="presParOf" srcId="{F91659F5-B395-4EAC-8ECB-DB5EE25EDA23}" destId="{56CBCE09-6BEC-4F17-B9D1-02F3143C9570}" srcOrd="2" destOrd="0" presId="urn:microsoft.com/office/officeart/2005/8/layout/hList6"/>
    <dgm:cxn modelId="{8A65C3AD-E457-4691-A232-8DAE39A5224A}" type="presParOf" srcId="{F91659F5-B395-4EAC-8ECB-DB5EE25EDA23}" destId="{31589185-79E7-41B5-9D6E-3EA33B60616C}" srcOrd="3" destOrd="0" presId="urn:microsoft.com/office/officeart/2005/8/layout/hList6"/>
    <dgm:cxn modelId="{8FEE231E-C836-424B-AF8D-C1ACEB81D6A5}" type="presParOf" srcId="{F91659F5-B395-4EAC-8ECB-DB5EE25EDA23}" destId="{989D4C67-845B-4565-95D8-2DF999FE46E0}"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7A1C89-E7FB-4C89-A7D4-B027BF3CEAFB}"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DF481134-7DF3-4C2A-A37F-419B61EFA183}">
      <dgm:prSet phldrT="[Text]" custT="1"/>
      <dgm:spPr>
        <a:solidFill>
          <a:schemeClr val="accent5">
            <a:lumMod val="75000"/>
          </a:schemeClr>
        </a:solidFill>
      </dgm:spPr>
      <dgm:t>
        <a:bodyPr/>
        <a:lstStyle/>
        <a:p>
          <a:r>
            <a:rPr lang="en-US" sz="1400" dirty="0"/>
            <a:t>Implement real time map navigation with a voice assistant support and suggestions to navigations where the distance can be reduced.</a:t>
          </a:r>
        </a:p>
      </dgm:t>
    </dgm:pt>
    <dgm:pt modelId="{5EDFE5EF-0A7A-4FCA-BF6D-E0E11E41FB03}" type="parTrans" cxnId="{247EC946-300B-4538-983A-384E02ECD9C5}">
      <dgm:prSet/>
      <dgm:spPr/>
      <dgm:t>
        <a:bodyPr/>
        <a:lstStyle/>
        <a:p>
          <a:endParaRPr lang="en-US"/>
        </a:p>
      </dgm:t>
    </dgm:pt>
    <dgm:pt modelId="{C7406E7B-68ED-46A6-8564-BA4B656B5356}" type="sibTrans" cxnId="{247EC946-300B-4538-983A-384E02ECD9C5}">
      <dgm:prSet/>
      <dgm:spPr/>
      <dgm:t>
        <a:bodyPr/>
        <a:lstStyle/>
        <a:p>
          <a:endParaRPr lang="en-US"/>
        </a:p>
      </dgm:t>
    </dgm:pt>
    <dgm:pt modelId="{9BA30320-3AD0-4E7F-9001-A13BC4CC076B}">
      <dgm:prSet phldrT="[Text]" custT="1"/>
      <dgm:spPr>
        <a:solidFill>
          <a:schemeClr val="accent5">
            <a:lumMod val="40000"/>
            <a:lumOff val="60000"/>
          </a:schemeClr>
        </a:solidFill>
      </dgm:spPr>
      <dgm:t>
        <a:bodyPr/>
        <a:lstStyle/>
        <a:p>
          <a:r>
            <a:rPr lang="en-US" sz="1300" dirty="0"/>
            <a:t>Implementation of the voice assistant to be effective, clear, and accurate when it guides the user.</a:t>
          </a:r>
        </a:p>
      </dgm:t>
    </dgm:pt>
    <dgm:pt modelId="{ED8CA26E-596C-4894-8B00-537C78365705}" type="parTrans" cxnId="{7FF4FE29-AB08-494A-B7DC-26D40B77D856}">
      <dgm:prSet/>
      <dgm:spPr>
        <a:solidFill>
          <a:schemeClr val="accent5">
            <a:lumMod val="40000"/>
            <a:lumOff val="60000"/>
          </a:schemeClr>
        </a:solidFill>
      </dgm:spPr>
      <dgm:t>
        <a:bodyPr/>
        <a:lstStyle/>
        <a:p>
          <a:endParaRPr lang="en-US"/>
        </a:p>
      </dgm:t>
    </dgm:pt>
    <dgm:pt modelId="{B9D74566-50AB-4824-BEA5-70251BBB3456}" type="sibTrans" cxnId="{7FF4FE29-AB08-494A-B7DC-26D40B77D856}">
      <dgm:prSet/>
      <dgm:spPr/>
      <dgm:t>
        <a:bodyPr/>
        <a:lstStyle/>
        <a:p>
          <a:endParaRPr lang="en-US"/>
        </a:p>
      </dgm:t>
    </dgm:pt>
    <dgm:pt modelId="{992AAE4D-2000-4449-8A19-FF8684EA9AA6}">
      <dgm:prSet phldrT="[Text]" custT="1"/>
      <dgm:spPr>
        <a:solidFill>
          <a:schemeClr val="accent5">
            <a:lumMod val="60000"/>
            <a:lumOff val="40000"/>
          </a:schemeClr>
        </a:solidFill>
      </dgm:spPr>
      <dgm:t>
        <a:bodyPr/>
        <a:lstStyle/>
        <a:p>
          <a:r>
            <a:rPr lang="en-US" sz="1300" dirty="0"/>
            <a:t>Accurate map navigation for both indoor and outdoor even offline.</a:t>
          </a:r>
        </a:p>
      </dgm:t>
    </dgm:pt>
    <dgm:pt modelId="{8F51EC1C-5C88-4A84-8961-ACB1A877AC4F}" type="parTrans" cxnId="{3AD9D22E-5FC8-4B59-8B5B-B98F70700E7D}">
      <dgm:prSet/>
      <dgm:spPr>
        <a:solidFill>
          <a:schemeClr val="accent5">
            <a:lumMod val="60000"/>
            <a:lumOff val="40000"/>
          </a:schemeClr>
        </a:solidFill>
      </dgm:spPr>
      <dgm:t>
        <a:bodyPr/>
        <a:lstStyle/>
        <a:p>
          <a:endParaRPr lang="en-US"/>
        </a:p>
      </dgm:t>
    </dgm:pt>
    <dgm:pt modelId="{E663820A-CF2C-44C1-9512-7E43443BB9BE}" type="sibTrans" cxnId="{3AD9D22E-5FC8-4B59-8B5B-B98F70700E7D}">
      <dgm:prSet/>
      <dgm:spPr/>
      <dgm:t>
        <a:bodyPr/>
        <a:lstStyle/>
        <a:p>
          <a:endParaRPr lang="en-US"/>
        </a:p>
      </dgm:t>
    </dgm:pt>
    <dgm:pt modelId="{E5E1172E-4005-400D-9297-CB92E57D2383}">
      <dgm:prSet phldrT="[Text]" custT="1"/>
      <dgm:spPr>
        <a:solidFill>
          <a:schemeClr val="accent5"/>
        </a:solidFill>
      </dgm:spPr>
      <dgm:t>
        <a:bodyPr/>
        <a:lstStyle/>
        <a:p>
          <a:r>
            <a:rPr lang="en-US" sz="1300" dirty="0"/>
            <a:t>Suggest similar destinations and calculate the time to reach the destination</a:t>
          </a:r>
          <a:r>
            <a:rPr lang="en-US" sz="1200" dirty="0"/>
            <a:t>.</a:t>
          </a:r>
        </a:p>
      </dgm:t>
    </dgm:pt>
    <dgm:pt modelId="{CBB99190-13BC-4A91-B425-8DE12F982A5F}" type="parTrans" cxnId="{BDC1D829-034F-4138-8319-8BA2E347671C}">
      <dgm:prSet/>
      <dgm:spPr>
        <a:solidFill>
          <a:schemeClr val="accent5"/>
        </a:solidFill>
      </dgm:spPr>
      <dgm:t>
        <a:bodyPr/>
        <a:lstStyle/>
        <a:p>
          <a:endParaRPr lang="en-US"/>
        </a:p>
      </dgm:t>
    </dgm:pt>
    <dgm:pt modelId="{9FC72E58-FDAA-4D91-84A0-E8220D79F2D4}" type="sibTrans" cxnId="{BDC1D829-034F-4138-8319-8BA2E347671C}">
      <dgm:prSet/>
      <dgm:spPr/>
      <dgm:t>
        <a:bodyPr/>
        <a:lstStyle/>
        <a:p>
          <a:endParaRPr lang="en-US"/>
        </a:p>
      </dgm:t>
    </dgm:pt>
    <dgm:pt modelId="{AFE3463D-3FF9-4D5C-81FE-5958D4FAD34E}" type="pres">
      <dgm:prSet presAssocID="{1B7A1C89-E7FB-4C89-A7D4-B027BF3CEAFB}" presName="cycle" presStyleCnt="0">
        <dgm:presLayoutVars>
          <dgm:chMax val="1"/>
          <dgm:dir/>
          <dgm:animLvl val="ctr"/>
          <dgm:resizeHandles val="exact"/>
        </dgm:presLayoutVars>
      </dgm:prSet>
      <dgm:spPr/>
    </dgm:pt>
    <dgm:pt modelId="{20245CBF-8927-42BA-966D-63F8637F7322}" type="pres">
      <dgm:prSet presAssocID="{DF481134-7DF3-4C2A-A37F-419B61EFA183}" presName="centerShape" presStyleLbl="node0" presStyleIdx="0" presStyleCnt="1" custScaleX="123508" custScaleY="118061"/>
      <dgm:spPr/>
    </dgm:pt>
    <dgm:pt modelId="{7DDAE746-0F5B-4959-A9E1-8CB90EAF77E7}" type="pres">
      <dgm:prSet presAssocID="{ED8CA26E-596C-4894-8B00-537C78365705}" presName="parTrans" presStyleLbl="bgSibTrans2D1" presStyleIdx="0" presStyleCnt="3"/>
      <dgm:spPr/>
    </dgm:pt>
    <dgm:pt modelId="{D35ADCBD-B28D-4B1D-A1F6-04E3DFC1A6B3}" type="pres">
      <dgm:prSet presAssocID="{9BA30320-3AD0-4E7F-9001-A13BC4CC076B}" presName="node" presStyleLbl="node1" presStyleIdx="0" presStyleCnt="3" custScaleX="91025" custScaleY="84703">
        <dgm:presLayoutVars>
          <dgm:bulletEnabled val="1"/>
        </dgm:presLayoutVars>
      </dgm:prSet>
      <dgm:spPr/>
    </dgm:pt>
    <dgm:pt modelId="{424400B6-D306-43B9-8AA7-42165B509A5F}" type="pres">
      <dgm:prSet presAssocID="{8F51EC1C-5C88-4A84-8961-ACB1A877AC4F}" presName="parTrans" presStyleLbl="bgSibTrans2D1" presStyleIdx="1" presStyleCnt="3"/>
      <dgm:spPr/>
    </dgm:pt>
    <dgm:pt modelId="{CF14B574-09E6-41E6-AD60-C2F86A88AB11}" type="pres">
      <dgm:prSet presAssocID="{992AAE4D-2000-4449-8A19-FF8684EA9AA6}" presName="node" presStyleLbl="node1" presStyleIdx="1" presStyleCnt="3" custScaleX="91025" custScaleY="84703">
        <dgm:presLayoutVars>
          <dgm:bulletEnabled val="1"/>
        </dgm:presLayoutVars>
      </dgm:prSet>
      <dgm:spPr/>
    </dgm:pt>
    <dgm:pt modelId="{5A54FDA7-5721-4BC2-92A6-C08A1E979823}" type="pres">
      <dgm:prSet presAssocID="{CBB99190-13BC-4A91-B425-8DE12F982A5F}" presName="parTrans" presStyleLbl="bgSibTrans2D1" presStyleIdx="2" presStyleCnt="3"/>
      <dgm:spPr/>
    </dgm:pt>
    <dgm:pt modelId="{FE964149-E155-4E92-8A22-6C3209F8AEAC}" type="pres">
      <dgm:prSet presAssocID="{E5E1172E-4005-400D-9297-CB92E57D2383}" presName="node" presStyleLbl="node1" presStyleIdx="2" presStyleCnt="3" custScaleX="91025" custScaleY="84703">
        <dgm:presLayoutVars>
          <dgm:bulletEnabled val="1"/>
        </dgm:presLayoutVars>
      </dgm:prSet>
      <dgm:spPr/>
    </dgm:pt>
  </dgm:ptLst>
  <dgm:cxnLst>
    <dgm:cxn modelId="{A794ED22-56A9-4463-9D3F-8F541B26CDC8}" type="presOf" srcId="{DF481134-7DF3-4C2A-A37F-419B61EFA183}" destId="{20245CBF-8927-42BA-966D-63F8637F7322}" srcOrd="0" destOrd="0" presId="urn:microsoft.com/office/officeart/2005/8/layout/radial4"/>
    <dgm:cxn modelId="{BDC1D829-034F-4138-8319-8BA2E347671C}" srcId="{DF481134-7DF3-4C2A-A37F-419B61EFA183}" destId="{E5E1172E-4005-400D-9297-CB92E57D2383}" srcOrd="2" destOrd="0" parTransId="{CBB99190-13BC-4A91-B425-8DE12F982A5F}" sibTransId="{9FC72E58-FDAA-4D91-84A0-E8220D79F2D4}"/>
    <dgm:cxn modelId="{7FF4FE29-AB08-494A-B7DC-26D40B77D856}" srcId="{DF481134-7DF3-4C2A-A37F-419B61EFA183}" destId="{9BA30320-3AD0-4E7F-9001-A13BC4CC076B}" srcOrd="0" destOrd="0" parTransId="{ED8CA26E-596C-4894-8B00-537C78365705}" sibTransId="{B9D74566-50AB-4824-BEA5-70251BBB3456}"/>
    <dgm:cxn modelId="{3AD9D22E-5FC8-4B59-8B5B-B98F70700E7D}" srcId="{DF481134-7DF3-4C2A-A37F-419B61EFA183}" destId="{992AAE4D-2000-4449-8A19-FF8684EA9AA6}" srcOrd="1" destOrd="0" parTransId="{8F51EC1C-5C88-4A84-8961-ACB1A877AC4F}" sibTransId="{E663820A-CF2C-44C1-9512-7E43443BB9BE}"/>
    <dgm:cxn modelId="{247EC946-300B-4538-983A-384E02ECD9C5}" srcId="{1B7A1C89-E7FB-4C89-A7D4-B027BF3CEAFB}" destId="{DF481134-7DF3-4C2A-A37F-419B61EFA183}" srcOrd="0" destOrd="0" parTransId="{5EDFE5EF-0A7A-4FCA-BF6D-E0E11E41FB03}" sibTransId="{C7406E7B-68ED-46A6-8564-BA4B656B5356}"/>
    <dgm:cxn modelId="{6A340D79-C7DB-4A6B-9EA0-68A72EE683F2}" type="presOf" srcId="{8F51EC1C-5C88-4A84-8961-ACB1A877AC4F}" destId="{424400B6-D306-43B9-8AA7-42165B509A5F}" srcOrd="0" destOrd="0" presId="urn:microsoft.com/office/officeart/2005/8/layout/radial4"/>
    <dgm:cxn modelId="{2BC14C79-8991-4BCD-9D11-06C936B9A5AF}" type="presOf" srcId="{ED8CA26E-596C-4894-8B00-537C78365705}" destId="{7DDAE746-0F5B-4959-A9E1-8CB90EAF77E7}" srcOrd="0" destOrd="0" presId="urn:microsoft.com/office/officeart/2005/8/layout/radial4"/>
    <dgm:cxn modelId="{1284925A-A3D4-4EF6-B26E-0B75BC8FB506}" type="presOf" srcId="{992AAE4D-2000-4449-8A19-FF8684EA9AA6}" destId="{CF14B574-09E6-41E6-AD60-C2F86A88AB11}" srcOrd="0" destOrd="0" presId="urn:microsoft.com/office/officeart/2005/8/layout/radial4"/>
    <dgm:cxn modelId="{FA9C678D-167B-49DD-9E54-4D0DD4498C60}" type="presOf" srcId="{CBB99190-13BC-4A91-B425-8DE12F982A5F}" destId="{5A54FDA7-5721-4BC2-92A6-C08A1E979823}" srcOrd="0" destOrd="0" presId="urn:microsoft.com/office/officeart/2005/8/layout/radial4"/>
    <dgm:cxn modelId="{FAC960B7-8B70-4EE8-923D-B88B70531F3B}" type="presOf" srcId="{E5E1172E-4005-400D-9297-CB92E57D2383}" destId="{FE964149-E155-4E92-8A22-6C3209F8AEAC}" srcOrd="0" destOrd="0" presId="urn:microsoft.com/office/officeart/2005/8/layout/radial4"/>
    <dgm:cxn modelId="{18EEF2F0-ABDE-470B-85BD-565CAD60A380}" type="presOf" srcId="{9BA30320-3AD0-4E7F-9001-A13BC4CC076B}" destId="{D35ADCBD-B28D-4B1D-A1F6-04E3DFC1A6B3}" srcOrd="0" destOrd="0" presId="urn:microsoft.com/office/officeart/2005/8/layout/radial4"/>
    <dgm:cxn modelId="{016DD3FA-2261-4B4F-BDB1-872485180EE5}" type="presOf" srcId="{1B7A1C89-E7FB-4C89-A7D4-B027BF3CEAFB}" destId="{AFE3463D-3FF9-4D5C-81FE-5958D4FAD34E}" srcOrd="0" destOrd="0" presId="urn:microsoft.com/office/officeart/2005/8/layout/radial4"/>
    <dgm:cxn modelId="{88ECE339-7624-4A83-8067-B330EBD21071}" type="presParOf" srcId="{AFE3463D-3FF9-4D5C-81FE-5958D4FAD34E}" destId="{20245CBF-8927-42BA-966D-63F8637F7322}" srcOrd="0" destOrd="0" presId="urn:microsoft.com/office/officeart/2005/8/layout/radial4"/>
    <dgm:cxn modelId="{FBC51539-7D9D-4F5F-A492-3B0AB5310C49}" type="presParOf" srcId="{AFE3463D-3FF9-4D5C-81FE-5958D4FAD34E}" destId="{7DDAE746-0F5B-4959-A9E1-8CB90EAF77E7}" srcOrd="1" destOrd="0" presId="urn:microsoft.com/office/officeart/2005/8/layout/radial4"/>
    <dgm:cxn modelId="{E8805619-71AD-46DA-BC14-4DF505F54170}" type="presParOf" srcId="{AFE3463D-3FF9-4D5C-81FE-5958D4FAD34E}" destId="{D35ADCBD-B28D-4B1D-A1F6-04E3DFC1A6B3}" srcOrd="2" destOrd="0" presId="urn:microsoft.com/office/officeart/2005/8/layout/radial4"/>
    <dgm:cxn modelId="{4CF4DEF5-9932-4395-A930-725ED9FDAAC9}" type="presParOf" srcId="{AFE3463D-3FF9-4D5C-81FE-5958D4FAD34E}" destId="{424400B6-D306-43B9-8AA7-42165B509A5F}" srcOrd="3" destOrd="0" presId="urn:microsoft.com/office/officeart/2005/8/layout/radial4"/>
    <dgm:cxn modelId="{9E65BF53-0D60-4FFC-A6C7-0E7931FCC40D}" type="presParOf" srcId="{AFE3463D-3FF9-4D5C-81FE-5958D4FAD34E}" destId="{CF14B574-09E6-41E6-AD60-C2F86A88AB11}" srcOrd="4" destOrd="0" presId="urn:microsoft.com/office/officeart/2005/8/layout/radial4"/>
    <dgm:cxn modelId="{ACAD4B6B-4E1D-48B1-94DF-3ECF9128E340}" type="presParOf" srcId="{AFE3463D-3FF9-4D5C-81FE-5958D4FAD34E}" destId="{5A54FDA7-5721-4BC2-92A6-C08A1E979823}" srcOrd="5" destOrd="0" presId="urn:microsoft.com/office/officeart/2005/8/layout/radial4"/>
    <dgm:cxn modelId="{EB08F80E-E7F8-46E7-BEE6-5346D65F6482}" type="presParOf" srcId="{AFE3463D-3FF9-4D5C-81FE-5958D4FAD34E}" destId="{FE964149-E155-4E92-8A22-6C3209F8AEAC}"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8D46B5E-BBBF-40F6-B6CE-B89189B3476B}"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en-US"/>
        </a:p>
      </dgm:t>
    </dgm:pt>
    <dgm:pt modelId="{17A3EB5B-0C2F-4142-888A-BEDA1C77693A}">
      <dgm:prSet phldrT="[Text]" custT="1"/>
      <dgm:spPr/>
      <dgm:t>
        <a:bodyPr/>
        <a:lstStyle/>
        <a:p>
          <a:pPr algn="l"/>
          <a:r>
            <a:rPr lang="en-US" sz="1800" dirty="0">
              <a:latin typeface="Calibri" panose="020F0502020204030204" pitchFamily="34" charset="0"/>
              <a:ea typeface="Calibri" panose="020F0502020204030204" pitchFamily="34" charset="0"/>
              <a:cs typeface="Calibri" panose="020F0502020204030204" pitchFamily="34" charset="0"/>
            </a:rPr>
            <a:t>User Requirements</a:t>
          </a:r>
        </a:p>
      </dgm:t>
    </dgm:pt>
    <dgm:pt modelId="{AC19FA6F-0E85-43A8-95E8-D45E1F5A3F08}" type="parTrans" cxnId="{3671E08D-342C-4278-9534-C56D2797FFEE}">
      <dgm:prSet/>
      <dgm:spPr/>
      <dgm:t>
        <a:bodyPr/>
        <a:lstStyle/>
        <a:p>
          <a:endParaRPr lang="en-US"/>
        </a:p>
      </dgm:t>
    </dgm:pt>
    <dgm:pt modelId="{EA55B37C-04B7-4270-BCF6-6BA4BC11EB37}" type="sibTrans" cxnId="{3671E08D-342C-4278-9534-C56D2797FFEE}">
      <dgm:prSet/>
      <dgm:spPr/>
      <dgm:t>
        <a:bodyPr/>
        <a:lstStyle/>
        <a:p>
          <a:endParaRPr lang="en-US"/>
        </a:p>
      </dgm:t>
    </dgm:pt>
    <dgm:pt modelId="{23998A03-D47C-4E40-9473-1D8552287BC6}">
      <dgm:prSet phldrT="[Text]" custT="1"/>
      <dgm:spPr/>
      <dgm:t>
        <a:bodyPr/>
        <a:lstStyle/>
        <a:p>
          <a:pPr>
            <a:buClr>
              <a:sysClr val="window" lastClr="FFFFFF"/>
            </a:buClr>
            <a:buSzPct val="100000"/>
            <a:buFont typeface="Arial"/>
            <a:buNone/>
          </a:pPr>
          <a:r>
            <a:rPr kumimoji="0" lang="en-US" sz="1800" b="0" i="0" u="none" strike="noStrike" cap="none" spc="0" normalizeH="0" baseline="0" noProof="0" dirty="0">
              <a:ln/>
              <a:effectLst/>
              <a:uLnTx/>
              <a:uFillTx/>
              <a:latin typeface="Calibri" panose="020F0502020204030204"/>
              <a:ea typeface="+mn-ea"/>
              <a:cs typeface="+mn-cs"/>
            </a:rPr>
            <a:t>System Requirements</a:t>
          </a:r>
          <a:endParaRPr lang="en-US" sz="1800" dirty="0"/>
        </a:p>
      </dgm:t>
    </dgm:pt>
    <dgm:pt modelId="{40F610DD-2067-40EB-9E9A-899246AE396F}" type="parTrans" cxnId="{8C9F2728-2773-4E2A-BEC7-743CBD3628F0}">
      <dgm:prSet/>
      <dgm:spPr/>
      <dgm:t>
        <a:bodyPr/>
        <a:lstStyle/>
        <a:p>
          <a:endParaRPr lang="en-US"/>
        </a:p>
      </dgm:t>
    </dgm:pt>
    <dgm:pt modelId="{ECE52630-2F60-48A8-8503-2CC66B7661BB}" type="sibTrans" cxnId="{8C9F2728-2773-4E2A-BEC7-743CBD3628F0}">
      <dgm:prSet/>
      <dgm:spPr/>
      <dgm:t>
        <a:bodyPr/>
        <a:lstStyle/>
        <a:p>
          <a:endParaRPr lang="en-US"/>
        </a:p>
      </dgm:t>
    </dgm:pt>
    <dgm:pt modelId="{9F182054-E0CF-4422-807C-4A9311E9516D}">
      <dgm:prSet phldrT="[Text]" custT="1"/>
      <dgm:spPr>
        <a:solidFill>
          <a:schemeClr val="accent2">
            <a:lumMod val="60000"/>
            <a:lumOff val="40000"/>
            <a:alpha val="90000"/>
          </a:schemeClr>
        </a:solidFill>
      </dgm:spPr>
      <dgm:t>
        <a:bodyPr/>
        <a:lstStyle/>
        <a:p>
          <a:pPr>
            <a:buClr>
              <a:sysClr val="window" lastClr="FFFFFF"/>
            </a:buClr>
            <a:buSzPct val="100000"/>
            <a:buFont typeface="Arial"/>
            <a:buChar char="•"/>
          </a:pPr>
          <a:r>
            <a:rPr kumimoji="0" lang="en-US" sz="1400" b="0" i="0" u="none" strike="noStrike" cap="none" spc="0" normalizeH="0" baseline="0" noProof="0" dirty="0">
              <a:ln/>
              <a:solidFill>
                <a:schemeClr val="bg1"/>
              </a:solidFill>
              <a:effectLst/>
              <a:uLnTx/>
              <a:uFillTx/>
              <a:latin typeface="Calibri" panose="020F0502020204030204"/>
              <a:ea typeface="+mn-ea"/>
              <a:cs typeface="+mn-cs"/>
            </a:rPr>
            <a:t>In general, however, other applications (including the voice assistant) should be able to run in parallel with the navigation app.</a:t>
          </a:r>
          <a:endParaRPr lang="en-US" sz="1400" dirty="0">
            <a:solidFill>
              <a:schemeClr val="bg1"/>
            </a:solidFill>
          </a:endParaRPr>
        </a:p>
      </dgm:t>
    </dgm:pt>
    <dgm:pt modelId="{BFFEF3B1-FC72-4A8F-AA52-6E464C584AC1}" type="parTrans" cxnId="{BB5DA850-5D9B-4572-9250-A86F6897CE8B}">
      <dgm:prSet/>
      <dgm:spPr/>
      <dgm:t>
        <a:bodyPr/>
        <a:lstStyle/>
        <a:p>
          <a:endParaRPr lang="en-US"/>
        </a:p>
      </dgm:t>
    </dgm:pt>
    <dgm:pt modelId="{36797ABA-2B83-4CD4-8859-0ACF51DEA7A7}" type="sibTrans" cxnId="{BB5DA850-5D9B-4572-9250-A86F6897CE8B}">
      <dgm:prSet/>
      <dgm:spPr/>
      <dgm:t>
        <a:bodyPr/>
        <a:lstStyle/>
        <a:p>
          <a:endParaRPr lang="en-US"/>
        </a:p>
      </dgm:t>
    </dgm:pt>
    <dgm:pt modelId="{F37D7F45-3D90-40EB-AF02-F30FE4147E9B}">
      <dgm:prSet phldrT="[Text]" custT="1"/>
      <dgm:spPr/>
      <dgm:t>
        <a:bodyPr/>
        <a:lstStyle/>
        <a:p>
          <a:pPr>
            <a:buClr>
              <a:sysClr val="window" lastClr="FFFFFF"/>
            </a:buClr>
            <a:buSzPct val="100000"/>
            <a:buFont typeface="Arial"/>
            <a:buNone/>
          </a:pPr>
          <a:r>
            <a:rPr kumimoji="0" lang="en-US" sz="1800" b="0" i="0" u="none" strike="noStrike" cap="none" spc="0" normalizeH="0" baseline="0" noProof="0" dirty="0">
              <a:ln/>
              <a:effectLst/>
              <a:uLnTx/>
              <a:uFillTx/>
              <a:latin typeface="Calibri" panose="020F0502020204030204"/>
              <a:ea typeface="+mn-ea"/>
              <a:cs typeface="+mn-cs"/>
            </a:rPr>
            <a:t>Non-Functional Requirements</a:t>
          </a:r>
          <a:endParaRPr lang="en-US" sz="1800" dirty="0"/>
        </a:p>
      </dgm:t>
    </dgm:pt>
    <dgm:pt modelId="{DCCD1452-0714-434C-8F44-8158640A81C7}" type="parTrans" cxnId="{FE4BE3AD-21CE-475F-A042-B39BE9347DC1}">
      <dgm:prSet/>
      <dgm:spPr/>
      <dgm:t>
        <a:bodyPr/>
        <a:lstStyle/>
        <a:p>
          <a:endParaRPr lang="en-US"/>
        </a:p>
      </dgm:t>
    </dgm:pt>
    <dgm:pt modelId="{2EA09765-BDD0-42D7-B9F5-26AA0E8FBCFC}" type="sibTrans" cxnId="{FE4BE3AD-21CE-475F-A042-B39BE9347DC1}">
      <dgm:prSet/>
      <dgm:spPr/>
      <dgm:t>
        <a:bodyPr/>
        <a:lstStyle/>
        <a:p>
          <a:endParaRPr lang="en-US"/>
        </a:p>
      </dgm:t>
    </dgm:pt>
    <dgm:pt modelId="{189428C2-1DF9-48AF-8126-84FDE54A4A39}">
      <dgm:prSet phldrT="[Text]" custT="1"/>
      <dgm:spPr>
        <a:solidFill>
          <a:schemeClr val="accent5">
            <a:lumMod val="40000"/>
            <a:lumOff val="60000"/>
            <a:alpha val="90000"/>
          </a:schemeClr>
        </a:solidFill>
      </dgm:spPr>
      <dgm:t>
        <a:bodyPr/>
        <a:lstStyle/>
        <a:p>
          <a:pPr>
            <a:buClr>
              <a:sysClr val="window" lastClr="FFFFFF"/>
            </a:buClr>
            <a:buSzPct val="100000"/>
            <a:buFont typeface="Arial"/>
            <a:buChar char="•"/>
          </a:pPr>
          <a:r>
            <a:rPr kumimoji="0" lang="en-US" sz="1300" b="0" i="0" u="none" strike="noStrike" cap="none" spc="0" normalizeH="0" baseline="0" noProof="0" dirty="0">
              <a:ln/>
              <a:solidFill>
                <a:schemeClr val="bg1"/>
              </a:solidFill>
              <a:effectLst/>
              <a:uLnTx/>
              <a:uFillTx/>
              <a:latin typeface="Calibri" panose="020F0502020204030204"/>
              <a:ea typeface="+mn-ea"/>
              <a:cs typeface="+mn-cs"/>
            </a:rPr>
            <a:t>Availability</a:t>
          </a:r>
          <a:endParaRPr lang="en-US" sz="1300" dirty="0">
            <a:solidFill>
              <a:schemeClr val="bg1"/>
            </a:solidFill>
          </a:endParaRPr>
        </a:p>
      </dgm:t>
    </dgm:pt>
    <dgm:pt modelId="{EC864474-AAEE-49B4-B462-67FAB80723B2}" type="parTrans" cxnId="{FCCC3671-99D7-496E-9A09-CB8842437F6C}">
      <dgm:prSet/>
      <dgm:spPr/>
      <dgm:t>
        <a:bodyPr/>
        <a:lstStyle/>
        <a:p>
          <a:endParaRPr lang="en-US"/>
        </a:p>
      </dgm:t>
    </dgm:pt>
    <dgm:pt modelId="{91AA74EF-84B2-4BFA-ACD5-D8ED16CA1B91}" type="sibTrans" cxnId="{FCCC3671-99D7-496E-9A09-CB8842437F6C}">
      <dgm:prSet/>
      <dgm:spPr/>
      <dgm:t>
        <a:bodyPr/>
        <a:lstStyle/>
        <a:p>
          <a:endParaRPr lang="en-US"/>
        </a:p>
      </dgm:t>
    </dgm:pt>
    <dgm:pt modelId="{7E98729F-BCBA-4650-84C8-561EB0185318}">
      <dgm:prSet phldrT="[Text]" custT="1"/>
      <dgm:spPr>
        <a:solidFill>
          <a:schemeClr val="accent4">
            <a:lumMod val="60000"/>
            <a:lumOff val="40000"/>
            <a:alpha val="90000"/>
          </a:schemeClr>
        </a:solidFill>
      </dgm:spPr>
      <dgm:t>
        <a:bodyPr/>
        <a:lstStyle/>
        <a:p>
          <a:pPr algn="l">
            <a:buClr>
              <a:sysClr val="window" lastClr="FFFFFF"/>
            </a:buClr>
            <a:buSzPct val="100000"/>
            <a:buFont typeface="Arial" panose="020B0604020202020204" pitchFamily="34" charset="0"/>
            <a:buChar char="•"/>
          </a:pP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The app should be capable to assist the BVI throughout routes that combine both indoor and outdoor navigation.</a:t>
          </a:r>
        </a:p>
      </dgm:t>
    </dgm:pt>
    <dgm:pt modelId="{276FC2B5-E307-4F5C-895E-65D6E7A09FF6}" type="sibTrans" cxnId="{F3A3B4C8-6D31-4C6E-ADD3-1B70A2FB35D8}">
      <dgm:prSet/>
      <dgm:spPr/>
      <dgm:t>
        <a:bodyPr/>
        <a:lstStyle/>
        <a:p>
          <a:endParaRPr lang="en-US"/>
        </a:p>
      </dgm:t>
    </dgm:pt>
    <dgm:pt modelId="{412E7302-C4D6-459D-94B2-4BAC4E243C29}" type="parTrans" cxnId="{F3A3B4C8-6D31-4C6E-ADD3-1B70A2FB35D8}">
      <dgm:prSet/>
      <dgm:spPr/>
      <dgm:t>
        <a:bodyPr/>
        <a:lstStyle/>
        <a:p>
          <a:endParaRPr lang="en-US"/>
        </a:p>
      </dgm:t>
    </dgm:pt>
    <dgm:pt modelId="{66682069-0079-47D2-9BB4-BC95863ED57D}">
      <dgm:prSet custT="1"/>
      <dgm:spPr>
        <a:solidFill>
          <a:schemeClr val="accent4">
            <a:lumMod val="60000"/>
            <a:lumOff val="40000"/>
            <a:alpha val="90000"/>
          </a:schemeClr>
        </a:solidFill>
      </dgm:spPr>
      <dgm:t>
        <a:bodyPr/>
        <a:lstStyle/>
        <a:p>
          <a:pPr algn="l">
            <a:buClr>
              <a:sysClr val="window" lastClr="FFFFFF"/>
            </a:buClr>
            <a:buSzPct val="100000"/>
            <a:buFont typeface="Arial" panose="020B0604020202020204" pitchFamily="34" charset="0"/>
            <a:buChar char="•"/>
          </a:pP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The voice assistant should be able to accomplish user needs as much as possible and accurately.</a:t>
          </a:r>
        </a:p>
      </dgm:t>
    </dgm:pt>
    <dgm:pt modelId="{94F7E5D9-EDF5-4618-AD4B-3C69077AC379}" type="parTrans" cxnId="{0A298247-A000-49BD-A109-226277957342}">
      <dgm:prSet/>
      <dgm:spPr/>
      <dgm:t>
        <a:bodyPr/>
        <a:lstStyle/>
        <a:p>
          <a:endParaRPr lang="en-US"/>
        </a:p>
      </dgm:t>
    </dgm:pt>
    <dgm:pt modelId="{233CF021-9968-42D5-AF09-F382E73A2D74}" type="sibTrans" cxnId="{0A298247-A000-49BD-A109-226277957342}">
      <dgm:prSet/>
      <dgm:spPr/>
      <dgm:t>
        <a:bodyPr/>
        <a:lstStyle/>
        <a:p>
          <a:endParaRPr lang="en-US"/>
        </a:p>
      </dgm:t>
    </dgm:pt>
    <dgm:pt modelId="{9535632F-3EEA-40CE-9974-0759F5067187}">
      <dgm:prSet phldrT="[Text]" custT="1"/>
      <dgm:spPr>
        <a:solidFill>
          <a:schemeClr val="accent4">
            <a:lumMod val="60000"/>
            <a:lumOff val="40000"/>
            <a:alpha val="90000"/>
          </a:schemeClr>
        </a:solidFill>
      </dgm:spPr>
      <dgm:t>
        <a:bodyPr/>
        <a:lstStyle/>
        <a:p>
          <a:pPr algn="l">
            <a:buClr>
              <a:sysClr val="window" lastClr="FFFFFF"/>
            </a:buClr>
            <a:buSzPct val="100000"/>
            <a:buFont typeface="Arial" panose="020B0604020202020204" pitchFamily="34" charset="0"/>
            <a:buChar char="•"/>
          </a:pP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The app should be capable to detect a wrong route and to correct or adjust it accordingly.</a:t>
          </a:r>
        </a:p>
      </dgm:t>
    </dgm:pt>
    <dgm:pt modelId="{3B6D8C79-46EE-42A2-AD06-9A3ED863332B}" type="parTrans" cxnId="{45E02267-1E33-42C1-AE66-8BFD36A38A2A}">
      <dgm:prSet/>
      <dgm:spPr/>
      <dgm:t>
        <a:bodyPr/>
        <a:lstStyle/>
        <a:p>
          <a:endParaRPr lang="en-US"/>
        </a:p>
      </dgm:t>
    </dgm:pt>
    <dgm:pt modelId="{32581F18-64FC-4174-B136-8EAC90685F7E}" type="sibTrans" cxnId="{45E02267-1E33-42C1-AE66-8BFD36A38A2A}">
      <dgm:prSet/>
      <dgm:spPr/>
      <dgm:t>
        <a:bodyPr/>
        <a:lstStyle/>
        <a:p>
          <a:endParaRPr lang="en-US"/>
        </a:p>
      </dgm:t>
    </dgm:pt>
    <dgm:pt modelId="{4B6AC708-0FFE-453B-A421-797565C986F9}">
      <dgm:prSet custT="1"/>
      <dgm:spPr>
        <a:solidFill>
          <a:schemeClr val="accent2">
            <a:lumMod val="60000"/>
            <a:lumOff val="40000"/>
            <a:alpha val="90000"/>
          </a:schemeClr>
        </a:solidFill>
      </dgm:spPr>
      <dgm:t>
        <a:bodyPr/>
        <a:lstStyle/>
        <a:p>
          <a:pPr>
            <a:buClr>
              <a:sysClr val="window" lastClr="FFFFFF"/>
            </a:buClr>
            <a:buSzPct val="100000"/>
            <a:buFont typeface="Arial"/>
            <a:buChar char="•"/>
          </a:pPr>
          <a:r>
            <a:rPr kumimoji="0" lang="en-US" sz="1400" b="0" i="0" u="none" strike="noStrike" cap="none" spc="0" normalizeH="0" baseline="0" noProof="0" dirty="0">
              <a:ln/>
              <a:solidFill>
                <a:schemeClr val="bg1"/>
              </a:solidFill>
              <a:effectLst/>
              <a:uLnTx/>
              <a:uFillTx/>
              <a:latin typeface="Calibri" panose="020F0502020204030204"/>
              <a:ea typeface="+mn-ea"/>
              <a:cs typeface="+mn-cs"/>
            </a:rPr>
            <a:t>GPS should be discreet and not too obvious.</a:t>
          </a:r>
        </a:p>
      </dgm:t>
    </dgm:pt>
    <dgm:pt modelId="{BD4C7BB3-DABE-415D-9273-9BA21FF3F2E3}" type="parTrans" cxnId="{E37E8AEA-1853-4184-ADDF-96C269E4867C}">
      <dgm:prSet/>
      <dgm:spPr/>
      <dgm:t>
        <a:bodyPr/>
        <a:lstStyle/>
        <a:p>
          <a:endParaRPr lang="en-US"/>
        </a:p>
      </dgm:t>
    </dgm:pt>
    <dgm:pt modelId="{C0B1D2F4-BD09-4C05-BC9D-DEDFBBDE7E38}" type="sibTrans" cxnId="{E37E8AEA-1853-4184-ADDF-96C269E4867C}">
      <dgm:prSet/>
      <dgm:spPr/>
      <dgm:t>
        <a:bodyPr/>
        <a:lstStyle/>
        <a:p>
          <a:endParaRPr lang="en-US"/>
        </a:p>
      </dgm:t>
    </dgm:pt>
    <dgm:pt modelId="{EEF3D7C5-58A8-47E9-AC8D-FF328BE232A5}">
      <dgm:prSet custT="1"/>
      <dgm:spPr>
        <a:solidFill>
          <a:schemeClr val="accent5">
            <a:lumMod val="40000"/>
            <a:lumOff val="60000"/>
            <a:alpha val="90000"/>
          </a:schemeClr>
        </a:solidFill>
      </dgm:spPr>
      <dgm:t>
        <a:bodyPr/>
        <a:lstStyle/>
        <a:p>
          <a:pPr>
            <a:buClr>
              <a:sysClr val="window" lastClr="FFFFFF"/>
            </a:buClr>
            <a:buSzPct val="100000"/>
            <a:buFont typeface="Arial"/>
            <a:buChar char="•"/>
          </a:pPr>
          <a:r>
            <a:rPr kumimoji="0" lang="en-US" sz="1300" b="0" i="0" u="none" strike="noStrike" cap="none" spc="0" normalizeH="0" baseline="0" noProof="0" dirty="0">
              <a:ln/>
              <a:solidFill>
                <a:schemeClr val="bg1"/>
              </a:solidFill>
              <a:effectLst/>
              <a:uLnTx/>
              <a:uFillTx/>
              <a:latin typeface="Calibri" panose="020F0502020204030204"/>
              <a:ea typeface="+mn-ea"/>
              <a:cs typeface="+mn-cs"/>
            </a:rPr>
            <a:t>Accuracy</a:t>
          </a:r>
        </a:p>
      </dgm:t>
    </dgm:pt>
    <dgm:pt modelId="{8622A288-768B-4121-9B92-290C1A339C95}" type="parTrans" cxnId="{8EFF6831-8BC2-4DAF-9380-EC1C241715F1}">
      <dgm:prSet/>
      <dgm:spPr/>
      <dgm:t>
        <a:bodyPr/>
        <a:lstStyle/>
        <a:p>
          <a:endParaRPr lang="en-US"/>
        </a:p>
      </dgm:t>
    </dgm:pt>
    <dgm:pt modelId="{FE3533CF-FED1-4EB6-9665-74260EACED97}" type="sibTrans" cxnId="{8EFF6831-8BC2-4DAF-9380-EC1C241715F1}">
      <dgm:prSet/>
      <dgm:spPr/>
      <dgm:t>
        <a:bodyPr/>
        <a:lstStyle/>
        <a:p>
          <a:endParaRPr lang="en-US"/>
        </a:p>
      </dgm:t>
    </dgm:pt>
    <dgm:pt modelId="{4247AB22-0976-4928-B901-6D4920D3F708}">
      <dgm:prSet custT="1"/>
      <dgm:spPr>
        <a:solidFill>
          <a:schemeClr val="accent5">
            <a:lumMod val="40000"/>
            <a:lumOff val="60000"/>
            <a:alpha val="90000"/>
          </a:schemeClr>
        </a:solidFill>
      </dgm:spPr>
      <dgm:t>
        <a:bodyPr/>
        <a:lstStyle/>
        <a:p>
          <a:pPr>
            <a:buClr>
              <a:sysClr val="window" lastClr="FFFFFF"/>
            </a:buClr>
            <a:buSzPct val="100000"/>
            <a:buFont typeface="Arial"/>
            <a:buChar char="•"/>
          </a:pPr>
          <a:r>
            <a:rPr kumimoji="0" lang="en-US" sz="1300" b="0" i="0" u="none" strike="noStrike" cap="none" spc="0" normalizeH="0" baseline="0" noProof="0" dirty="0">
              <a:ln/>
              <a:solidFill>
                <a:schemeClr val="bg1"/>
              </a:solidFill>
              <a:effectLst/>
              <a:uLnTx/>
              <a:uFillTx/>
              <a:latin typeface="Calibri" panose="020F0502020204030204"/>
              <a:ea typeface="+mn-ea"/>
              <a:cs typeface="+mn-cs"/>
            </a:rPr>
            <a:t>Speed</a:t>
          </a:r>
        </a:p>
      </dgm:t>
    </dgm:pt>
    <dgm:pt modelId="{A589219E-7072-42A6-9CE1-A7184DD3DE77}" type="parTrans" cxnId="{AFDEC73E-D414-4352-9501-02A8C2C22B75}">
      <dgm:prSet/>
      <dgm:spPr/>
      <dgm:t>
        <a:bodyPr/>
        <a:lstStyle/>
        <a:p>
          <a:endParaRPr lang="en-US"/>
        </a:p>
      </dgm:t>
    </dgm:pt>
    <dgm:pt modelId="{49CBC20F-7B22-4458-A742-34D6DB2938F4}" type="sibTrans" cxnId="{AFDEC73E-D414-4352-9501-02A8C2C22B75}">
      <dgm:prSet/>
      <dgm:spPr/>
      <dgm:t>
        <a:bodyPr/>
        <a:lstStyle/>
        <a:p>
          <a:endParaRPr lang="en-US"/>
        </a:p>
      </dgm:t>
    </dgm:pt>
    <dgm:pt modelId="{C56258B8-0888-4F5D-A2F9-21CC0FD17572}">
      <dgm:prSet custT="1"/>
      <dgm:spPr>
        <a:solidFill>
          <a:schemeClr val="accent5">
            <a:lumMod val="40000"/>
            <a:lumOff val="60000"/>
            <a:alpha val="90000"/>
          </a:schemeClr>
        </a:solidFill>
      </dgm:spPr>
      <dgm:t>
        <a:bodyPr/>
        <a:lstStyle/>
        <a:p>
          <a:pPr>
            <a:buClr>
              <a:sysClr val="window" lastClr="FFFFFF"/>
            </a:buClr>
            <a:buSzPct val="100000"/>
            <a:buFont typeface="Arial"/>
            <a:buChar char="•"/>
          </a:pPr>
          <a:r>
            <a:rPr kumimoji="0" lang="en-US" sz="1300" b="0" i="0" u="none" strike="noStrike" cap="none" spc="0" normalizeH="0" baseline="0" noProof="0" dirty="0">
              <a:ln/>
              <a:solidFill>
                <a:schemeClr val="bg1"/>
              </a:solidFill>
              <a:effectLst/>
              <a:uLnTx/>
              <a:uFillTx/>
              <a:latin typeface="Calibri" panose="020F0502020204030204"/>
              <a:ea typeface="+mn-ea"/>
              <a:cs typeface="+mn-cs"/>
            </a:rPr>
            <a:t>Usability</a:t>
          </a:r>
        </a:p>
      </dgm:t>
    </dgm:pt>
    <dgm:pt modelId="{020E9F8C-8F2C-427D-AA56-14914836E4E2}" type="parTrans" cxnId="{AC652A01-2557-49C2-97DF-9A1107A58591}">
      <dgm:prSet/>
      <dgm:spPr/>
      <dgm:t>
        <a:bodyPr/>
        <a:lstStyle/>
        <a:p>
          <a:endParaRPr lang="en-US"/>
        </a:p>
      </dgm:t>
    </dgm:pt>
    <dgm:pt modelId="{721DE8AB-3C68-4AF8-9B32-2101BA1B058F}" type="sibTrans" cxnId="{AC652A01-2557-49C2-97DF-9A1107A58591}">
      <dgm:prSet/>
      <dgm:spPr/>
      <dgm:t>
        <a:bodyPr/>
        <a:lstStyle/>
        <a:p>
          <a:endParaRPr lang="en-US"/>
        </a:p>
      </dgm:t>
    </dgm:pt>
    <dgm:pt modelId="{24C06AC5-127C-4589-B773-F50AD9CE8982}" type="pres">
      <dgm:prSet presAssocID="{98D46B5E-BBBF-40F6-B6CE-B89189B3476B}" presName="Name0" presStyleCnt="0">
        <dgm:presLayoutVars>
          <dgm:dir/>
          <dgm:animLvl val="lvl"/>
          <dgm:resizeHandles val="exact"/>
        </dgm:presLayoutVars>
      </dgm:prSet>
      <dgm:spPr/>
    </dgm:pt>
    <dgm:pt modelId="{3CDF60A3-C3EE-46F4-AE84-B34B688B7A6E}" type="pres">
      <dgm:prSet presAssocID="{17A3EB5B-0C2F-4142-888A-BEDA1C77693A}" presName="linNode" presStyleCnt="0"/>
      <dgm:spPr/>
    </dgm:pt>
    <dgm:pt modelId="{7ECFCF9C-BD50-4B22-BD82-A600A7CB73AB}" type="pres">
      <dgm:prSet presAssocID="{17A3EB5B-0C2F-4142-888A-BEDA1C77693A}" presName="parentText" presStyleLbl="node1" presStyleIdx="0" presStyleCnt="3" custScaleY="176071">
        <dgm:presLayoutVars>
          <dgm:chMax val="1"/>
          <dgm:bulletEnabled val="1"/>
        </dgm:presLayoutVars>
      </dgm:prSet>
      <dgm:spPr/>
    </dgm:pt>
    <dgm:pt modelId="{DF90F632-0A86-497B-B500-58A9938DF25F}" type="pres">
      <dgm:prSet presAssocID="{17A3EB5B-0C2F-4142-888A-BEDA1C77693A}" presName="descendantText" presStyleLbl="alignAccFollowNode1" presStyleIdx="0" presStyleCnt="3" custScaleY="213980">
        <dgm:presLayoutVars>
          <dgm:bulletEnabled val="1"/>
        </dgm:presLayoutVars>
      </dgm:prSet>
      <dgm:spPr/>
    </dgm:pt>
    <dgm:pt modelId="{6DF7BE97-3175-486D-A28B-06EB13101399}" type="pres">
      <dgm:prSet presAssocID="{EA55B37C-04B7-4270-BCF6-6BA4BC11EB37}" presName="sp" presStyleCnt="0"/>
      <dgm:spPr/>
    </dgm:pt>
    <dgm:pt modelId="{AE8A2709-BDCB-4E79-97DF-CC8D7EE22D31}" type="pres">
      <dgm:prSet presAssocID="{23998A03-D47C-4E40-9473-1D8552287BC6}" presName="linNode" presStyleCnt="0"/>
      <dgm:spPr/>
    </dgm:pt>
    <dgm:pt modelId="{B1971D52-F956-46E0-BF1E-46CFB2BD25EB}" type="pres">
      <dgm:prSet presAssocID="{23998A03-D47C-4E40-9473-1D8552287BC6}" presName="parentText" presStyleLbl="node1" presStyleIdx="1" presStyleCnt="3" custScaleY="106906">
        <dgm:presLayoutVars>
          <dgm:chMax val="1"/>
          <dgm:bulletEnabled val="1"/>
        </dgm:presLayoutVars>
      </dgm:prSet>
      <dgm:spPr/>
    </dgm:pt>
    <dgm:pt modelId="{ECF82FE8-E4B0-46F4-8077-19CB05267A76}" type="pres">
      <dgm:prSet presAssocID="{23998A03-D47C-4E40-9473-1D8552287BC6}" presName="descendantText" presStyleLbl="alignAccFollowNode1" presStyleIdx="1" presStyleCnt="3" custScaleY="133163">
        <dgm:presLayoutVars>
          <dgm:bulletEnabled val="1"/>
        </dgm:presLayoutVars>
      </dgm:prSet>
      <dgm:spPr/>
    </dgm:pt>
    <dgm:pt modelId="{C24E4E1C-C11B-4AEA-8958-A5103A721103}" type="pres">
      <dgm:prSet presAssocID="{ECE52630-2F60-48A8-8503-2CC66B7661BB}" presName="sp" presStyleCnt="0"/>
      <dgm:spPr/>
    </dgm:pt>
    <dgm:pt modelId="{60101650-6D2D-4DC2-9001-FD81A44A8271}" type="pres">
      <dgm:prSet presAssocID="{F37D7F45-3D90-40EB-AF02-F30FE4147E9B}" presName="linNode" presStyleCnt="0"/>
      <dgm:spPr/>
    </dgm:pt>
    <dgm:pt modelId="{3E57A15E-58FE-4A02-9B9F-F3EAC984DA8A}" type="pres">
      <dgm:prSet presAssocID="{F37D7F45-3D90-40EB-AF02-F30FE4147E9B}" presName="parentText" presStyleLbl="node1" presStyleIdx="2" presStyleCnt="3" custScaleY="83803">
        <dgm:presLayoutVars>
          <dgm:chMax val="1"/>
          <dgm:bulletEnabled val="1"/>
        </dgm:presLayoutVars>
      </dgm:prSet>
      <dgm:spPr/>
    </dgm:pt>
    <dgm:pt modelId="{B31E4B13-332A-48DB-BD69-1DB4EE4DE9B7}" type="pres">
      <dgm:prSet presAssocID="{F37D7F45-3D90-40EB-AF02-F30FE4147E9B}" presName="descendantText" presStyleLbl="alignAccFollowNode1" presStyleIdx="2" presStyleCnt="3">
        <dgm:presLayoutVars>
          <dgm:bulletEnabled val="1"/>
        </dgm:presLayoutVars>
      </dgm:prSet>
      <dgm:spPr/>
    </dgm:pt>
  </dgm:ptLst>
  <dgm:cxnLst>
    <dgm:cxn modelId="{AC652A01-2557-49C2-97DF-9A1107A58591}" srcId="{F37D7F45-3D90-40EB-AF02-F30FE4147E9B}" destId="{C56258B8-0888-4F5D-A2F9-21CC0FD17572}" srcOrd="3" destOrd="0" parTransId="{020E9F8C-8F2C-427D-AA56-14914836E4E2}" sibTransId="{721DE8AB-3C68-4AF8-9B32-2101BA1B058F}"/>
    <dgm:cxn modelId="{5C049011-2B57-4C16-9225-739CAFDEB6EC}" type="presOf" srcId="{189428C2-1DF9-48AF-8126-84FDE54A4A39}" destId="{B31E4B13-332A-48DB-BD69-1DB4EE4DE9B7}" srcOrd="0" destOrd="0" presId="urn:microsoft.com/office/officeart/2005/8/layout/vList5"/>
    <dgm:cxn modelId="{8C9F2728-2773-4E2A-BEC7-743CBD3628F0}" srcId="{98D46B5E-BBBF-40F6-B6CE-B89189B3476B}" destId="{23998A03-D47C-4E40-9473-1D8552287BC6}" srcOrd="1" destOrd="0" parTransId="{40F610DD-2067-40EB-9E9A-899246AE396F}" sibTransId="{ECE52630-2F60-48A8-8503-2CC66B7661BB}"/>
    <dgm:cxn modelId="{8EFF6831-8BC2-4DAF-9380-EC1C241715F1}" srcId="{F37D7F45-3D90-40EB-AF02-F30FE4147E9B}" destId="{EEF3D7C5-58A8-47E9-AC8D-FF328BE232A5}" srcOrd="1" destOrd="0" parTransId="{8622A288-768B-4121-9B92-290C1A339C95}" sibTransId="{FE3533CF-FED1-4EB6-9665-74260EACED97}"/>
    <dgm:cxn modelId="{85339A37-DA49-4200-9D90-6B4FA2A8FDA7}" type="presOf" srcId="{F37D7F45-3D90-40EB-AF02-F30FE4147E9B}" destId="{3E57A15E-58FE-4A02-9B9F-F3EAC984DA8A}" srcOrd="0" destOrd="0" presId="urn:microsoft.com/office/officeart/2005/8/layout/vList5"/>
    <dgm:cxn modelId="{7D59863D-9E73-4C87-89BC-C3152167B5E8}" type="presOf" srcId="{7E98729F-BCBA-4650-84C8-561EB0185318}" destId="{DF90F632-0A86-497B-B500-58A9938DF25F}" srcOrd="0" destOrd="0" presId="urn:microsoft.com/office/officeart/2005/8/layout/vList5"/>
    <dgm:cxn modelId="{AFDEC73E-D414-4352-9501-02A8C2C22B75}" srcId="{F37D7F45-3D90-40EB-AF02-F30FE4147E9B}" destId="{4247AB22-0976-4928-B901-6D4920D3F708}" srcOrd="2" destOrd="0" parTransId="{A589219E-7072-42A6-9CE1-A7184DD3DE77}" sibTransId="{49CBC20F-7B22-4458-A742-34D6DB2938F4}"/>
    <dgm:cxn modelId="{02A55463-BD63-43DA-AD6C-545BB2B3E1E9}" type="presOf" srcId="{4B6AC708-0FFE-453B-A421-797565C986F9}" destId="{ECF82FE8-E4B0-46F4-8077-19CB05267A76}" srcOrd="0" destOrd="1" presId="urn:microsoft.com/office/officeart/2005/8/layout/vList5"/>
    <dgm:cxn modelId="{45E02267-1E33-42C1-AE66-8BFD36A38A2A}" srcId="{17A3EB5B-0C2F-4142-888A-BEDA1C77693A}" destId="{9535632F-3EEA-40CE-9974-0759F5067187}" srcOrd="1" destOrd="0" parTransId="{3B6D8C79-46EE-42A2-AD06-9A3ED863332B}" sibTransId="{32581F18-64FC-4174-B136-8EAC90685F7E}"/>
    <dgm:cxn modelId="{0A298247-A000-49BD-A109-226277957342}" srcId="{17A3EB5B-0C2F-4142-888A-BEDA1C77693A}" destId="{66682069-0079-47D2-9BB4-BC95863ED57D}" srcOrd="2" destOrd="0" parTransId="{94F7E5D9-EDF5-4618-AD4B-3C69077AC379}" sibTransId="{233CF021-9968-42D5-AF09-F382E73A2D74}"/>
    <dgm:cxn modelId="{BB5DA850-5D9B-4572-9250-A86F6897CE8B}" srcId="{23998A03-D47C-4E40-9473-1D8552287BC6}" destId="{9F182054-E0CF-4422-807C-4A9311E9516D}" srcOrd="0" destOrd="0" parTransId="{BFFEF3B1-FC72-4A8F-AA52-6E464C584AC1}" sibTransId="{36797ABA-2B83-4CD4-8859-0ACF51DEA7A7}"/>
    <dgm:cxn modelId="{FCCC3671-99D7-496E-9A09-CB8842437F6C}" srcId="{F37D7F45-3D90-40EB-AF02-F30FE4147E9B}" destId="{189428C2-1DF9-48AF-8126-84FDE54A4A39}" srcOrd="0" destOrd="0" parTransId="{EC864474-AAEE-49B4-B462-67FAB80723B2}" sibTransId="{91AA74EF-84B2-4BFA-ACD5-D8ED16CA1B91}"/>
    <dgm:cxn modelId="{810B6B7D-165D-4541-B7B7-F95DFA0B273F}" type="presOf" srcId="{C56258B8-0888-4F5D-A2F9-21CC0FD17572}" destId="{B31E4B13-332A-48DB-BD69-1DB4EE4DE9B7}" srcOrd="0" destOrd="3" presId="urn:microsoft.com/office/officeart/2005/8/layout/vList5"/>
    <dgm:cxn modelId="{3671E08D-342C-4278-9534-C56D2797FFEE}" srcId="{98D46B5E-BBBF-40F6-B6CE-B89189B3476B}" destId="{17A3EB5B-0C2F-4142-888A-BEDA1C77693A}" srcOrd="0" destOrd="0" parTransId="{AC19FA6F-0E85-43A8-95E8-D45E1F5A3F08}" sibTransId="{EA55B37C-04B7-4270-BCF6-6BA4BC11EB37}"/>
    <dgm:cxn modelId="{A8D5D296-3632-4B60-A67E-715762E4149D}" type="presOf" srcId="{9535632F-3EEA-40CE-9974-0759F5067187}" destId="{DF90F632-0A86-497B-B500-58A9938DF25F}" srcOrd="0" destOrd="1" presId="urn:microsoft.com/office/officeart/2005/8/layout/vList5"/>
    <dgm:cxn modelId="{226B64A7-A7E9-4FBE-A70D-135C69E3E0C9}" type="presOf" srcId="{66682069-0079-47D2-9BB4-BC95863ED57D}" destId="{DF90F632-0A86-497B-B500-58A9938DF25F}" srcOrd="0" destOrd="2" presId="urn:microsoft.com/office/officeart/2005/8/layout/vList5"/>
    <dgm:cxn modelId="{FE4BE3AD-21CE-475F-A042-B39BE9347DC1}" srcId="{98D46B5E-BBBF-40F6-B6CE-B89189B3476B}" destId="{F37D7F45-3D90-40EB-AF02-F30FE4147E9B}" srcOrd="2" destOrd="0" parTransId="{DCCD1452-0714-434C-8F44-8158640A81C7}" sibTransId="{2EA09765-BDD0-42D7-B9F5-26AA0E8FBCFC}"/>
    <dgm:cxn modelId="{F3A3B4C8-6D31-4C6E-ADD3-1B70A2FB35D8}" srcId="{17A3EB5B-0C2F-4142-888A-BEDA1C77693A}" destId="{7E98729F-BCBA-4650-84C8-561EB0185318}" srcOrd="0" destOrd="0" parTransId="{412E7302-C4D6-459D-94B2-4BAC4E243C29}" sibTransId="{276FC2B5-E307-4F5C-895E-65D6E7A09FF6}"/>
    <dgm:cxn modelId="{7608A0DD-78D2-4533-BCFF-196BE7EFC738}" type="presOf" srcId="{98D46B5E-BBBF-40F6-B6CE-B89189B3476B}" destId="{24C06AC5-127C-4589-B773-F50AD9CE8982}" srcOrd="0" destOrd="0" presId="urn:microsoft.com/office/officeart/2005/8/layout/vList5"/>
    <dgm:cxn modelId="{48CB31E2-52A5-43CF-846A-4B6BAC7BD446}" type="presOf" srcId="{4247AB22-0976-4928-B901-6D4920D3F708}" destId="{B31E4B13-332A-48DB-BD69-1DB4EE4DE9B7}" srcOrd="0" destOrd="2" presId="urn:microsoft.com/office/officeart/2005/8/layout/vList5"/>
    <dgm:cxn modelId="{CF3C43E6-A47B-4BA5-9173-47C5F49761DF}" type="presOf" srcId="{9F182054-E0CF-4422-807C-4A9311E9516D}" destId="{ECF82FE8-E4B0-46F4-8077-19CB05267A76}" srcOrd="0" destOrd="0" presId="urn:microsoft.com/office/officeart/2005/8/layout/vList5"/>
    <dgm:cxn modelId="{E37E8AEA-1853-4184-ADDF-96C269E4867C}" srcId="{23998A03-D47C-4E40-9473-1D8552287BC6}" destId="{4B6AC708-0FFE-453B-A421-797565C986F9}" srcOrd="1" destOrd="0" parTransId="{BD4C7BB3-DABE-415D-9273-9BA21FF3F2E3}" sibTransId="{C0B1D2F4-BD09-4C05-BC9D-DEDFBBDE7E38}"/>
    <dgm:cxn modelId="{C72AD5EA-93D1-4294-8854-586BE203395F}" type="presOf" srcId="{17A3EB5B-0C2F-4142-888A-BEDA1C77693A}" destId="{7ECFCF9C-BD50-4B22-BD82-A600A7CB73AB}" srcOrd="0" destOrd="0" presId="urn:microsoft.com/office/officeart/2005/8/layout/vList5"/>
    <dgm:cxn modelId="{F672B9F3-EA73-4ED8-83D5-4FF4ADFBBB18}" type="presOf" srcId="{EEF3D7C5-58A8-47E9-AC8D-FF328BE232A5}" destId="{B31E4B13-332A-48DB-BD69-1DB4EE4DE9B7}" srcOrd="0" destOrd="1" presId="urn:microsoft.com/office/officeart/2005/8/layout/vList5"/>
    <dgm:cxn modelId="{2AF3FEFB-2C53-45DF-A180-52BF7EC4F7C8}" type="presOf" srcId="{23998A03-D47C-4E40-9473-1D8552287BC6}" destId="{B1971D52-F956-46E0-BF1E-46CFB2BD25EB}" srcOrd="0" destOrd="0" presId="urn:microsoft.com/office/officeart/2005/8/layout/vList5"/>
    <dgm:cxn modelId="{98047FE4-51F3-474E-99AD-DBF2D5ECACAE}" type="presParOf" srcId="{24C06AC5-127C-4589-B773-F50AD9CE8982}" destId="{3CDF60A3-C3EE-46F4-AE84-B34B688B7A6E}" srcOrd="0" destOrd="0" presId="urn:microsoft.com/office/officeart/2005/8/layout/vList5"/>
    <dgm:cxn modelId="{0B27A6C7-B943-4E41-9E0B-6310B00B3361}" type="presParOf" srcId="{3CDF60A3-C3EE-46F4-AE84-B34B688B7A6E}" destId="{7ECFCF9C-BD50-4B22-BD82-A600A7CB73AB}" srcOrd="0" destOrd="0" presId="urn:microsoft.com/office/officeart/2005/8/layout/vList5"/>
    <dgm:cxn modelId="{10C69D3F-6699-426C-9475-3DE793EBF27F}" type="presParOf" srcId="{3CDF60A3-C3EE-46F4-AE84-B34B688B7A6E}" destId="{DF90F632-0A86-497B-B500-58A9938DF25F}" srcOrd="1" destOrd="0" presId="urn:microsoft.com/office/officeart/2005/8/layout/vList5"/>
    <dgm:cxn modelId="{FD1E984C-9BD6-450A-BCC8-29DCD177AB1D}" type="presParOf" srcId="{24C06AC5-127C-4589-B773-F50AD9CE8982}" destId="{6DF7BE97-3175-486D-A28B-06EB13101399}" srcOrd="1" destOrd="0" presId="urn:microsoft.com/office/officeart/2005/8/layout/vList5"/>
    <dgm:cxn modelId="{07AC76A6-18BD-464D-9D62-E5D29F84AEAE}" type="presParOf" srcId="{24C06AC5-127C-4589-B773-F50AD9CE8982}" destId="{AE8A2709-BDCB-4E79-97DF-CC8D7EE22D31}" srcOrd="2" destOrd="0" presId="urn:microsoft.com/office/officeart/2005/8/layout/vList5"/>
    <dgm:cxn modelId="{294C177E-E0B9-4A4F-B138-5F766802DDCD}" type="presParOf" srcId="{AE8A2709-BDCB-4E79-97DF-CC8D7EE22D31}" destId="{B1971D52-F956-46E0-BF1E-46CFB2BD25EB}" srcOrd="0" destOrd="0" presId="urn:microsoft.com/office/officeart/2005/8/layout/vList5"/>
    <dgm:cxn modelId="{EFA95BEF-5F64-4B98-A520-D6AB03D5CB63}" type="presParOf" srcId="{AE8A2709-BDCB-4E79-97DF-CC8D7EE22D31}" destId="{ECF82FE8-E4B0-46F4-8077-19CB05267A76}" srcOrd="1" destOrd="0" presId="urn:microsoft.com/office/officeart/2005/8/layout/vList5"/>
    <dgm:cxn modelId="{EF88B78C-361F-444C-9C5D-8207693ED30E}" type="presParOf" srcId="{24C06AC5-127C-4589-B773-F50AD9CE8982}" destId="{C24E4E1C-C11B-4AEA-8958-A5103A721103}" srcOrd="3" destOrd="0" presId="urn:microsoft.com/office/officeart/2005/8/layout/vList5"/>
    <dgm:cxn modelId="{FACBBBCB-45F8-42E8-B92C-0B126019F95A}" type="presParOf" srcId="{24C06AC5-127C-4589-B773-F50AD9CE8982}" destId="{60101650-6D2D-4DC2-9001-FD81A44A8271}" srcOrd="4" destOrd="0" presId="urn:microsoft.com/office/officeart/2005/8/layout/vList5"/>
    <dgm:cxn modelId="{57B71218-264C-429D-8AE8-1C0036610A79}" type="presParOf" srcId="{60101650-6D2D-4DC2-9001-FD81A44A8271}" destId="{3E57A15E-58FE-4A02-9B9F-F3EAC984DA8A}" srcOrd="0" destOrd="0" presId="urn:microsoft.com/office/officeart/2005/8/layout/vList5"/>
    <dgm:cxn modelId="{282A0306-812A-4279-838F-F21296533C73}" type="presParOf" srcId="{60101650-6D2D-4DC2-9001-FD81A44A8271}" destId="{B31E4B13-332A-48DB-BD69-1DB4EE4DE9B7}"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27E3CB3-04C7-42A3-A3B5-F34290212959}" type="doc">
      <dgm:prSet loTypeId="urn:microsoft.com/office/officeart/2005/8/layout/radial4" loCatId="relationship" qsTypeId="urn:microsoft.com/office/officeart/2005/8/quickstyle/simple1" qsCatId="simple" csTypeId="urn:microsoft.com/office/officeart/2005/8/colors/colorful4" csCatId="colorful" phldr="1"/>
      <dgm:spPr/>
      <dgm:t>
        <a:bodyPr/>
        <a:lstStyle/>
        <a:p>
          <a:endParaRPr lang="en-US"/>
        </a:p>
      </dgm:t>
    </dgm:pt>
    <dgm:pt modelId="{8298BF37-5EF5-45EE-815F-246D21B2D685}">
      <dgm:prSet phldrT="[Text]" custT="1"/>
      <dgm:spPr>
        <a:solidFill>
          <a:schemeClr val="tx2">
            <a:lumMod val="75000"/>
          </a:schemeClr>
        </a:solidFill>
      </dgm:spPr>
      <dgm:t>
        <a:bodyPr/>
        <a:lstStyle/>
        <a:p>
          <a:r>
            <a:rPr lang="en-US" sz="1400" dirty="0"/>
            <a:t>Implement real time mobile application to be assistive for blind people implementing a text reader, weather predictor.</a:t>
          </a:r>
        </a:p>
      </dgm:t>
    </dgm:pt>
    <dgm:pt modelId="{1D801D1C-32DC-48ED-AF7D-E5779FE40969}" type="parTrans" cxnId="{C2FCBB81-5565-4101-9D59-F4A8BA9AF14E}">
      <dgm:prSet/>
      <dgm:spPr/>
      <dgm:t>
        <a:bodyPr/>
        <a:lstStyle/>
        <a:p>
          <a:endParaRPr lang="en-US"/>
        </a:p>
      </dgm:t>
    </dgm:pt>
    <dgm:pt modelId="{2BF9B9E0-F9B1-424C-8187-1D5957B10268}" type="sibTrans" cxnId="{C2FCBB81-5565-4101-9D59-F4A8BA9AF14E}">
      <dgm:prSet/>
      <dgm:spPr/>
      <dgm:t>
        <a:bodyPr/>
        <a:lstStyle/>
        <a:p>
          <a:endParaRPr lang="en-US"/>
        </a:p>
      </dgm:t>
    </dgm:pt>
    <dgm:pt modelId="{C37EA863-D43B-43AF-870E-0EE64A57D0AF}">
      <dgm:prSet/>
      <dgm:spPr/>
      <dgm:t>
        <a:bodyPr/>
        <a:lstStyle/>
        <a:p>
          <a:endParaRPr lang="en-US" dirty="0"/>
        </a:p>
      </dgm:t>
    </dgm:pt>
    <dgm:pt modelId="{6DE7FF2D-4B9D-4E83-9E53-E49820BC8793}" type="parTrans" cxnId="{5CDD9488-50C5-48A4-89A3-6B6516C07BA5}">
      <dgm:prSet/>
      <dgm:spPr/>
      <dgm:t>
        <a:bodyPr/>
        <a:lstStyle/>
        <a:p>
          <a:endParaRPr lang="en-US"/>
        </a:p>
      </dgm:t>
    </dgm:pt>
    <dgm:pt modelId="{7C52263E-AE48-44F5-B64D-ACB48DF3AD4D}" type="sibTrans" cxnId="{5CDD9488-50C5-48A4-89A3-6B6516C07BA5}">
      <dgm:prSet/>
      <dgm:spPr/>
      <dgm:t>
        <a:bodyPr/>
        <a:lstStyle/>
        <a:p>
          <a:endParaRPr lang="en-US"/>
        </a:p>
      </dgm:t>
    </dgm:pt>
    <dgm:pt modelId="{49D0C877-8FEE-4D49-AA7D-F15DABA035FC}">
      <dgm:prSet/>
      <dgm:spPr>
        <a:solidFill>
          <a:srgbClr val="FFC000"/>
        </a:solidFill>
      </dgm:spPr>
      <dgm:t>
        <a:bodyPr/>
        <a:lstStyle/>
        <a:p>
          <a:r>
            <a:rPr lang="en-US" dirty="0"/>
            <a:t>Implementing a currency notes and coins identifier.</a:t>
          </a:r>
        </a:p>
      </dgm:t>
    </dgm:pt>
    <dgm:pt modelId="{9CADFEDD-0FF4-44CB-9E33-E7C3BA7D641C}" type="sibTrans" cxnId="{446B85AD-8748-4E9D-A78D-63693DDF42AE}">
      <dgm:prSet/>
      <dgm:spPr/>
      <dgm:t>
        <a:bodyPr/>
        <a:lstStyle/>
        <a:p>
          <a:endParaRPr lang="en-US"/>
        </a:p>
      </dgm:t>
    </dgm:pt>
    <dgm:pt modelId="{68532AF9-C77F-4F18-8BEC-DB367C9D64F9}" type="parTrans" cxnId="{446B85AD-8748-4E9D-A78D-63693DDF42AE}">
      <dgm:prSet/>
      <dgm:spPr>
        <a:solidFill>
          <a:srgbClr val="FFC000"/>
        </a:solidFill>
      </dgm:spPr>
      <dgm:t>
        <a:bodyPr/>
        <a:lstStyle/>
        <a:p>
          <a:endParaRPr lang="en-US"/>
        </a:p>
      </dgm:t>
    </dgm:pt>
    <dgm:pt modelId="{B18EB195-D07C-4DDF-897A-61527EF7143E}">
      <dgm:prSet/>
      <dgm:spPr>
        <a:solidFill>
          <a:schemeClr val="accent3">
            <a:lumMod val="75000"/>
          </a:schemeClr>
        </a:solidFill>
      </dgm:spPr>
      <dgm:t>
        <a:bodyPr/>
        <a:lstStyle/>
        <a:p>
          <a:r>
            <a:rPr lang="en-US" dirty="0"/>
            <a:t>A reliable and accurate weather forecasting system.</a:t>
          </a:r>
        </a:p>
      </dgm:t>
    </dgm:pt>
    <dgm:pt modelId="{15897952-5DD3-43CD-93B8-F3C81853AE24}" type="sibTrans" cxnId="{AA6A4C64-35FB-4CA4-B862-22595D39CC0A}">
      <dgm:prSet/>
      <dgm:spPr/>
      <dgm:t>
        <a:bodyPr/>
        <a:lstStyle/>
        <a:p>
          <a:endParaRPr lang="en-US"/>
        </a:p>
      </dgm:t>
    </dgm:pt>
    <dgm:pt modelId="{363FC0C5-0878-4BA5-90A1-9534D4DFDDE1}" type="parTrans" cxnId="{AA6A4C64-35FB-4CA4-B862-22595D39CC0A}">
      <dgm:prSet/>
      <dgm:spPr>
        <a:solidFill>
          <a:schemeClr val="accent3">
            <a:lumMod val="75000"/>
          </a:schemeClr>
        </a:solidFill>
      </dgm:spPr>
      <dgm:t>
        <a:bodyPr/>
        <a:lstStyle/>
        <a:p>
          <a:endParaRPr lang="en-US"/>
        </a:p>
      </dgm:t>
    </dgm:pt>
    <dgm:pt modelId="{9BEF95E0-BC6D-4D12-AE81-3EED88819ABD}">
      <dgm:prSet/>
      <dgm:spPr>
        <a:solidFill>
          <a:schemeClr val="accent4">
            <a:lumMod val="60000"/>
            <a:lumOff val="40000"/>
          </a:schemeClr>
        </a:solidFill>
      </dgm:spPr>
      <dgm:t>
        <a:bodyPr/>
        <a:lstStyle/>
        <a:p>
          <a:r>
            <a:rPr lang="en-US" dirty="0"/>
            <a:t>Implementing real time text reading and translating functionalities.</a:t>
          </a:r>
        </a:p>
      </dgm:t>
    </dgm:pt>
    <dgm:pt modelId="{34C68431-47F5-49C8-98C1-91F4C0F139B9}" type="sibTrans" cxnId="{390ABFDB-8D7E-456B-A01C-404504663F7C}">
      <dgm:prSet/>
      <dgm:spPr/>
      <dgm:t>
        <a:bodyPr/>
        <a:lstStyle/>
        <a:p>
          <a:endParaRPr lang="en-US"/>
        </a:p>
      </dgm:t>
    </dgm:pt>
    <dgm:pt modelId="{2862AFB0-2CE9-488C-A774-FCE1A0176E05}" type="parTrans" cxnId="{390ABFDB-8D7E-456B-A01C-404504663F7C}">
      <dgm:prSet/>
      <dgm:spPr>
        <a:solidFill>
          <a:schemeClr val="accent4">
            <a:lumMod val="60000"/>
            <a:lumOff val="40000"/>
          </a:schemeClr>
        </a:solidFill>
      </dgm:spPr>
      <dgm:t>
        <a:bodyPr/>
        <a:lstStyle/>
        <a:p>
          <a:endParaRPr lang="en-US"/>
        </a:p>
      </dgm:t>
    </dgm:pt>
    <dgm:pt modelId="{EDF28244-FEE7-4A06-B683-42A3EC8985D2}" type="pres">
      <dgm:prSet presAssocID="{D27E3CB3-04C7-42A3-A3B5-F34290212959}" presName="cycle" presStyleCnt="0">
        <dgm:presLayoutVars>
          <dgm:chMax val="1"/>
          <dgm:dir/>
          <dgm:animLvl val="ctr"/>
          <dgm:resizeHandles val="exact"/>
        </dgm:presLayoutVars>
      </dgm:prSet>
      <dgm:spPr/>
    </dgm:pt>
    <dgm:pt modelId="{814FC771-201A-466B-9247-84CCBE3498E6}" type="pres">
      <dgm:prSet presAssocID="{8298BF37-5EF5-45EE-815F-246D21B2D685}" presName="centerShape" presStyleLbl="node0" presStyleIdx="0" presStyleCnt="1" custScaleX="123799" custScaleY="118812"/>
      <dgm:spPr/>
    </dgm:pt>
    <dgm:pt modelId="{E3A8E654-D07E-48F5-9C70-008E29B1BF02}" type="pres">
      <dgm:prSet presAssocID="{2862AFB0-2CE9-488C-A774-FCE1A0176E05}" presName="parTrans" presStyleLbl="bgSibTrans2D1" presStyleIdx="0" presStyleCnt="3"/>
      <dgm:spPr/>
    </dgm:pt>
    <dgm:pt modelId="{AEA3BCFE-21E0-4AB9-8355-6FDABFA49E0A}" type="pres">
      <dgm:prSet presAssocID="{9BEF95E0-BC6D-4D12-AE81-3EED88819ABD}" presName="node" presStyleLbl="node1" presStyleIdx="0" presStyleCnt="3" custScaleX="74320" custScaleY="79351">
        <dgm:presLayoutVars>
          <dgm:bulletEnabled val="1"/>
        </dgm:presLayoutVars>
      </dgm:prSet>
      <dgm:spPr/>
    </dgm:pt>
    <dgm:pt modelId="{1E87758D-8AFE-4970-8DFC-26D330278B46}" type="pres">
      <dgm:prSet presAssocID="{363FC0C5-0878-4BA5-90A1-9534D4DFDDE1}" presName="parTrans" presStyleLbl="bgSibTrans2D1" presStyleIdx="1" presStyleCnt="3"/>
      <dgm:spPr/>
    </dgm:pt>
    <dgm:pt modelId="{9EEB1E06-8C78-4430-844C-0557FCAF1039}" type="pres">
      <dgm:prSet presAssocID="{B18EB195-D07C-4DDF-897A-61527EF7143E}" presName="node" presStyleLbl="node1" presStyleIdx="1" presStyleCnt="3" custScaleX="74320" custScaleY="79351">
        <dgm:presLayoutVars>
          <dgm:bulletEnabled val="1"/>
        </dgm:presLayoutVars>
      </dgm:prSet>
      <dgm:spPr/>
    </dgm:pt>
    <dgm:pt modelId="{D40804E7-8BA8-4A5F-B6A8-A4C35F21D613}" type="pres">
      <dgm:prSet presAssocID="{68532AF9-C77F-4F18-8BEC-DB367C9D64F9}" presName="parTrans" presStyleLbl="bgSibTrans2D1" presStyleIdx="2" presStyleCnt="3"/>
      <dgm:spPr/>
    </dgm:pt>
    <dgm:pt modelId="{EAA45C03-DCA7-4FBB-B212-AE71306B2FEB}" type="pres">
      <dgm:prSet presAssocID="{49D0C877-8FEE-4D49-AA7D-F15DABA035FC}" presName="node" presStyleLbl="node1" presStyleIdx="2" presStyleCnt="3" custScaleX="74320" custScaleY="79351">
        <dgm:presLayoutVars>
          <dgm:bulletEnabled val="1"/>
        </dgm:presLayoutVars>
      </dgm:prSet>
      <dgm:spPr/>
    </dgm:pt>
  </dgm:ptLst>
  <dgm:cxnLst>
    <dgm:cxn modelId="{D1DF1506-5CDA-4C28-8DCC-C1632979B4BF}" type="presOf" srcId="{D27E3CB3-04C7-42A3-A3B5-F34290212959}" destId="{EDF28244-FEE7-4A06-B683-42A3EC8985D2}" srcOrd="0" destOrd="0" presId="urn:microsoft.com/office/officeart/2005/8/layout/radial4"/>
    <dgm:cxn modelId="{F1B2FC11-AF34-45E2-9124-8F34AD96E7D8}" type="presOf" srcId="{8298BF37-5EF5-45EE-815F-246D21B2D685}" destId="{814FC771-201A-466B-9247-84CCBE3498E6}" srcOrd="0" destOrd="0" presId="urn:microsoft.com/office/officeart/2005/8/layout/radial4"/>
    <dgm:cxn modelId="{49C40F26-B6E1-4996-A891-F9AD64AC6F35}" type="presOf" srcId="{68532AF9-C77F-4F18-8BEC-DB367C9D64F9}" destId="{D40804E7-8BA8-4A5F-B6A8-A4C35F21D613}" srcOrd="0" destOrd="0" presId="urn:microsoft.com/office/officeart/2005/8/layout/radial4"/>
    <dgm:cxn modelId="{AA6A4C64-35FB-4CA4-B862-22595D39CC0A}" srcId="{8298BF37-5EF5-45EE-815F-246D21B2D685}" destId="{B18EB195-D07C-4DDF-897A-61527EF7143E}" srcOrd="1" destOrd="0" parTransId="{363FC0C5-0878-4BA5-90A1-9534D4DFDDE1}" sibTransId="{15897952-5DD3-43CD-93B8-F3C81853AE24}"/>
    <dgm:cxn modelId="{C2FCBB81-5565-4101-9D59-F4A8BA9AF14E}" srcId="{D27E3CB3-04C7-42A3-A3B5-F34290212959}" destId="{8298BF37-5EF5-45EE-815F-246D21B2D685}" srcOrd="0" destOrd="0" parTransId="{1D801D1C-32DC-48ED-AF7D-E5779FE40969}" sibTransId="{2BF9B9E0-F9B1-424C-8187-1D5957B10268}"/>
    <dgm:cxn modelId="{5CDD9488-50C5-48A4-89A3-6B6516C07BA5}" srcId="{D27E3CB3-04C7-42A3-A3B5-F34290212959}" destId="{C37EA863-D43B-43AF-870E-0EE64A57D0AF}" srcOrd="1" destOrd="0" parTransId="{6DE7FF2D-4B9D-4E83-9E53-E49820BC8793}" sibTransId="{7C52263E-AE48-44F5-B64D-ACB48DF3AD4D}"/>
    <dgm:cxn modelId="{446B85AD-8748-4E9D-A78D-63693DDF42AE}" srcId="{8298BF37-5EF5-45EE-815F-246D21B2D685}" destId="{49D0C877-8FEE-4D49-AA7D-F15DABA035FC}" srcOrd="2" destOrd="0" parTransId="{68532AF9-C77F-4F18-8BEC-DB367C9D64F9}" sibTransId="{9CADFEDD-0FF4-44CB-9E33-E7C3BA7D641C}"/>
    <dgm:cxn modelId="{DE481EAE-FC15-4AFB-83AD-3627B30A0862}" type="presOf" srcId="{B18EB195-D07C-4DDF-897A-61527EF7143E}" destId="{9EEB1E06-8C78-4430-844C-0557FCAF1039}" srcOrd="0" destOrd="0" presId="urn:microsoft.com/office/officeart/2005/8/layout/radial4"/>
    <dgm:cxn modelId="{EA8BF5B0-19E4-4EEC-AB47-2330220CA258}" type="presOf" srcId="{9BEF95E0-BC6D-4D12-AE81-3EED88819ABD}" destId="{AEA3BCFE-21E0-4AB9-8355-6FDABFA49E0A}" srcOrd="0" destOrd="0" presId="urn:microsoft.com/office/officeart/2005/8/layout/radial4"/>
    <dgm:cxn modelId="{469ACDCB-9AB2-4317-B6AD-5EE2181EE1C8}" type="presOf" srcId="{49D0C877-8FEE-4D49-AA7D-F15DABA035FC}" destId="{EAA45C03-DCA7-4FBB-B212-AE71306B2FEB}" srcOrd="0" destOrd="0" presId="urn:microsoft.com/office/officeart/2005/8/layout/radial4"/>
    <dgm:cxn modelId="{07F145D7-3829-4EC1-BD1B-38526A72948A}" type="presOf" srcId="{2862AFB0-2CE9-488C-A774-FCE1A0176E05}" destId="{E3A8E654-D07E-48F5-9C70-008E29B1BF02}" srcOrd="0" destOrd="0" presId="urn:microsoft.com/office/officeart/2005/8/layout/radial4"/>
    <dgm:cxn modelId="{390ABFDB-8D7E-456B-A01C-404504663F7C}" srcId="{8298BF37-5EF5-45EE-815F-246D21B2D685}" destId="{9BEF95E0-BC6D-4D12-AE81-3EED88819ABD}" srcOrd="0" destOrd="0" parTransId="{2862AFB0-2CE9-488C-A774-FCE1A0176E05}" sibTransId="{34C68431-47F5-49C8-98C1-91F4C0F139B9}"/>
    <dgm:cxn modelId="{E03A13DC-2312-48F3-A531-C368D3EB8979}" type="presOf" srcId="{363FC0C5-0878-4BA5-90A1-9534D4DFDDE1}" destId="{1E87758D-8AFE-4970-8DFC-26D330278B46}" srcOrd="0" destOrd="0" presId="urn:microsoft.com/office/officeart/2005/8/layout/radial4"/>
    <dgm:cxn modelId="{F166F32A-75D9-4090-8052-6F2BAAC7C8EA}" type="presParOf" srcId="{EDF28244-FEE7-4A06-B683-42A3EC8985D2}" destId="{814FC771-201A-466B-9247-84CCBE3498E6}" srcOrd="0" destOrd="0" presId="urn:microsoft.com/office/officeart/2005/8/layout/radial4"/>
    <dgm:cxn modelId="{6B3A06AB-23B8-4078-905F-F755719804CD}" type="presParOf" srcId="{EDF28244-FEE7-4A06-B683-42A3EC8985D2}" destId="{E3A8E654-D07E-48F5-9C70-008E29B1BF02}" srcOrd="1" destOrd="0" presId="urn:microsoft.com/office/officeart/2005/8/layout/radial4"/>
    <dgm:cxn modelId="{8A39DF59-FC13-40FD-89B1-512257B9B564}" type="presParOf" srcId="{EDF28244-FEE7-4A06-B683-42A3EC8985D2}" destId="{AEA3BCFE-21E0-4AB9-8355-6FDABFA49E0A}" srcOrd="2" destOrd="0" presId="urn:microsoft.com/office/officeart/2005/8/layout/radial4"/>
    <dgm:cxn modelId="{14D6855D-EBC0-4146-85B2-019896785411}" type="presParOf" srcId="{EDF28244-FEE7-4A06-B683-42A3EC8985D2}" destId="{1E87758D-8AFE-4970-8DFC-26D330278B46}" srcOrd="3" destOrd="0" presId="urn:microsoft.com/office/officeart/2005/8/layout/radial4"/>
    <dgm:cxn modelId="{E3D77B25-6B8D-4744-BC86-A5089367200C}" type="presParOf" srcId="{EDF28244-FEE7-4A06-B683-42A3EC8985D2}" destId="{9EEB1E06-8C78-4430-844C-0557FCAF1039}" srcOrd="4" destOrd="0" presId="urn:microsoft.com/office/officeart/2005/8/layout/radial4"/>
    <dgm:cxn modelId="{BB6DBAFC-6C4F-49BD-884F-5B1B863F5801}" type="presParOf" srcId="{EDF28244-FEE7-4A06-B683-42A3EC8985D2}" destId="{D40804E7-8BA8-4A5F-B6A8-A4C35F21D613}" srcOrd="5" destOrd="0" presId="urn:microsoft.com/office/officeart/2005/8/layout/radial4"/>
    <dgm:cxn modelId="{F0179C48-789E-4EFE-8CEF-5D85490CB64E}" type="presParOf" srcId="{EDF28244-FEE7-4A06-B683-42A3EC8985D2}" destId="{EAA45C03-DCA7-4FBB-B212-AE71306B2FEB}"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E1CE60E-29E7-4572-8E7D-C40D47CEBA0F}" type="doc">
      <dgm:prSet loTypeId="urn:microsoft.com/office/officeart/2005/8/layout/vList6" loCatId="list" qsTypeId="urn:microsoft.com/office/officeart/2005/8/quickstyle/simple1" qsCatId="simple" csTypeId="urn:microsoft.com/office/officeart/2005/8/colors/colorful4" csCatId="colorful" phldr="1"/>
      <dgm:spPr/>
      <dgm:t>
        <a:bodyPr/>
        <a:lstStyle/>
        <a:p>
          <a:endParaRPr lang="en-US"/>
        </a:p>
      </dgm:t>
    </dgm:pt>
    <dgm:pt modelId="{61CA7910-1FFC-46D2-8CA4-5D09EF0ABEC9}">
      <dgm:prSet phldrT="[Text]" custT="1"/>
      <dgm:spPr/>
      <dgm:t>
        <a:bodyPr/>
        <a:lstStyle/>
        <a:p>
          <a:pPr>
            <a:buNone/>
          </a:pPr>
          <a:r>
            <a:rPr lang="en-US" sz="1800" dirty="0"/>
            <a:t>User Requirements</a:t>
          </a:r>
        </a:p>
      </dgm:t>
    </dgm:pt>
    <dgm:pt modelId="{EE70961F-14BC-4CBB-95C7-0496B2DC6D36}" type="parTrans" cxnId="{00CE7F03-82D7-43A3-A823-AFAD0CC489F4}">
      <dgm:prSet/>
      <dgm:spPr/>
      <dgm:t>
        <a:bodyPr/>
        <a:lstStyle/>
        <a:p>
          <a:endParaRPr lang="en-US"/>
        </a:p>
      </dgm:t>
    </dgm:pt>
    <dgm:pt modelId="{E5B3D845-5004-45AC-A969-4241A5630590}" type="sibTrans" cxnId="{00CE7F03-82D7-43A3-A823-AFAD0CC489F4}">
      <dgm:prSet/>
      <dgm:spPr/>
      <dgm:t>
        <a:bodyPr/>
        <a:lstStyle/>
        <a:p>
          <a:endParaRPr lang="en-US"/>
        </a:p>
      </dgm:t>
    </dgm:pt>
    <dgm:pt modelId="{C5F84E38-975A-45F4-9F1F-132E423B7488}">
      <dgm:prSet phldrT="[Text]" custT="1"/>
      <dgm:spPr>
        <a:solidFill>
          <a:schemeClr val="accent4">
            <a:lumMod val="60000"/>
            <a:lumOff val="40000"/>
            <a:alpha val="90000"/>
          </a:schemeClr>
        </a:solidFill>
      </dgm:spPr>
      <dgm:t>
        <a:bodyPr/>
        <a:lstStyle/>
        <a:p>
          <a:pPr algn="just"/>
          <a:r>
            <a:rPr lang="en-US" sz="1300" dirty="0">
              <a:solidFill>
                <a:schemeClr val="accent6"/>
              </a:solidFill>
            </a:rPr>
            <a:t>The app should provide real-time information without any latency.</a:t>
          </a:r>
        </a:p>
      </dgm:t>
    </dgm:pt>
    <dgm:pt modelId="{3820F25D-C955-4FDF-8A81-5E8A2A7724E8}" type="parTrans" cxnId="{C1336713-B99C-4E0A-9ABA-42FC856CA02F}">
      <dgm:prSet/>
      <dgm:spPr/>
      <dgm:t>
        <a:bodyPr/>
        <a:lstStyle/>
        <a:p>
          <a:endParaRPr lang="en-US"/>
        </a:p>
      </dgm:t>
    </dgm:pt>
    <dgm:pt modelId="{3D42C453-B795-4F19-9651-1B5B23C9DC8E}" type="sibTrans" cxnId="{C1336713-B99C-4E0A-9ABA-42FC856CA02F}">
      <dgm:prSet/>
      <dgm:spPr/>
      <dgm:t>
        <a:bodyPr/>
        <a:lstStyle/>
        <a:p>
          <a:endParaRPr lang="en-US"/>
        </a:p>
      </dgm:t>
    </dgm:pt>
    <dgm:pt modelId="{42FAA843-D19F-417F-A62A-A2BC6F96CA18}">
      <dgm:prSet phldrT="[Text]" custT="1"/>
      <dgm:spPr/>
      <dgm:t>
        <a:bodyPr/>
        <a:lstStyle/>
        <a:p>
          <a:pPr>
            <a:buNone/>
          </a:pPr>
          <a:r>
            <a:rPr lang="en-US" sz="1800" dirty="0"/>
            <a:t>System Requirements</a:t>
          </a:r>
        </a:p>
      </dgm:t>
    </dgm:pt>
    <dgm:pt modelId="{37A500D2-7251-4FD2-8D67-25488F5FEAF5}" type="parTrans" cxnId="{A89220F4-571A-4A27-BB29-97ABC8716AE9}">
      <dgm:prSet/>
      <dgm:spPr/>
      <dgm:t>
        <a:bodyPr/>
        <a:lstStyle/>
        <a:p>
          <a:endParaRPr lang="en-US"/>
        </a:p>
      </dgm:t>
    </dgm:pt>
    <dgm:pt modelId="{399AF7AB-A08A-49B7-8BEC-4CE1DDA63B62}" type="sibTrans" cxnId="{A89220F4-571A-4A27-BB29-97ABC8716AE9}">
      <dgm:prSet/>
      <dgm:spPr/>
      <dgm:t>
        <a:bodyPr/>
        <a:lstStyle/>
        <a:p>
          <a:endParaRPr lang="en-US"/>
        </a:p>
      </dgm:t>
    </dgm:pt>
    <dgm:pt modelId="{CBABE7CD-69A9-420C-ABC1-AA36509F6683}">
      <dgm:prSet phldrT="[Text]" custT="1"/>
      <dgm:spPr>
        <a:solidFill>
          <a:schemeClr val="accent2">
            <a:lumMod val="60000"/>
            <a:lumOff val="40000"/>
            <a:alpha val="90000"/>
          </a:schemeClr>
        </a:solidFill>
      </dgm:spPr>
      <dgm:t>
        <a:bodyPr/>
        <a:lstStyle/>
        <a:p>
          <a:r>
            <a:rPr lang="en-US" sz="1300" dirty="0">
              <a:solidFill>
                <a:schemeClr val="accent6"/>
              </a:solidFill>
            </a:rPr>
            <a:t>Smartphone should have at least a 20MP back camera which all modern smartphone have these days.</a:t>
          </a:r>
        </a:p>
      </dgm:t>
    </dgm:pt>
    <dgm:pt modelId="{2FA9E901-A5A2-478B-9C4D-4CB1980E8E38}" type="parTrans" cxnId="{1995D0C9-5938-4E42-99C2-2549C0BEF2AA}">
      <dgm:prSet/>
      <dgm:spPr/>
      <dgm:t>
        <a:bodyPr/>
        <a:lstStyle/>
        <a:p>
          <a:endParaRPr lang="en-US"/>
        </a:p>
      </dgm:t>
    </dgm:pt>
    <dgm:pt modelId="{9D7D71AE-C872-4335-9462-856E04DE5DD7}" type="sibTrans" cxnId="{1995D0C9-5938-4E42-99C2-2549C0BEF2AA}">
      <dgm:prSet/>
      <dgm:spPr/>
      <dgm:t>
        <a:bodyPr/>
        <a:lstStyle/>
        <a:p>
          <a:endParaRPr lang="en-US"/>
        </a:p>
      </dgm:t>
    </dgm:pt>
    <dgm:pt modelId="{E0C8CDF3-341B-4330-8D10-AFD2DC55659A}">
      <dgm:prSet custT="1"/>
      <dgm:spPr>
        <a:solidFill>
          <a:schemeClr val="accent4">
            <a:lumMod val="60000"/>
            <a:lumOff val="40000"/>
            <a:alpha val="90000"/>
          </a:schemeClr>
        </a:solidFill>
      </dgm:spPr>
      <dgm:t>
        <a:bodyPr/>
        <a:lstStyle/>
        <a:p>
          <a:pPr algn="just"/>
          <a:r>
            <a:rPr lang="en-US" sz="1300" dirty="0">
              <a:solidFill>
                <a:schemeClr val="accent6"/>
              </a:solidFill>
            </a:rPr>
            <a:t>The application should be easily handled by the user.</a:t>
          </a:r>
        </a:p>
      </dgm:t>
    </dgm:pt>
    <dgm:pt modelId="{34861B8C-F66C-433F-A070-90D19234F584}" type="parTrans" cxnId="{1F98DB04-4D6B-4AB0-9757-A476A6524E3C}">
      <dgm:prSet/>
      <dgm:spPr/>
      <dgm:t>
        <a:bodyPr/>
        <a:lstStyle/>
        <a:p>
          <a:endParaRPr lang="en-US"/>
        </a:p>
      </dgm:t>
    </dgm:pt>
    <dgm:pt modelId="{09B83036-0CB5-4D2F-8151-278819F0E6EB}" type="sibTrans" cxnId="{1F98DB04-4D6B-4AB0-9757-A476A6524E3C}">
      <dgm:prSet/>
      <dgm:spPr/>
      <dgm:t>
        <a:bodyPr/>
        <a:lstStyle/>
        <a:p>
          <a:endParaRPr lang="en-US"/>
        </a:p>
      </dgm:t>
    </dgm:pt>
    <dgm:pt modelId="{E84F6092-8DD4-4E3D-94CA-4A15BFF6C672}">
      <dgm:prSet custT="1"/>
      <dgm:spPr>
        <a:solidFill>
          <a:schemeClr val="accent2">
            <a:lumMod val="60000"/>
            <a:lumOff val="40000"/>
            <a:alpha val="90000"/>
          </a:schemeClr>
        </a:solidFill>
      </dgm:spPr>
      <dgm:t>
        <a:bodyPr/>
        <a:lstStyle/>
        <a:p>
          <a:r>
            <a:rPr lang="en-US" sz="1300" dirty="0">
              <a:solidFill>
                <a:schemeClr val="accent6"/>
              </a:solidFill>
            </a:rPr>
            <a:t>Proposed mobile application should work on both Android and iOS mobile operating systems.</a:t>
          </a:r>
        </a:p>
      </dgm:t>
    </dgm:pt>
    <dgm:pt modelId="{39A9E379-0865-4921-AD6F-7766C1CDC91D}" type="parTrans" cxnId="{88D911AB-2B29-4239-9BD7-F203194A2AEF}">
      <dgm:prSet/>
      <dgm:spPr/>
      <dgm:t>
        <a:bodyPr/>
        <a:lstStyle/>
        <a:p>
          <a:endParaRPr lang="en-US"/>
        </a:p>
      </dgm:t>
    </dgm:pt>
    <dgm:pt modelId="{11A0CC66-7A61-42FC-AC94-0BA397C777E5}" type="sibTrans" cxnId="{88D911AB-2B29-4239-9BD7-F203194A2AEF}">
      <dgm:prSet/>
      <dgm:spPr/>
      <dgm:t>
        <a:bodyPr/>
        <a:lstStyle/>
        <a:p>
          <a:endParaRPr lang="en-US"/>
        </a:p>
      </dgm:t>
    </dgm:pt>
    <dgm:pt modelId="{356B2CE6-8307-46BD-94A0-EF684EEE7D5C}">
      <dgm:prSet custT="1"/>
      <dgm:spPr/>
      <dgm:t>
        <a:bodyPr/>
        <a:lstStyle/>
        <a:p>
          <a:pPr>
            <a:buNone/>
          </a:pPr>
          <a:r>
            <a:rPr lang="en-US" sz="1800" dirty="0"/>
            <a:t>Non-Functional Requirements</a:t>
          </a:r>
        </a:p>
      </dgm:t>
    </dgm:pt>
    <dgm:pt modelId="{F510753D-67BC-4A92-B38C-D62FEB2E8217}" type="parTrans" cxnId="{BDF35716-3D32-4849-9246-F66BDFEC982E}">
      <dgm:prSet/>
      <dgm:spPr/>
      <dgm:t>
        <a:bodyPr/>
        <a:lstStyle/>
        <a:p>
          <a:endParaRPr lang="en-US"/>
        </a:p>
      </dgm:t>
    </dgm:pt>
    <dgm:pt modelId="{283E9F47-E7B9-458E-871B-257FFAD1DBC7}" type="sibTrans" cxnId="{BDF35716-3D32-4849-9246-F66BDFEC982E}">
      <dgm:prSet/>
      <dgm:spPr/>
      <dgm:t>
        <a:bodyPr/>
        <a:lstStyle/>
        <a:p>
          <a:endParaRPr lang="en-US"/>
        </a:p>
      </dgm:t>
    </dgm:pt>
    <dgm:pt modelId="{46978966-F98E-4C72-8905-6C870D7CE9C1}">
      <dgm:prSet custT="1"/>
      <dgm:spPr>
        <a:solidFill>
          <a:schemeClr val="accent5">
            <a:lumMod val="40000"/>
            <a:lumOff val="60000"/>
            <a:alpha val="90000"/>
          </a:schemeClr>
        </a:solidFill>
      </dgm:spPr>
      <dgm:t>
        <a:bodyPr/>
        <a:lstStyle/>
        <a:p>
          <a:r>
            <a:rPr lang="en-US" sz="1300" dirty="0">
              <a:solidFill>
                <a:schemeClr val="accent6"/>
              </a:solidFill>
            </a:rPr>
            <a:t>Availability</a:t>
          </a:r>
        </a:p>
      </dgm:t>
    </dgm:pt>
    <dgm:pt modelId="{4E0B3946-A19F-4132-A370-1A504E42999E}" type="parTrans" cxnId="{C2D2E2EE-80A5-401C-B3EF-69597D3C23CC}">
      <dgm:prSet/>
      <dgm:spPr/>
      <dgm:t>
        <a:bodyPr/>
        <a:lstStyle/>
        <a:p>
          <a:endParaRPr lang="en-US"/>
        </a:p>
      </dgm:t>
    </dgm:pt>
    <dgm:pt modelId="{9FC7065B-8FEE-4E15-9074-2DBE3A5B65F2}" type="sibTrans" cxnId="{C2D2E2EE-80A5-401C-B3EF-69597D3C23CC}">
      <dgm:prSet/>
      <dgm:spPr/>
      <dgm:t>
        <a:bodyPr/>
        <a:lstStyle/>
        <a:p>
          <a:endParaRPr lang="en-US"/>
        </a:p>
      </dgm:t>
    </dgm:pt>
    <dgm:pt modelId="{D2DAA7D5-7ADB-428E-9204-0E38BE04E56C}">
      <dgm:prSet custT="1"/>
      <dgm:spPr>
        <a:solidFill>
          <a:schemeClr val="accent5">
            <a:lumMod val="40000"/>
            <a:lumOff val="60000"/>
            <a:alpha val="90000"/>
          </a:schemeClr>
        </a:solidFill>
      </dgm:spPr>
      <dgm:t>
        <a:bodyPr/>
        <a:lstStyle/>
        <a:p>
          <a:r>
            <a:rPr lang="en-US" sz="1300" dirty="0">
              <a:solidFill>
                <a:schemeClr val="accent6"/>
              </a:solidFill>
            </a:rPr>
            <a:t>Accuracy</a:t>
          </a:r>
        </a:p>
      </dgm:t>
    </dgm:pt>
    <dgm:pt modelId="{651BDC6A-AFF9-42BD-93A1-943446248774}" type="parTrans" cxnId="{2EE03333-E6F0-4666-A379-3C18D5F41CB7}">
      <dgm:prSet/>
      <dgm:spPr/>
      <dgm:t>
        <a:bodyPr/>
        <a:lstStyle/>
        <a:p>
          <a:endParaRPr lang="en-US"/>
        </a:p>
      </dgm:t>
    </dgm:pt>
    <dgm:pt modelId="{B2CA2A1B-097D-4FF7-8EDA-E1FC35544D64}" type="sibTrans" cxnId="{2EE03333-E6F0-4666-A379-3C18D5F41CB7}">
      <dgm:prSet/>
      <dgm:spPr/>
      <dgm:t>
        <a:bodyPr/>
        <a:lstStyle/>
        <a:p>
          <a:endParaRPr lang="en-US"/>
        </a:p>
      </dgm:t>
    </dgm:pt>
    <dgm:pt modelId="{8BB33BB2-E960-4FE7-86C7-6D4283D7349F}">
      <dgm:prSet custT="1"/>
      <dgm:spPr>
        <a:solidFill>
          <a:schemeClr val="accent5">
            <a:lumMod val="40000"/>
            <a:lumOff val="60000"/>
            <a:alpha val="90000"/>
          </a:schemeClr>
        </a:solidFill>
      </dgm:spPr>
      <dgm:t>
        <a:bodyPr/>
        <a:lstStyle/>
        <a:p>
          <a:r>
            <a:rPr lang="en-US" sz="1300" dirty="0">
              <a:solidFill>
                <a:schemeClr val="accent6"/>
              </a:solidFill>
            </a:rPr>
            <a:t>Speed</a:t>
          </a:r>
        </a:p>
      </dgm:t>
    </dgm:pt>
    <dgm:pt modelId="{08E33D4A-B02B-4218-8760-C979336E2BDE}" type="parTrans" cxnId="{5DA78402-E06C-48C7-A126-6A2753155F09}">
      <dgm:prSet/>
      <dgm:spPr/>
      <dgm:t>
        <a:bodyPr/>
        <a:lstStyle/>
        <a:p>
          <a:endParaRPr lang="en-US"/>
        </a:p>
      </dgm:t>
    </dgm:pt>
    <dgm:pt modelId="{9DC6853A-D22C-4B95-BEF1-8255333FB900}" type="sibTrans" cxnId="{5DA78402-E06C-48C7-A126-6A2753155F09}">
      <dgm:prSet/>
      <dgm:spPr/>
      <dgm:t>
        <a:bodyPr/>
        <a:lstStyle/>
        <a:p>
          <a:endParaRPr lang="en-US"/>
        </a:p>
      </dgm:t>
    </dgm:pt>
    <dgm:pt modelId="{77AD52F7-BE67-42F9-A908-6F7612670565}" type="pres">
      <dgm:prSet presAssocID="{2E1CE60E-29E7-4572-8E7D-C40D47CEBA0F}" presName="Name0" presStyleCnt="0">
        <dgm:presLayoutVars>
          <dgm:dir/>
          <dgm:animLvl val="lvl"/>
          <dgm:resizeHandles/>
        </dgm:presLayoutVars>
      </dgm:prSet>
      <dgm:spPr/>
    </dgm:pt>
    <dgm:pt modelId="{3A6B071A-C34A-48C9-9EBB-0CD3DE0FAEB0}" type="pres">
      <dgm:prSet presAssocID="{61CA7910-1FFC-46D2-8CA4-5D09EF0ABEC9}" presName="linNode" presStyleCnt="0"/>
      <dgm:spPr/>
    </dgm:pt>
    <dgm:pt modelId="{F54E52EB-30A8-4A88-8C19-90BB44EB0296}" type="pres">
      <dgm:prSet presAssocID="{61CA7910-1FFC-46D2-8CA4-5D09EF0ABEC9}" presName="parentShp" presStyleLbl="node1" presStyleIdx="0" presStyleCnt="3" custScaleX="80866" custScaleY="99847">
        <dgm:presLayoutVars>
          <dgm:bulletEnabled val="1"/>
        </dgm:presLayoutVars>
      </dgm:prSet>
      <dgm:spPr/>
    </dgm:pt>
    <dgm:pt modelId="{AA597AC2-E54B-496A-BB61-53BA5EF9E202}" type="pres">
      <dgm:prSet presAssocID="{61CA7910-1FFC-46D2-8CA4-5D09EF0ABEC9}" presName="childShp" presStyleLbl="bgAccFollowNode1" presStyleIdx="0" presStyleCnt="3" custScaleY="129268" custLinFactNeighborX="601" custLinFactNeighborY="-748">
        <dgm:presLayoutVars>
          <dgm:bulletEnabled val="1"/>
        </dgm:presLayoutVars>
      </dgm:prSet>
      <dgm:spPr/>
    </dgm:pt>
    <dgm:pt modelId="{163EA278-46CB-4888-9C84-97D7E5F6E624}" type="pres">
      <dgm:prSet presAssocID="{E5B3D845-5004-45AC-A969-4241A5630590}" presName="spacing" presStyleCnt="0"/>
      <dgm:spPr/>
    </dgm:pt>
    <dgm:pt modelId="{B2D85BFE-2898-4003-A72E-98EA5D002739}" type="pres">
      <dgm:prSet presAssocID="{42FAA843-D19F-417F-A62A-A2BC6F96CA18}" presName="linNode" presStyleCnt="0"/>
      <dgm:spPr/>
    </dgm:pt>
    <dgm:pt modelId="{9066BB7C-5A28-4824-8D06-20885F1E2F80}" type="pres">
      <dgm:prSet presAssocID="{42FAA843-D19F-417F-A62A-A2BC6F96CA18}" presName="parentShp" presStyleLbl="node1" presStyleIdx="1" presStyleCnt="3" custScaleX="80866" custScaleY="102429">
        <dgm:presLayoutVars>
          <dgm:bulletEnabled val="1"/>
        </dgm:presLayoutVars>
      </dgm:prSet>
      <dgm:spPr/>
    </dgm:pt>
    <dgm:pt modelId="{EAD0C1D4-73FC-4F92-9947-75B4041E1D95}" type="pres">
      <dgm:prSet presAssocID="{42FAA843-D19F-417F-A62A-A2BC6F96CA18}" presName="childShp" presStyleLbl="bgAccFollowNode1" presStyleIdx="1" presStyleCnt="3" custScaleY="137030">
        <dgm:presLayoutVars>
          <dgm:bulletEnabled val="1"/>
        </dgm:presLayoutVars>
      </dgm:prSet>
      <dgm:spPr/>
    </dgm:pt>
    <dgm:pt modelId="{2C5CA177-D3F4-4A5A-8378-0113D2FBAD11}" type="pres">
      <dgm:prSet presAssocID="{399AF7AB-A08A-49B7-8BEC-4CE1DDA63B62}" presName="spacing" presStyleCnt="0"/>
      <dgm:spPr/>
    </dgm:pt>
    <dgm:pt modelId="{622A759C-67B3-4332-BB57-46B3CF921180}" type="pres">
      <dgm:prSet presAssocID="{356B2CE6-8307-46BD-94A0-EF684EEE7D5C}" presName="linNode" presStyleCnt="0"/>
      <dgm:spPr/>
    </dgm:pt>
    <dgm:pt modelId="{90570F00-86D9-4CFC-98BE-DA74A4281BBE}" type="pres">
      <dgm:prSet presAssocID="{356B2CE6-8307-46BD-94A0-EF684EEE7D5C}" presName="parentShp" presStyleLbl="node1" presStyleIdx="2" presStyleCnt="3" custScaleX="80866" custScaleY="75145" custLinFactNeighborX="-469" custLinFactNeighborY="-14219">
        <dgm:presLayoutVars>
          <dgm:bulletEnabled val="1"/>
        </dgm:presLayoutVars>
      </dgm:prSet>
      <dgm:spPr/>
    </dgm:pt>
    <dgm:pt modelId="{B88D4045-3711-4919-89ED-36EB2AD82378}" type="pres">
      <dgm:prSet presAssocID="{356B2CE6-8307-46BD-94A0-EF684EEE7D5C}" presName="childShp" presStyleLbl="bgAccFollowNode1" presStyleIdx="2" presStyleCnt="3" custLinFactNeighborY="-13468">
        <dgm:presLayoutVars>
          <dgm:bulletEnabled val="1"/>
        </dgm:presLayoutVars>
      </dgm:prSet>
      <dgm:spPr/>
    </dgm:pt>
  </dgm:ptLst>
  <dgm:cxnLst>
    <dgm:cxn modelId="{5DA78402-E06C-48C7-A126-6A2753155F09}" srcId="{356B2CE6-8307-46BD-94A0-EF684EEE7D5C}" destId="{8BB33BB2-E960-4FE7-86C7-6D4283D7349F}" srcOrd="2" destOrd="0" parTransId="{08E33D4A-B02B-4218-8760-C979336E2BDE}" sibTransId="{9DC6853A-D22C-4B95-BEF1-8255333FB900}"/>
    <dgm:cxn modelId="{00CE7F03-82D7-43A3-A823-AFAD0CC489F4}" srcId="{2E1CE60E-29E7-4572-8E7D-C40D47CEBA0F}" destId="{61CA7910-1FFC-46D2-8CA4-5D09EF0ABEC9}" srcOrd="0" destOrd="0" parTransId="{EE70961F-14BC-4CBB-95C7-0496B2DC6D36}" sibTransId="{E5B3D845-5004-45AC-A969-4241A5630590}"/>
    <dgm:cxn modelId="{1F98DB04-4D6B-4AB0-9757-A476A6524E3C}" srcId="{61CA7910-1FFC-46D2-8CA4-5D09EF0ABEC9}" destId="{E0C8CDF3-341B-4330-8D10-AFD2DC55659A}" srcOrd="1" destOrd="0" parTransId="{34861B8C-F66C-433F-A070-90D19234F584}" sibTransId="{09B83036-0CB5-4D2F-8151-278819F0E6EB}"/>
    <dgm:cxn modelId="{75AA320C-1764-4FE6-B1B7-9ADA83CCE391}" type="presOf" srcId="{46978966-F98E-4C72-8905-6C870D7CE9C1}" destId="{B88D4045-3711-4919-89ED-36EB2AD82378}" srcOrd="0" destOrd="0" presId="urn:microsoft.com/office/officeart/2005/8/layout/vList6"/>
    <dgm:cxn modelId="{C1336713-B99C-4E0A-9ABA-42FC856CA02F}" srcId="{61CA7910-1FFC-46D2-8CA4-5D09EF0ABEC9}" destId="{C5F84E38-975A-45F4-9F1F-132E423B7488}" srcOrd="0" destOrd="0" parTransId="{3820F25D-C955-4FDF-8A81-5E8A2A7724E8}" sibTransId="{3D42C453-B795-4F19-9651-1B5B23C9DC8E}"/>
    <dgm:cxn modelId="{BDF35716-3D32-4849-9246-F66BDFEC982E}" srcId="{2E1CE60E-29E7-4572-8E7D-C40D47CEBA0F}" destId="{356B2CE6-8307-46BD-94A0-EF684EEE7D5C}" srcOrd="2" destOrd="0" parTransId="{F510753D-67BC-4A92-B38C-D62FEB2E8217}" sibTransId="{283E9F47-E7B9-458E-871B-257FFAD1DBC7}"/>
    <dgm:cxn modelId="{2EE03333-E6F0-4666-A379-3C18D5F41CB7}" srcId="{356B2CE6-8307-46BD-94A0-EF684EEE7D5C}" destId="{D2DAA7D5-7ADB-428E-9204-0E38BE04E56C}" srcOrd="1" destOrd="0" parTransId="{651BDC6A-AFF9-42BD-93A1-943446248774}" sibTransId="{B2CA2A1B-097D-4FF7-8EDA-E1FC35544D64}"/>
    <dgm:cxn modelId="{0FE4723A-EE8B-4CA9-B34C-FB62FEE0D539}" type="presOf" srcId="{E0C8CDF3-341B-4330-8D10-AFD2DC55659A}" destId="{AA597AC2-E54B-496A-BB61-53BA5EF9E202}" srcOrd="0" destOrd="1" presId="urn:microsoft.com/office/officeart/2005/8/layout/vList6"/>
    <dgm:cxn modelId="{9636EA40-3509-4459-A16F-D86B2E834561}" type="presOf" srcId="{CBABE7CD-69A9-420C-ABC1-AA36509F6683}" destId="{EAD0C1D4-73FC-4F92-9947-75B4041E1D95}" srcOrd="0" destOrd="0" presId="urn:microsoft.com/office/officeart/2005/8/layout/vList6"/>
    <dgm:cxn modelId="{2412E25B-2858-43DA-A9A7-3D144D9A216C}" type="presOf" srcId="{8BB33BB2-E960-4FE7-86C7-6D4283D7349F}" destId="{B88D4045-3711-4919-89ED-36EB2AD82378}" srcOrd="0" destOrd="2" presId="urn:microsoft.com/office/officeart/2005/8/layout/vList6"/>
    <dgm:cxn modelId="{8783AC6A-2BFF-4CF5-ACE9-FDB7740B2211}" type="presOf" srcId="{E84F6092-8DD4-4E3D-94CA-4A15BFF6C672}" destId="{EAD0C1D4-73FC-4F92-9947-75B4041E1D95}" srcOrd="0" destOrd="1" presId="urn:microsoft.com/office/officeart/2005/8/layout/vList6"/>
    <dgm:cxn modelId="{C2C9E24B-21E8-498A-B2D1-4549326E6323}" type="presOf" srcId="{2E1CE60E-29E7-4572-8E7D-C40D47CEBA0F}" destId="{77AD52F7-BE67-42F9-A908-6F7612670565}" srcOrd="0" destOrd="0" presId="urn:microsoft.com/office/officeart/2005/8/layout/vList6"/>
    <dgm:cxn modelId="{2690B99F-5FAB-422D-9BDB-A03FC9B61574}" type="presOf" srcId="{C5F84E38-975A-45F4-9F1F-132E423B7488}" destId="{AA597AC2-E54B-496A-BB61-53BA5EF9E202}" srcOrd="0" destOrd="0" presId="urn:microsoft.com/office/officeart/2005/8/layout/vList6"/>
    <dgm:cxn modelId="{88D911AB-2B29-4239-9BD7-F203194A2AEF}" srcId="{42FAA843-D19F-417F-A62A-A2BC6F96CA18}" destId="{E84F6092-8DD4-4E3D-94CA-4A15BFF6C672}" srcOrd="1" destOrd="0" parTransId="{39A9E379-0865-4921-AD6F-7766C1CDC91D}" sibTransId="{11A0CC66-7A61-42FC-AC94-0BA397C777E5}"/>
    <dgm:cxn modelId="{396A97AB-BEF7-467C-A521-23FF0201D810}" type="presOf" srcId="{61CA7910-1FFC-46D2-8CA4-5D09EF0ABEC9}" destId="{F54E52EB-30A8-4A88-8C19-90BB44EB0296}" srcOrd="0" destOrd="0" presId="urn:microsoft.com/office/officeart/2005/8/layout/vList6"/>
    <dgm:cxn modelId="{1995D0C9-5938-4E42-99C2-2549C0BEF2AA}" srcId="{42FAA843-D19F-417F-A62A-A2BC6F96CA18}" destId="{CBABE7CD-69A9-420C-ABC1-AA36509F6683}" srcOrd="0" destOrd="0" parTransId="{2FA9E901-A5A2-478B-9C4D-4CB1980E8E38}" sibTransId="{9D7D71AE-C872-4335-9462-856E04DE5DD7}"/>
    <dgm:cxn modelId="{CFEA39D6-6C63-43F7-A0B5-47E93CB624A5}" type="presOf" srcId="{D2DAA7D5-7ADB-428E-9204-0E38BE04E56C}" destId="{B88D4045-3711-4919-89ED-36EB2AD82378}" srcOrd="0" destOrd="1" presId="urn:microsoft.com/office/officeart/2005/8/layout/vList6"/>
    <dgm:cxn modelId="{C2D2E2EE-80A5-401C-B3EF-69597D3C23CC}" srcId="{356B2CE6-8307-46BD-94A0-EF684EEE7D5C}" destId="{46978966-F98E-4C72-8905-6C870D7CE9C1}" srcOrd="0" destOrd="0" parTransId="{4E0B3946-A19F-4132-A370-1A504E42999E}" sibTransId="{9FC7065B-8FEE-4E15-9074-2DBE3A5B65F2}"/>
    <dgm:cxn modelId="{A89220F4-571A-4A27-BB29-97ABC8716AE9}" srcId="{2E1CE60E-29E7-4572-8E7D-C40D47CEBA0F}" destId="{42FAA843-D19F-417F-A62A-A2BC6F96CA18}" srcOrd="1" destOrd="0" parTransId="{37A500D2-7251-4FD2-8D67-25488F5FEAF5}" sibTransId="{399AF7AB-A08A-49B7-8BEC-4CE1DDA63B62}"/>
    <dgm:cxn modelId="{AFA482FA-4EDC-423D-AE5C-00081AB926CE}" type="presOf" srcId="{356B2CE6-8307-46BD-94A0-EF684EEE7D5C}" destId="{90570F00-86D9-4CFC-98BE-DA74A4281BBE}" srcOrd="0" destOrd="0" presId="urn:microsoft.com/office/officeart/2005/8/layout/vList6"/>
    <dgm:cxn modelId="{47DD4CFB-EE21-46B2-8485-E61FEC279903}" type="presOf" srcId="{42FAA843-D19F-417F-A62A-A2BC6F96CA18}" destId="{9066BB7C-5A28-4824-8D06-20885F1E2F80}" srcOrd="0" destOrd="0" presId="urn:microsoft.com/office/officeart/2005/8/layout/vList6"/>
    <dgm:cxn modelId="{915D1D16-7F34-4EEF-A02D-0AF0038652DD}" type="presParOf" srcId="{77AD52F7-BE67-42F9-A908-6F7612670565}" destId="{3A6B071A-C34A-48C9-9EBB-0CD3DE0FAEB0}" srcOrd="0" destOrd="0" presId="urn:microsoft.com/office/officeart/2005/8/layout/vList6"/>
    <dgm:cxn modelId="{F9333C45-1B45-414F-B8CD-2A78486B6F04}" type="presParOf" srcId="{3A6B071A-C34A-48C9-9EBB-0CD3DE0FAEB0}" destId="{F54E52EB-30A8-4A88-8C19-90BB44EB0296}" srcOrd="0" destOrd="0" presId="urn:microsoft.com/office/officeart/2005/8/layout/vList6"/>
    <dgm:cxn modelId="{4BB27508-D381-458B-BA10-356103984269}" type="presParOf" srcId="{3A6B071A-C34A-48C9-9EBB-0CD3DE0FAEB0}" destId="{AA597AC2-E54B-496A-BB61-53BA5EF9E202}" srcOrd="1" destOrd="0" presId="urn:microsoft.com/office/officeart/2005/8/layout/vList6"/>
    <dgm:cxn modelId="{3698063B-B259-47C8-BE5A-612F9CDA4C15}" type="presParOf" srcId="{77AD52F7-BE67-42F9-A908-6F7612670565}" destId="{163EA278-46CB-4888-9C84-97D7E5F6E624}" srcOrd="1" destOrd="0" presId="urn:microsoft.com/office/officeart/2005/8/layout/vList6"/>
    <dgm:cxn modelId="{0E9945D9-319A-483B-9F95-A9AFCF8467CD}" type="presParOf" srcId="{77AD52F7-BE67-42F9-A908-6F7612670565}" destId="{B2D85BFE-2898-4003-A72E-98EA5D002739}" srcOrd="2" destOrd="0" presId="urn:microsoft.com/office/officeart/2005/8/layout/vList6"/>
    <dgm:cxn modelId="{680DD36F-53FC-4324-97A4-C98C6B596FF6}" type="presParOf" srcId="{B2D85BFE-2898-4003-A72E-98EA5D002739}" destId="{9066BB7C-5A28-4824-8D06-20885F1E2F80}" srcOrd="0" destOrd="0" presId="urn:microsoft.com/office/officeart/2005/8/layout/vList6"/>
    <dgm:cxn modelId="{054B9C55-7FBE-4D1B-985A-4D7C2DBD5BA9}" type="presParOf" srcId="{B2D85BFE-2898-4003-A72E-98EA5D002739}" destId="{EAD0C1D4-73FC-4F92-9947-75B4041E1D95}" srcOrd="1" destOrd="0" presId="urn:microsoft.com/office/officeart/2005/8/layout/vList6"/>
    <dgm:cxn modelId="{32C5924F-A13B-4B8C-850F-0EEF56621F53}" type="presParOf" srcId="{77AD52F7-BE67-42F9-A908-6F7612670565}" destId="{2C5CA177-D3F4-4A5A-8378-0113D2FBAD11}" srcOrd="3" destOrd="0" presId="urn:microsoft.com/office/officeart/2005/8/layout/vList6"/>
    <dgm:cxn modelId="{D36BAE2E-F691-4872-8B98-5789397E4EC9}" type="presParOf" srcId="{77AD52F7-BE67-42F9-A908-6F7612670565}" destId="{622A759C-67B3-4332-BB57-46B3CF921180}" srcOrd="4" destOrd="0" presId="urn:microsoft.com/office/officeart/2005/8/layout/vList6"/>
    <dgm:cxn modelId="{121188FB-2D94-4487-8DFC-9347840D6FB2}" type="presParOf" srcId="{622A759C-67B3-4332-BB57-46B3CF921180}" destId="{90570F00-86D9-4CFC-98BE-DA74A4281BBE}" srcOrd="0" destOrd="0" presId="urn:microsoft.com/office/officeart/2005/8/layout/vList6"/>
    <dgm:cxn modelId="{8F97FF22-D99A-4782-8010-AABC2FB87E4F}" type="presParOf" srcId="{622A759C-67B3-4332-BB57-46B3CF921180}" destId="{B88D4045-3711-4919-89ED-36EB2AD82378}"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27E3CB3-04C7-42A3-A3B5-F34290212959}" type="doc">
      <dgm:prSet loTypeId="urn:microsoft.com/office/officeart/2005/8/layout/radial4" loCatId="relationship" qsTypeId="urn:microsoft.com/office/officeart/2005/8/quickstyle/simple1" qsCatId="simple" csTypeId="urn:microsoft.com/office/officeart/2005/8/colors/colorful4" csCatId="colorful" phldr="1"/>
      <dgm:spPr/>
      <dgm:t>
        <a:bodyPr/>
        <a:lstStyle/>
        <a:p>
          <a:endParaRPr lang="en-US"/>
        </a:p>
      </dgm:t>
    </dgm:pt>
    <dgm:pt modelId="{8298BF37-5EF5-45EE-815F-246D21B2D685}">
      <dgm:prSet phldrT="[Text]" custT="1"/>
      <dgm:spPr>
        <a:solidFill>
          <a:srgbClr val="7030A0"/>
        </a:solidFill>
      </dgm:spPr>
      <dgm:t>
        <a:bodyPr/>
        <a:lstStyle/>
        <a:p>
          <a:r>
            <a:rPr lang="en-US" sz="1400" dirty="0"/>
            <a:t>Implement object identifying when navigating through the journey to assist with obstacles as well as distances calculating to forecast collision detection.</a:t>
          </a:r>
        </a:p>
      </dgm:t>
    </dgm:pt>
    <dgm:pt modelId="{1D801D1C-32DC-48ED-AF7D-E5779FE40969}" type="parTrans" cxnId="{C2FCBB81-5565-4101-9D59-F4A8BA9AF14E}">
      <dgm:prSet/>
      <dgm:spPr/>
      <dgm:t>
        <a:bodyPr/>
        <a:lstStyle/>
        <a:p>
          <a:endParaRPr lang="en-US"/>
        </a:p>
      </dgm:t>
    </dgm:pt>
    <dgm:pt modelId="{2BF9B9E0-F9B1-424C-8187-1D5957B10268}" type="sibTrans" cxnId="{C2FCBB81-5565-4101-9D59-F4A8BA9AF14E}">
      <dgm:prSet/>
      <dgm:spPr/>
      <dgm:t>
        <a:bodyPr/>
        <a:lstStyle/>
        <a:p>
          <a:endParaRPr lang="en-US"/>
        </a:p>
      </dgm:t>
    </dgm:pt>
    <dgm:pt modelId="{B18EB195-D07C-4DDF-897A-61527EF7143E}">
      <dgm:prSet/>
      <dgm:spPr>
        <a:solidFill>
          <a:schemeClr val="tx1">
            <a:lumMod val="50000"/>
            <a:lumOff val="50000"/>
          </a:schemeClr>
        </a:solidFill>
      </dgm:spPr>
      <dgm:t>
        <a:bodyPr/>
        <a:lstStyle/>
        <a:p>
          <a:r>
            <a:rPr lang="en-US" dirty="0">
              <a:ea typeface="Times New Roman" panose="02020603050405020304" pitchFamily="18" charset="0"/>
            </a:rPr>
            <a:t>C</a:t>
          </a:r>
          <a:r>
            <a:rPr lang="en-US" dirty="0">
              <a:effectLst/>
              <a:ea typeface="Times New Roman" panose="02020603050405020304" pitchFamily="18" charset="0"/>
            </a:rPr>
            <a:t>alculate distance between the user and obstacle</a:t>
          </a:r>
          <a:r>
            <a:rPr lang="en-US" dirty="0"/>
            <a:t>.</a:t>
          </a:r>
        </a:p>
      </dgm:t>
    </dgm:pt>
    <dgm:pt modelId="{363FC0C5-0878-4BA5-90A1-9534D4DFDDE1}" type="parTrans" cxnId="{AA6A4C64-35FB-4CA4-B862-22595D39CC0A}">
      <dgm:prSet/>
      <dgm:spPr>
        <a:solidFill>
          <a:schemeClr val="tx1">
            <a:lumMod val="50000"/>
            <a:lumOff val="50000"/>
          </a:schemeClr>
        </a:solidFill>
      </dgm:spPr>
      <dgm:t>
        <a:bodyPr/>
        <a:lstStyle/>
        <a:p>
          <a:endParaRPr lang="en-US"/>
        </a:p>
      </dgm:t>
    </dgm:pt>
    <dgm:pt modelId="{15897952-5DD3-43CD-93B8-F3C81853AE24}" type="sibTrans" cxnId="{AA6A4C64-35FB-4CA4-B862-22595D39CC0A}">
      <dgm:prSet/>
      <dgm:spPr/>
      <dgm:t>
        <a:bodyPr/>
        <a:lstStyle/>
        <a:p>
          <a:endParaRPr lang="en-US"/>
        </a:p>
      </dgm:t>
    </dgm:pt>
    <dgm:pt modelId="{49D0C877-8FEE-4D49-AA7D-F15DABA035FC}">
      <dgm:prSet/>
      <dgm:spPr>
        <a:solidFill>
          <a:schemeClr val="tx1">
            <a:lumMod val="75000"/>
            <a:lumOff val="25000"/>
          </a:schemeClr>
        </a:solidFill>
      </dgm:spPr>
      <dgm:t>
        <a:bodyPr/>
        <a:lstStyle/>
        <a:p>
          <a:r>
            <a:rPr lang="en-US" dirty="0"/>
            <a:t>Work properly in every background conditions.</a:t>
          </a:r>
        </a:p>
      </dgm:t>
    </dgm:pt>
    <dgm:pt modelId="{68532AF9-C77F-4F18-8BEC-DB367C9D64F9}" type="parTrans" cxnId="{446B85AD-8748-4E9D-A78D-63693DDF42AE}">
      <dgm:prSet/>
      <dgm:spPr>
        <a:solidFill>
          <a:schemeClr val="tx1">
            <a:lumMod val="75000"/>
            <a:lumOff val="25000"/>
          </a:schemeClr>
        </a:solidFill>
      </dgm:spPr>
      <dgm:t>
        <a:bodyPr/>
        <a:lstStyle/>
        <a:p>
          <a:endParaRPr lang="en-US"/>
        </a:p>
      </dgm:t>
    </dgm:pt>
    <dgm:pt modelId="{9CADFEDD-0FF4-44CB-9E33-E7C3BA7D641C}" type="sibTrans" cxnId="{446B85AD-8748-4E9D-A78D-63693DDF42AE}">
      <dgm:prSet/>
      <dgm:spPr/>
      <dgm:t>
        <a:bodyPr/>
        <a:lstStyle/>
        <a:p>
          <a:endParaRPr lang="en-US"/>
        </a:p>
      </dgm:t>
    </dgm:pt>
    <dgm:pt modelId="{9BEF95E0-BC6D-4D12-AE81-3EED88819ABD}">
      <dgm:prSet/>
      <dgm:spPr>
        <a:solidFill>
          <a:schemeClr val="tx1">
            <a:lumMod val="25000"/>
            <a:lumOff val="75000"/>
          </a:schemeClr>
        </a:solidFill>
      </dgm:spPr>
      <dgm:t>
        <a:bodyPr/>
        <a:lstStyle/>
        <a:p>
          <a:r>
            <a:rPr lang="en-US" dirty="0">
              <a:ea typeface="Times New Roman" panose="02020603050405020304" pitchFamily="18" charset="0"/>
              <a:cs typeface="Times New Roman" panose="02020603050405020304" pitchFamily="18" charset="0"/>
            </a:rPr>
            <a:t>D</a:t>
          </a:r>
          <a:r>
            <a:rPr lang="en-US" dirty="0">
              <a:effectLst/>
              <a:ea typeface="Times New Roman" panose="02020603050405020304" pitchFamily="18" charset="0"/>
              <a:cs typeface="Times New Roman" panose="02020603050405020304" pitchFamily="18" charset="0"/>
            </a:rPr>
            <a:t>etect and recognize </a:t>
          </a:r>
          <a:r>
            <a:rPr lang="en-US" dirty="0">
              <a:ea typeface="Times New Roman" panose="02020603050405020304" pitchFamily="18" charset="0"/>
              <a:cs typeface="Times New Roman" panose="02020603050405020304" pitchFamily="18" charset="0"/>
            </a:rPr>
            <a:t>in a vary range of </a:t>
          </a:r>
          <a:r>
            <a:rPr lang="en-US" dirty="0">
              <a:effectLst/>
              <a:ea typeface="Times New Roman" panose="02020603050405020304" pitchFamily="18" charset="0"/>
              <a:cs typeface="Times New Roman" panose="02020603050405020304" pitchFamily="18" charset="0"/>
            </a:rPr>
            <a:t>objects</a:t>
          </a:r>
          <a:r>
            <a:rPr lang="en-US" dirty="0"/>
            <a:t>.</a:t>
          </a:r>
        </a:p>
      </dgm:t>
    </dgm:pt>
    <dgm:pt modelId="{2862AFB0-2CE9-488C-A774-FCE1A0176E05}" type="parTrans" cxnId="{390ABFDB-8D7E-456B-A01C-404504663F7C}">
      <dgm:prSet/>
      <dgm:spPr>
        <a:solidFill>
          <a:schemeClr val="tx1">
            <a:lumMod val="25000"/>
            <a:lumOff val="75000"/>
          </a:schemeClr>
        </a:solidFill>
      </dgm:spPr>
      <dgm:t>
        <a:bodyPr/>
        <a:lstStyle/>
        <a:p>
          <a:endParaRPr lang="en-US"/>
        </a:p>
      </dgm:t>
    </dgm:pt>
    <dgm:pt modelId="{34C68431-47F5-49C8-98C1-91F4C0F139B9}" type="sibTrans" cxnId="{390ABFDB-8D7E-456B-A01C-404504663F7C}">
      <dgm:prSet/>
      <dgm:spPr/>
      <dgm:t>
        <a:bodyPr/>
        <a:lstStyle/>
        <a:p>
          <a:endParaRPr lang="en-US"/>
        </a:p>
      </dgm:t>
    </dgm:pt>
    <dgm:pt modelId="{C37EA863-D43B-43AF-870E-0EE64A57D0AF}">
      <dgm:prSet/>
      <dgm:spPr/>
      <dgm:t>
        <a:bodyPr/>
        <a:lstStyle/>
        <a:p>
          <a:endParaRPr lang="en-US"/>
        </a:p>
      </dgm:t>
    </dgm:pt>
    <dgm:pt modelId="{6DE7FF2D-4B9D-4E83-9E53-E49820BC8793}" type="parTrans" cxnId="{5CDD9488-50C5-48A4-89A3-6B6516C07BA5}">
      <dgm:prSet/>
      <dgm:spPr/>
      <dgm:t>
        <a:bodyPr/>
        <a:lstStyle/>
        <a:p>
          <a:endParaRPr lang="en-US"/>
        </a:p>
      </dgm:t>
    </dgm:pt>
    <dgm:pt modelId="{7C52263E-AE48-44F5-B64D-ACB48DF3AD4D}" type="sibTrans" cxnId="{5CDD9488-50C5-48A4-89A3-6B6516C07BA5}">
      <dgm:prSet/>
      <dgm:spPr/>
      <dgm:t>
        <a:bodyPr/>
        <a:lstStyle/>
        <a:p>
          <a:endParaRPr lang="en-US"/>
        </a:p>
      </dgm:t>
    </dgm:pt>
    <dgm:pt modelId="{EDF28244-FEE7-4A06-B683-42A3EC8985D2}" type="pres">
      <dgm:prSet presAssocID="{D27E3CB3-04C7-42A3-A3B5-F34290212959}" presName="cycle" presStyleCnt="0">
        <dgm:presLayoutVars>
          <dgm:chMax val="1"/>
          <dgm:dir/>
          <dgm:animLvl val="ctr"/>
          <dgm:resizeHandles val="exact"/>
        </dgm:presLayoutVars>
      </dgm:prSet>
      <dgm:spPr/>
    </dgm:pt>
    <dgm:pt modelId="{814FC771-201A-466B-9247-84CCBE3498E6}" type="pres">
      <dgm:prSet presAssocID="{8298BF37-5EF5-45EE-815F-246D21B2D685}" presName="centerShape" presStyleLbl="node0" presStyleIdx="0" presStyleCnt="1" custScaleX="127215" custScaleY="125224"/>
      <dgm:spPr/>
    </dgm:pt>
    <dgm:pt modelId="{E3A8E654-D07E-48F5-9C70-008E29B1BF02}" type="pres">
      <dgm:prSet presAssocID="{2862AFB0-2CE9-488C-A774-FCE1A0176E05}" presName="parTrans" presStyleLbl="bgSibTrans2D1" presStyleIdx="0" presStyleCnt="3"/>
      <dgm:spPr/>
    </dgm:pt>
    <dgm:pt modelId="{AEA3BCFE-21E0-4AB9-8355-6FDABFA49E0A}" type="pres">
      <dgm:prSet presAssocID="{9BEF95E0-BC6D-4D12-AE81-3EED88819ABD}" presName="node" presStyleLbl="node1" presStyleIdx="0" presStyleCnt="3" custScaleX="74320" custScaleY="79351">
        <dgm:presLayoutVars>
          <dgm:bulletEnabled val="1"/>
        </dgm:presLayoutVars>
      </dgm:prSet>
      <dgm:spPr/>
    </dgm:pt>
    <dgm:pt modelId="{1E87758D-8AFE-4970-8DFC-26D330278B46}" type="pres">
      <dgm:prSet presAssocID="{363FC0C5-0878-4BA5-90A1-9534D4DFDDE1}" presName="parTrans" presStyleLbl="bgSibTrans2D1" presStyleIdx="1" presStyleCnt="3"/>
      <dgm:spPr/>
    </dgm:pt>
    <dgm:pt modelId="{9EEB1E06-8C78-4430-844C-0557FCAF1039}" type="pres">
      <dgm:prSet presAssocID="{B18EB195-D07C-4DDF-897A-61527EF7143E}" presName="node" presStyleLbl="node1" presStyleIdx="1" presStyleCnt="3" custScaleX="74320" custScaleY="79351">
        <dgm:presLayoutVars>
          <dgm:bulletEnabled val="1"/>
        </dgm:presLayoutVars>
      </dgm:prSet>
      <dgm:spPr/>
    </dgm:pt>
    <dgm:pt modelId="{D40804E7-8BA8-4A5F-B6A8-A4C35F21D613}" type="pres">
      <dgm:prSet presAssocID="{68532AF9-C77F-4F18-8BEC-DB367C9D64F9}" presName="parTrans" presStyleLbl="bgSibTrans2D1" presStyleIdx="2" presStyleCnt="3"/>
      <dgm:spPr/>
    </dgm:pt>
    <dgm:pt modelId="{EAA45C03-DCA7-4FBB-B212-AE71306B2FEB}" type="pres">
      <dgm:prSet presAssocID="{49D0C877-8FEE-4D49-AA7D-F15DABA035FC}" presName="node" presStyleLbl="node1" presStyleIdx="2" presStyleCnt="3" custScaleX="74320" custScaleY="79351">
        <dgm:presLayoutVars>
          <dgm:bulletEnabled val="1"/>
        </dgm:presLayoutVars>
      </dgm:prSet>
      <dgm:spPr/>
    </dgm:pt>
  </dgm:ptLst>
  <dgm:cxnLst>
    <dgm:cxn modelId="{D1DF1506-5CDA-4C28-8DCC-C1632979B4BF}" type="presOf" srcId="{D27E3CB3-04C7-42A3-A3B5-F34290212959}" destId="{EDF28244-FEE7-4A06-B683-42A3EC8985D2}" srcOrd="0" destOrd="0" presId="urn:microsoft.com/office/officeart/2005/8/layout/radial4"/>
    <dgm:cxn modelId="{F1B2FC11-AF34-45E2-9124-8F34AD96E7D8}" type="presOf" srcId="{8298BF37-5EF5-45EE-815F-246D21B2D685}" destId="{814FC771-201A-466B-9247-84CCBE3498E6}" srcOrd="0" destOrd="0" presId="urn:microsoft.com/office/officeart/2005/8/layout/radial4"/>
    <dgm:cxn modelId="{49C40F26-B6E1-4996-A891-F9AD64AC6F35}" type="presOf" srcId="{68532AF9-C77F-4F18-8BEC-DB367C9D64F9}" destId="{D40804E7-8BA8-4A5F-B6A8-A4C35F21D613}" srcOrd="0" destOrd="0" presId="urn:microsoft.com/office/officeart/2005/8/layout/radial4"/>
    <dgm:cxn modelId="{AA6A4C64-35FB-4CA4-B862-22595D39CC0A}" srcId="{8298BF37-5EF5-45EE-815F-246D21B2D685}" destId="{B18EB195-D07C-4DDF-897A-61527EF7143E}" srcOrd="1" destOrd="0" parTransId="{363FC0C5-0878-4BA5-90A1-9534D4DFDDE1}" sibTransId="{15897952-5DD3-43CD-93B8-F3C81853AE24}"/>
    <dgm:cxn modelId="{C2FCBB81-5565-4101-9D59-F4A8BA9AF14E}" srcId="{D27E3CB3-04C7-42A3-A3B5-F34290212959}" destId="{8298BF37-5EF5-45EE-815F-246D21B2D685}" srcOrd="0" destOrd="0" parTransId="{1D801D1C-32DC-48ED-AF7D-E5779FE40969}" sibTransId="{2BF9B9E0-F9B1-424C-8187-1D5957B10268}"/>
    <dgm:cxn modelId="{5CDD9488-50C5-48A4-89A3-6B6516C07BA5}" srcId="{D27E3CB3-04C7-42A3-A3B5-F34290212959}" destId="{C37EA863-D43B-43AF-870E-0EE64A57D0AF}" srcOrd="1" destOrd="0" parTransId="{6DE7FF2D-4B9D-4E83-9E53-E49820BC8793}" sibTransId="{7C52263E-AE48-44F5-B64D-ACB48DF3AD4D}"/>
    <dgm:cxn modelId="{446B85AD-8748-4E9D-A78D-63693DDF42AE}" srcId="{8298BF37-5EF5-45EE-815F-246D21B2D685}" destId="{49D0C877-8FEE-4D49-AA7D-F15DABA035FC}" srcOrd="2" destOrd="0" parTransId="{68532AF9-C77F-4F18-8BEC-DB367C9D64F9}" sibTransId="{9CADFEDD-0FF4-44CB-9E33-E7C3BA7D641C}"/>
    <dgm:cxn modelId="{DE481EAE-FC15-4AFB-83AD-3627B30A0862}" type="presOf" srcId="{B18EB195-D07C-4DDF-897A-61527EF7143E}" destId="{9EEB1E06-8C78-4430-844C-0557FCAF1039}" srcOrd="0" destOrd="0" presId="urn:microsoft.com/office/officeart/2005/8/layout/radial4"/>
    <dgm:cxn modelId="{EA8BF5B0-19E4-4EEC-AB47-2330220CA258}" type="presOf" srcId="{9BEF95E0-BC6D-4D12-AE81-3EED88819ABD}" destId="{AEA3BCFE-21E0-4AB9-8355-6FDABFA49E0A}" srcOrd="0" destOrd="0" presId="urn:microsoft.com/office/officeart/2005/8/layout/radial4"/>
    <dgm:cxn modelId="{469ACDCB-9AB2-4317-B6AD-5EE2181EE1C8}" type="presOf" srcId="{49D0C877-8FEE-4D49-AA7D-F15DABA035FC}" destId="{EAA45C03-DCA7-4FBB-B212-AE71306B2FEB}" srcOrd="0" destOrd="0" presId="urn:microsoft.com/office/officeart/2005/8/layout/radial4"/>
    <dgm:cxn modelId="{07F145D7-3829-4EC1-BD1B-38526A72948A}" type="presOf" srcId="{2862AFB0-2CE9-488C-A774-FCE1A0176E05}" destId="{E3A8E654-D07E-48F5-9C70-008E29B1BF02}" srcOrd="0" destOrd="0" presId="urn:microsoft.com/office/officeart/2005/8/layout/radial4"/>
    <dgm:cxn modelId="{390ABFDB-8D7E-456B-A01C-404504663F7C}" srcId="{8298BF37-5EF5-45EE-815F-246D21B2D685}" destId="{9BEF95E0-BC6D-4D12-AE81-3EED88819ABD}" srcOrd="0" destOrd="0" parTransId="{2862AFB0-2CE9-488C-A774-FCE1A0176E05}" sibTransId="{34C68431-47F5-49C8-98C1-91F4C0F139B9}"/>
    <dgm:cxn modelId="{E03A13DC-2312-48F3-A531-C368D3EB8979}" type="presOf" srcId="{363FC0C5-0878-4BA5-90A1-9534D4DFDDE1}" destId="{1E87758D-8AFE-4970-8DFC-26D330278B46}" srcOrd="0" destOrd="0" presId="urn:microsoft.com/office/officeart/2005/8/layout/radial4"/>
    <dgm:cxn modelId="{F166F32A-75D9-4090-8052-6F2BAAC7C8EA}" type="presParOf" srcId="{EDF28244-FEE7-4A06-B683-42A3EC8985D2}" destId="{814FC771-201A-466B-9247-84CCBE3498E6}" srcOrd="0" destOrd="0" presId="urn:microsoft.com/office/officeart/2005/8/layout/radial4"/>
    <dgm:cxn modelId="{6B3A06AB-23B8-4078-905F-F755719804CD}" type="presParOf" srcId="{EDF28244-FEE7-4A06-B683-42A3EC8985D2}" destId="{E3A8E654-D07E-48F5-9C70-008E29B1BF02}" srcOrd="1" destOrd="0" presId="urn:microsoft.com/office/officeart/2005/8/layout/radial4"/>
    <dgm:cxn modelId="{8A39DF59-FC13-40FD-89B1-512257B9B564}" type="presParOf" srcId="{EDF28244-FEE7-4A06-B683-42A3EC8985D2}" destId="{AEA3BCFE-21E0-4AB9-8355-6FDABFA49E0A}" srcOrd="2" destOrd="0" presId="urn:microsoft.com/office/officeart/2005/8/layout/radial4"/>
    <dgm:cxn modelId="{14D6855D-EBC0-4146-85B2-019896785411}" type="presParOf" srcId="{EDF28244-FEE7-4A06-B683-42A3EC8985D2}" destId="{1E87758D-8AFE-4970-8DFC-26D330278B46}" srcOrd="3" destOrd="0" presId="urn:microsoft.com/office/officeart/2005/8/layout/radial4"/>
    <dgm:cxn modelId="{E3D77B25-6B8D-4744-BC86-A5089367200C}" type="presParOf" srcId="{EDF28244-FEE7-4A06-B683-42A3EC8985D2}" destId="{9EEB1E06-8C78-4430-844C-0557FCAF1039}" srcOrd="4" destOrd="0" presId="urn:microsoft.com/office/officeart/2005/8/layout/radial4"/>
    <dgm:cxn modelId="{BB6DBAFC-6C4F-49BD-884F-5B1B863F5801}" type="presParOf" srcId="{EDF28244-FEE7-4A06-B683-42A3EC8985D2}" destId="{D40804E7-8BA8-4A5F-B6A8-A4C35F21D613}" srcOrd="5" destOrd="0" presId="urn:microsoft.com/office/officeart/2005/8/layout/radial4"/>
    <dgm:cxn modelId="{F0179C48-789E-4EFE-8CEF-5D85490CB64E}" type="presParOf" srcId="{EDF28244-FEE7-4A06-B683-42A3EC8985D2}" destId="{EAA45C03-DCA7-4FBB-B212-AE71306B2FEB}"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23F3E6A-A220-4F7C-8444-7D737C1E6140}" type="doc">
      <dgm:prSet loTypeId="urn:microsoft.com/office/officeart/2005/8/layout/chevron2" loCatId="list" qsTypeId="urn:microsoft.com/office/officeart/2005/8/quickstyle/simple1" qsCatId="simple" csTypeId="urn:microsoft.com/office/officeart/2005/8/colors/colorful4" csCatId="colorful" phldr="1"/>
      <dgm:spPr/>
      <dgm:t>
        <a:bodyPr/>
        <a:lstStyle/>
        <a:p>
          <a:endParaRPr lang="en-US"/>
        </a:p>
      </dgm:t>
    </dgm:pt>
    <dgm:pt modelId="{C56614B8-F0DD-45B8-BB93-D78136B9A2C9}">
      <dgm:prSet phldrT="[Text]"/>
      <dgm:spPr/>
      <dgm:t>
        <a:bodyPr/>
        <a:lstStyle/>
        <a:p>
          <a:pPr>
            <a:buNone/>
          </a:pPr>
          <a:r>
            <a:rPr lang="en-US" dirty="0"/>
            <a:t>User Requirements</a:t>
          </a:r>
        </a:p>
      </dgm:t>
    </dgm:pt>
    <dgm:pt modelId="{9B57616C-57E3-4581-81B1-164B54CE1A2D}" type="parTrans" cxnId="{9079B374-A9AC-467B-AA32-3FBDB373F5C8}">
      <dgm:prSet/>
      <dgm:spPr/>
      <dgm:t>
        <a:bodyPr/>
        <a:lstStyle/>
        <a:p>
          <a:endParaRPr lang="en-US"/>
        </a:p>
      </dgm:t>
    </dgm:pt>
    <dgm:pt modelId="{0D7008B6-C689-4C7B-9426-AFAD43365753}" type="sibTrans" cxnId="{9079B374-A9AC-467B-AA32-3FBDB373F5C8}">
      <dgm:prSet/>
      <dgm:spPr/>
      <dgm:t>
        <a:bodyPr/>
        <a:lstStyle/>
        <a:p>
          <a:endParaRPr lang="en-US"/>
        </a:p>
      </dgm:t>
    </dgm:pt>
    <dgm:pt modelId="{32AFBF8D-CD40-41E3-AEA6-17BA2968D2AA}">
      <dgm:prSet phldrT="[Text]" custT="1"/>
      <dgm:spPr>
        <a:solidFill>
          <a:schemeClr val="accent4">
            <a:lumMod val="40000"/>
            <a:lumOff val="60000"/>
            <a:alpha val="90000"/>
          </a:schemeClr>
        </a:solidFill>
      </dgm:spPr>
      <dgm:t>
        <a:bodyPr/>
        <a:lstStyle/>
        <a:p>
          <a:r>
            <a:rPr lang="en-US" sz="1300" dirty="0">
              <a:solidFill>
                <a:schemeClr val="accent6"/>
              </a:solidFill>
            </a:rPr>
            <a:t>Users should be able to maintain trust in the accuracy of data.</a:t>
          </a:r>
        </a:p>
      </dgm:t>
    </dgm:pt>
    <dgm:pt modelId="{961A77A8-6EDC-45DF-9C9A-842D4D1616BB}" type="parTrans" cxnId="{D27A1C7D-7D2B-46A4-9B3E-EC54DAC7420B}">
      <dgm:prSet/>
      <dgm:spPr/>
      <dgm:t>
        <a:bodyPr/>
        <a:lstStyle/>
        <a:p>
          <a:endParaRPr lang="en-US"/>
        </a:p>
      </dgm:t>
    </dgm:pt>
    <dgm:pt modelId="{D38768B8-4660-4154-A6A1-CEB2873952E4}" type="sibTrans" cxnId="{D27A1C7D-7D2B-46A4-9B3E-EC54DAC7420B}">
      <dgm:prSet/>
      <dgm:spPr/>
      <dgm:t>
        <a:bodyPr/>
        <a:lstStyle/>
        <a:p>
          <a:endParaRPr lang="en-US"/>
        </a:p>
      </dgm:t>
    </dgm:pt>
    <dgm:pt modelId="{D1ADA423-F3BA-43A6-BCE0-629D2523CC04}">
      <dgm:prSet phldrT="[Text]" custT="1"/>
      <dgm:spPr>
        <a:solidFill>
          <a:schemeClr val="accent2">
            <a:lumMod val="60000"/>
            <a:lumOff val="40000"/>
            <a:alpha val="90000"/>
          </a:schemeClr>
        </a:solidFill>
      </dgm:spPr>
      <dgm:t>
        <a:bodyPr/>
        <a:lstStyle/>
        <a:p>
          <a:r>
            <a:rPr lang="en-US" sz="1300" dirty="0">
              <a:solidFill>
                <a:schemeClr val="accent6"/>
              </a:solidFill>
            </a:rPr>
            <a:t>The app should be supportive in both online and offline platforms.</a:t>
          </a:r>
        </a:p>
      </dgm:t>
    </dgm:pt>
    <dgm:pt modelId="{67413C8C-81B7-4E43-9DC3-39B0DE51C1A3}" type="parTrans" cxnId="{9EDD3034-1D3D-4CD1-923F-625AA5295EA8}">
      <dgm:prSet/>
      <dgm:spPr/>
      <dgm:t>
        <a:bodyPr/>
        <a:lstStyle/>
        <a:p>
          <a:endParaRPr lang="en-US"/>
        </a:p>
      </dgm:t>
    </dgm:pt>
    <dgm:pt modelId="{E82873FE-88BF-467C-9A2D-F8E5BC1A366E}" type="sibTrans" cxnId="{9EDD3034-1D3D-4CD1-923F-625AA5295EA8}">
      <dgm:prSet/>
      <dgm:spPr/>
      <dgm:t>
        <a:bodyPr/>
        <a:lstStyle/>
        <a:p>
          <a:endParaRPr lang="en-US"/>
        </a:p>
      </dgm:t>
    </dgm:pt>
    <dgm:pt modelId="{2B3285E3-DB49-4FD6-9CC6-806A4591D648}">
      <dgm:prSet phldrT="[Text]"/>
      <dgm:spPr/>
      <dgm:t>
        <a:bodyPr/>
        <a:lstStyle/>
        <a:p>
          <a:pPr>
            <a:buNone/>
          </a:pPr>
          <a:r>
            <a:rPr lang="en-US" dirty="0"/>
            <a:t>Non-Functional Requirements</a:t>
          </a:r>
        </a:p>
      </dgm:t>
    </dgm:pt>
    <dgm:pt modelId="{EC0CFF28-2F7E-45AC-84FB-253FE0A1F7BE}" type="parTrans" cxnId="{0A0F5AEC-FCB5-4540-B1C7-728912C693CF}">
      <dgm:prSet/>
      <dgm:spPr/>
      <dgm:t>
        <a:bodyPr/>
        <a:lstStyle/>
        <a:p>
          <a:endParaRPr lang="en-US"/>
        </a:p>
      </dgm:t>
    </dgm:pt>
    <dgm:pt modelId="{C41B3ED4-4F7E-4586-8F11-588D539A7AC8}" type="sibTrans" cxnId="{0A0F5AEC-FCB5-4540-B1C7-728912C693CF}">
      <dgm:prSet/>
      <dgm:spPr/>
      <dgm:t>
        <a:bodyPr/>
        <a:lstStyle/>
        <a:p>
          <a:endParaRPr lang="en-US"/>
        </a:p>
      </dgm:t>
    </dgm:pt>
    <dgm:pt modelId="{A31F2ECA-2176-4ADE-8C45-78B759BB95D9}">
      <dgm:prSet phldrT="[Text]"/>
      <dgm:spPr>
        <a:solidFill>
          <a:schemeClr val="accent5">
            <a:lumMod val="60000"/>
            <a:lumOff val="40000"/>
            <a:alpha val="90000"/>
          </a:schemeClr>
        </a:solidFill>
      </dgm:spPr>
      <dgm:t>
        <a:bodyPr/>
        <a:lstStyle/>
        <a:p>
          <a:r>
            <a:rPr lang="en-US" dirty="0">
              <a:solidFill>
                <a:schemeClr val="accent6"/>
              </a:solidFill>
            </a:rPr>
            <a:t>Availability</a:t>
          </a:r>
        </a:p>
      </dgm:t>
    </dgm:pt>
    <dgm:pt modelId="{902A43E8-D7CE-44E7-A630-367B3693C610}" type="parTrans" cxnId="{6F51B30B-3953-4543-8330-60D9E81C3096}">
      <dgm:prSet/>
      <dgm:spPr/>
      <dgm:t>
        <a:bodyPr/>
        <a:lstStyle/>
        <a:p>
          <a:endParaRPr lang="en-US"/>
        </a:p>
      </dgm:t>
    </dgm:pt>
    <dgm:pt modelId="{2D4F2FBC-49E4-45DB-863E-44A01D239F95}" type="sibTrans" cxnId="{6F51B30B-3953-4543-8330-60D9E81C3096}">
      <dgm:prSet/>
      <dgm:spPr/>
      <dgm:t>
        <a:bodyPr/>
        <a:lstStyle/>
        <a:p>
          <a:endParaRPr lang="en-US"/>
        </a:p>
      </dgm:t>
    </dgm:pt>
    <dgm:pt modelId="{EC2CDD92-5003-4E59-826A-252F8ABEB85D}">
      <dgm:prSet/>
      <dgm:spPr/>
      <dgm:t>
        <a:bodyPr/>
        <a:lstStyle/>
        <a:p>
          <a:r>
            <a:rPr lang="en-US" dirty="0"/>
            <a:t>System Requirements</a:t>
          </a:r>
        </a:p>
      </dgm:t>
    </dgm:pt>
    <dgm:pt modelId="{F2B157CA-FE60-4E87-B8FC-76C1D8CA51A0}" type="parTrans" cxnId="{5613381A-CEB0-4963-9D1A-1DE4935F90F7}">
      <dgm:prSet/>
      <dgm:spPr/>
      <dgm:t>
        <a:bodyPr/>
        <a:lstStyle/>
        <a:p>
          <a:endParaRPr lang="en-US"/>
        </a:p>
      </dgm:t>
    </dgm:pt>
    <dgm:pt modelId="{4DDA85A5-DABE-437C-A5C2-BCBB1271303C}" type="sibTrans" cxnId="{5613381A-CEB0-4963-9D1A-1DE4935F90F7}">
      <dgm:prSet/>
      <dgm:spPr/>
      <dgm:t>
        <a:bodyPr/>
        <a:lstStyle/>
        <a:p>
          <a:endParaRPr lang="en-US"/>
        </a:p>
      </dgm:t>
    </dgm:pt>
    <dgm:pt modelId="{F91D7810-9C50-43CF-A491-2CCC55656BD3}">
      <dgm:prSet custT="1"/>
      <dgm:spPr>
        <a:solidFill>
          <a:schemeClr val="accent4">
            <a:lumMod val="40000"/>
            <a:lumOff val="60000"/>
            <a:alpha val="90000"/>
          </a:schemeClr>
        </a:solidFill>
      </dgm:spPr>
      <dgm:t>
        <a:bodyPr/>
        <a:lstStyle/>
        <a:p>
          <a:r>
            <a:rPr lang="en-US" sz="1300" dirty="0">
              <a:solidFill>
                <a:schemeClr val="accent6"/>
              </a:solidFill>
            </a:rPr>
            <a:t>The system should be supportive according to the user’s demands and requests.</a:t>
          </a:r>
        </a:p>
      </dgm:t>
    </dgm:pt>
    <dgm:pt modelId="{CC4C0A47-3F56-4F6B-AA2E-E4B0C277C42A}" type="parTrans" cxnId="{D76E7688-0CF1-4AC2-9326-376B1C37EB98}">
      <dgm:prSet/>
      <dgm:spPr/>
      <dgm:t>
        <a:bodyPr/>
        <a:lstStyle/>
        <a:p>
          <a:endParaRPr lang="en-US"/>
        </a:p>
      </dgm:t>
    </dgm:pt>
    <dgm:pt modelId="{89B7DEEB-70AD-4B39-8D60-F527C65CED1A}" type="sibTrans" cxnId="{D76E7688-0CF1-4AC2-9326-376B1C37EB98}">
      <dgm:prSet/>
      <dgm:spPr/>
      <dgm:t>
        <a:bodyPr/>
        <a:lstStyle/>
        <a:p>
          <a:endParaRPr lang="en-US"/>
        </a:p>
      </dgm:t>
    </dgm:pt>
    <dgm:pt modelId="{F66246D9-9B78-4E9C-BB1C-821AA0BA8EEB}">
      <dgm:prSet custT="1"/>
      <dgm:spPr>
        <a:solidFill>
          <a:schemeClr val="accent4">
            <a:lumMod val="40000"/>
            <a:lumOff val="60000"/>
            <a:alpha val="90000"/>
          </a:schemeClr>
        </a:solidFill>
      </dgm:spPr>
      <dgm:t>
        <a:bodyPr/>
        <a:lstStyle/>
        <a:p>
          <a:r>
            <a:rPr lang="en-US" sz="1300" dirty="0">
              <a:solidFill>
                <a:schemeClr val="accent6"/>
              </a:solidFill>
            </a:rPr>
            <a:t>The app should be supportive to the user in identifying objects even in the dark.</a:t>
          </a:r>
        </a:p>
      </dgm:t>
    </dgm:pt>
    <dgm:pt modelId="{CA8F870A-03AD-4B17-9FF6-E8504081026D}" type="parTrans" cxnId="{045E70C6-47C4-46C2-B84F-8D145140C7E9}">
      <dgm:prSet/>
      <dgm:spPr/>
      <dgm:t>
        <a:bodyPr/>
        <a:lstStyle/>
        <a:p>
          <a:endParaRPr lang="en-US"/>
        </a:p>
      </dgm:t>
    </dgm:pt>
    <dgm:pt modelId="{046DB825-02C6-4E07-8C81-B618266BDF8F}" type="sibTrans" cxnId="{045E70C6-47C4-46C2-B84F-8D145140C7E9}">
      <dgm:prSet/>
      <dgm:spPr/>
      <dgm:t>
        <a:bodyPr/>
        <a:lstStyle/>
        <a:p>
          <a:endParaRPr lang="en-US"/>
        </a:p>
      </dgm:t>
    </dgm:pt>
    <dgm:pt modelId="{10358F64-E0BD-40D4-9979-2C4BE7CED6F8}">
      <dgm:prSet custT="1"/>
      <dgm:spPr>
        <a:solidFill>
          <a:schemeClr val="accent2">
            <a:lumMod val="60000"/>
            <a:lumOff val="40000"/>
            <a:alpha val="90000"/>
          </a:schemeClr>
        </a:solidFill>
      </dgm:spPr>
      <dgm:t>
        <a:bodyPr/>
        <a:lstStyle/>
        <a:p>
          <a:r>
            <a:rPr lang="en-US" sz="1300" dirty="0">
              <a:solidFill>
                <a:schemeClr val="accent6"/>
              </a:solidFill>
            </a:rPr>
            <a:t>The phone flasher should work properly when the background light is not enough to detect an object.</a:t>
          </a:r>
        </a:p>
      </dgm:t>
    </dgm:pt>
    <dgm:pt modelId="{F95984D1-86DD-4871-83BE-8DBED42880C7}" type="parTrans" cxnId="{C2D780CF-0978-42D7-A20B-93A63AB354D8}">
      <dgm:prSet/>
      <dgm:spPr/>
      <dgm:t>
        <a:bodyPr/>
        <a:lstStyle/>
        <a:p>
          <a:endParaRPr lang="en-US"/>
        </a:p>
      </dgm:t>
    </dgm:pt>
    <dgm:pt modelId="{04A30FF5-70F0-4760-A9D4-93C7CE34447A}" type="sibTrans" cxnId="{C2D780CF-0978-42D7-A20B-93A63AB354D8}">
      <dgm:prSet/>
      <dgm:spPr/>
      <dgm:t>
        <a:bodyPr/>
        <a:lstStyle/>
        <a:p>
          <a:endParaRPr lang="en-US"/>
        </a:p>
      </dgm:t>
    </dgm:pt>
    <dgm:pt modelId="{B3EF2B45-73BA-4F64-B355-81713E7335EF}">
      <dgm:prSet custT="1"/>
      <dgm:spPr>
        <a:solidFill>
          <a:schemeClr val="accent2">
            <a:lumMod val="60000"/>
            <a:lumOff val="40000"/>
            <a:alpha val="90000"/>
          </a:schemeClr>
        </a:solidFill>
      </dgm:spPr>
      <dgm:t>
        <a:bodyPr/>
        <a:lstStyle/>
        <a:p>
          <a:r>
            <a:rPr lang="en-US" sz="1300" dirty="0">
              <a:solidFill>
                <a:schemeClr val="accent6"/>
              </a:solidFill>
            </a:rPr>
            <a:t>Smartphone should have at least a 20MP back camera which all of modern smartphone have these days.</a:t>
          </a:r>
        </a:p>
      </dgm:t>
    </dgm:pt>
    <dgm:pt modelId="{368F80E2-963E-406F-B00D-C1D3156BFBD9}" type="parTrans" cxnId="{37900DC8-C544-405C-84CF-897EEF7B5404}">
      <dgm:prSet/>
      <dgm:spPr/>
      <dgm:t>
        <a:bodyPr/>
        <a:lstStyle/>
        <a:p>
          <a:endParaRPr lang="en-US"/>
        </a:p>
      </dgm:t>
    </dgm:pt>
    <dgm:pt modelId="{FACE13CB-27EF-4029-99B4-8414A1CFAD38}" type="sibTrans" cxnId="{37900DC8-C544-405C-84CF-897EEF7B5404}">
      <dgm:prSet/>
      <dgm:spPr/>
      <dgm:t>
        <a:bodyPr/>
        <a:lstStyle/>
        <a:p>
          <a:endParaRPr lang="en-US"/>
        </a:p>
      </dgm:t>
    </dgm:pt>
    <dgm:pt modelId="{2CE34DBC-B726-44A6-B7F6-5EB64E725393}">
      <dgm:prSet/>
      <dgm:spPr>
        <a:solidFill>
          <a:schemeClr val="accent5">
            <a:lumMod val="60000"/>
            <a:lumOff val="40000"/>
            <a:alpha val="90000"/>
          </a:schemeClr>
        </a:solidFill>
      </dgm:spPr>
      <dgm:t>
        <a:bodyPr/>
        <a:lstStyle/>
        <a:p>
          <a:r>
            <a:rPr lang="en-US" dirty="0">
              <a:solidFill>
                <a:schemeClr val="accent6"/>
              </a:solidFill>
            </a:rPr>
            <a:t>Performance</a:t>
          </a:r>
        </a:p>
      </dgm:t>
    </dgm:pt>
    <dgm:pt modelId="{FCB11F8F-9CD6-466C-8CD7-15B3EC440771}" type="parTrans" cxnId="{953387FE-E997-4FC0-A1F2-69A4152346C9}">
      <dgm:prSet/>
      <dgm:spPr/>
      <dgm:t>
        <a:bodyPr/>
        <a:lstStyle/>
        <a:p>
          <a:endParaRPr lang="en-US"/>
        </a:p>
      </dgm:t>
    </dgm:pt>
    <dgm:pt modelId="{42F0B76E-D490-421B-AA25-227910443EA5}" type="sibTrans" cxnId="{953387FE-E997-4FC0-A1F2-69A4152346C9}">
      <dgm:prSet/>
      <dgm:spPr/>
      <dgm:t>
        <a:bodyPr/>
        <a:lstStyle/>
        <a:p>
          <a:endParaRPr lang="en-US"/>
        </a:p>
      </dgm:t>
    </dgm:pt>
    <dgm:pt modelId="{222B2C79-DE83-4029-BA8C-0738EF3DF506}">
      <dgm:prSet/>
      <dgm:spPr>
        <a:solidFill>
          <a:schemeClr val="accent5">
            <a:lumMod val="60000"/>
            <a:lumOff val="40000"/>
            <a:alpha val="90000"/>
          </a:schemeClr>
        </a:solidFill>
      </dgm:spPr>
      <dgm:t>
        <a:bodyPr/>
        <a:lstStyle/>
        <a:p>
          <a:r>
            <a:rPr lang="en-US" dirty="0">
              <a:solidFill>
                <a:schemeClr val="accent6"/>
              </a:solidFill>
            </a:rPr>
            <a:t>Accuracy</a:t>
          </a:r>
        </a:p>
      </dgm:t>
    </dgm:pt>
    <dgm:pt modelId="{864A1C65-6059-4921-B64C-2ED0CAE6E724}" type="parTrans" cxnId="{276EF0D7-3A59-43C6-BE03-54511D43E69E}">
      <dgm:prSet/>
      <dgm:spPr/>
      <dgm:t>
        <a:bodyPr/>
        <a:lstStyle/>
        <a:p>
          <a:endParaRPr lang="en-US"/>
        </a:p>
      </dgm:t>
    </dgm:pt>
    <dgm:pt modelId="{C5D19B99-2449-40B2-8D74-06D8D5CC73C5}" type="sibTrans" cxnId="{276EF0D7-3A59-43C6-BE03-54511D43E69E}">
      <dgm:prSet/>
      <dgm:spPr/>
      <dgm:t>
        <a:bodyPr/>
        <a:lstStyle/>
        <a:p>
          <a:endParaRPr lang="en-US"/>
        </a:p>
      </dgm:t>
    </dgm:pt>
    <dgm:pt modelId="{272A04F2-8B66-45DE-BFAB-B7351BF56E55}">
      <dgm:prSet/>
      <dgm:spPr>
        <a:solidFill>
          <a:schemeClr val="accent5">
            <a:lumMod val="60000"/>
            <a:lumOff val="40000"/>
            <a:alpha val="90000"/>
          </a:schemeClr>
        </a:solidFill>
      </dgm:spPr>
      <dgm:t>
        <a:bodyPr/>
        <a:lstStyle/>
        <a:p>
          <a:r>
            <a:rPr lang="en-US" dirty="0">
              <a:solidFill>
                <a:schemeClr val="accent6"/>
              </a:solidFill>
            </a:rPr>
            <a:t>Speed</a:t>
          </a:r>
        </a:p>
      </dgm:t>
    </dgm:pt>
    <dgm:pt modelId="{79544628-7976-4F0F-9F33-7C5CE28B09D7}" type="parTrans" cxnId="{00B01469-A57C-4579-80A4-68B3E25F544F}">
      <dgm:prSet/>
      <dgm:spPr/>
      <dgm:t>
        <a:bodyPr/>
        <a:lstStyle/>
        <a:p>
          <a:endParaRPr lang="en-US"/>
        </a:p>
      </dgm:t>
    </dgm:pt>
    <dgm:pt modelId="{55A8780E-547E-45CD-B4E6-AF50D8665492}" type="sibTrans" cxnId="{00B01469-A57C-4579-80A4-68B3E25F544F}">
      <dgm:prSet/>
      <dgm:spPr/>
      <dgm:t>
        <a:bodyPr/>
        <a:lstStyle/>
        <a:p>
          <a:endParaRPr lang="en-US"/>
        </a:p>
      </dgm:t>
    </dgm:pt>
    <dgm:pt modelId="{BB770658-699F-4FBC-9CEA-DA3BF05F2345}" type="pres">
      <dgm:prSet presAssocID="{E23F3E6A-A220-4F7C-8444-7D737C1E6140}" presName="linearFlow" presStyleCnt="0">
        <dgm:presLayoutVars>
          <dgm:dir/>
          <dgm:animLvl val="lvl"/>
          <dgm:resizeHandles val="exact"/>
        </dgm:presLayoutVars>
      </dgm:prSet>
      <dgm:spPr/>
    </dgm:pt>
    <dgm:pt modelId="{08C789E4-A4A2-4498-9AD7-99161634252D}" type="pres">
      <dgm:prSet presAssocID="{C56614B8-F0DD-45B8-BB93-D78136B9A2C9}" presName="composite" presStyleCnt="0"/>
      <dgm:spPr/>
    </dgm:pt>
    <dgm:pt modelId="{710C6E3A-336A-44F4-9B9C-FFCE2D367E1F}" type="pres">
      <dgm:prSet presAssocID="{C56614B8-F0DD-45B8-BB93-D78136B9A2C9}" presName="parentText" presStyleLbl="alignNode1" presStyleIdx="0" presStyleCnt="3">
        <dgm:presLayoutVars>
          <dgm:chMax val="1"/>
          <dgm:bulletEnabled val="1"/>
        </dgm:presLayoutVars>
      </dgm:prSet>
      <dgm:spPr/>
    </dgm:pt>
    <dgm:pt modelId="{0FAF20D4-E00C-4272-ADD2-C188DBA121AF}" type="pres">
      <dgm:prSet presAssocID="{C56614B8-F0DD-45B8-BB93-D78136B9A2C9}" presName="descendantText" presStyleLbl="alignAcc1" presStyleIdx="0" presStyleCnt="3" custScaleY="100000">
        <dgm:presLayoutVars>
          <dgm:bulletEnabled val="1"/>
        </dgm:presLayoutVars>
      </dgm:prSet>
      <dgm:spPr/>
    </dgm:pt>
    <dgm:pt modelId="{662CCBE3-18E4-4240-A0CB-895524D96B35}" type="pres">
      <dgm:prSet presAssocID="{0D7008B6-C689-4C7B-9426-AFAD43365753}" presName="sp" presStyleCnt="0"/>
      <dgm:spPr/>
    </dgm:pt>
    <dgm:pt modelId="{CD75055D-67CF-4156-A256-FED1EF5F3878}" type="pres">
      <dgm:prSet presAssocID="{EC2CDD92-5003-4E59-826A-252F8ABEB85D}" presName="composite" presStyleCnt="0"/>
      <dgm:spPr/>
    </dgm:pt>
    <dgm:pt modelId="{255DE98E-D919-4CC1-ABA9-4529A9708F80}" type="pres">
      <dgm:prSet presAssocID="{EC2CDD92-5003-4E59-826A-252F8ABEB85D}" presName="parentText" presStyleLbl="alignNode1" presStyleIdx="1" presStyleCnt="3">
        <dgm:presLayoutVars>
          <dgm:chMax val="1"/>
          <dgm:bulletEnabled val="1"/>
        </dgm:presLayoutVars>
      </dgm:prSet>
      <dgm:spPr/>
    </dgm:pt>
    <dgm:pt modelId="{AA59FBA4-8123-4400-B64D-9AE3A1420917}" type="pres">
      <dgm:prSet presAssocID="{EC2CDD92-5003-4E59-826A-252F8ABEB85D}" presName="descendantText" presStyleLbl="alignAcc1" presStyleIdx="1" presStyleCnt="3">
        <dgm:presLayoutVars>
          <dgm:bulletEnabled val="1"/>
        </dgm:presLayoutVars>
      </dgm:prSet>
      <dgm:spPr/>
    </dgm:pt>
    <dgm:pt modelId="{05D8E026-ED7C-42A9-B007-4FD8F0B572B4}" type="pres">
      <dgm:prSet presAssocID="{4DDA85A5-DABE-437C-A5C2-BCBB1271303C}" presName="sp" presStyleCnt="0"/>
      <dgm:spPr/>
    </dgm:pt>
    <dgm:pt modelId="{5C9898B1-CB04-4973-98AA-814C223C051E}" type="pres">
      <dgm:prSet presAssocID="{2B3285E3-DB49-4FD6-9CC6-806A4591D648}" presName="composite" presStyleCnt="0"/>
      <dgm:spPr/>
    </dgm:pt>
    <dgm:pt modelId="{08790BC6-5FB4-4329-84BD-E37EB2E30D1D}" type="pres">
      <dgm:prSet presAssocID="{2B3285E3-DB49-4FD6-9CC6-806A4591D648}" presName="parentText" presStyleLbl="alignNode1" presStyleIdx="2" presStyleCnt="3">
        <dgm:presLayoutVars>
          <dgm:chMax val="1"/>
          <dgm:bulletEnabled val="1"/>
        </dgm:presLayoutVars>
      </dgm:prSet>
      <dgm:spPr/>
    </dgm:pt>
    <dgm:pt modelId="{E4F21EDD-570D-45C5-94BE-5F9E107BB1D0}" type="pres">
      <dgm:prSet presAssocID="{2B3285E3-DB49-4FD6-9CC6-806A4591D648}" presName="descendantText" presStyleLbl="alignAcc1" presStyleIdx="2" presStyleCnt="3">
        <dgm:presLayoutVars>
          <dgm:bulletEnabled val="1"/>
        </dgm:presLayoutVars>
      </dgm:prSet>
      <dgm:spPr/>
    </dgm:pt>
  </dgm:ptLst>
  <dgm:cxnLst>
    <dgm:cxn modelId="{E53CD103-8586-4036-A203-66D4488FD92C}" type="presOf" srcId="{2B3285E3-DB49-4FD6-9CC6-806A4591D648}" destId="{08790BC6-5FB4-4329-84BD-E37EB2E30D1D}" srcOrd="0" destOrd="0" presId="urn:microsoft.com/office/officeart/2005/8/layout/chevron2"/>
    <dgm:cxn modelId="{6F51B30B-3953-4543-8330-60D9E81C3096}" srcId="{2B3285E3-DB49-4FD6-9CC6-806A4591D648}" destId="{A31F2ECA-2176-4ADE-8C45-78B759BB95D9}" srcOrd="0" destOrd="0" parTransId="{902A43E8-D7CE-44E7-A630-367B3693C610}" sibTransId="{2D4F2FBC-49E4-45DB-863E-44A01D239F95}"/>
    <dgm:cxn modelId="{DCE65310-BE50-4BF7-8322-F9B4BB12C9E4}" type="presOf" srcId="{B3EF2B45-73BA-4F64-B355-81713E7335EF}" destId="{AA59FBA4-8123-4400-B64D-9AE3A1420917}" srcOrd="0" destOrd="2" presId="urn:microsoft.com/office/officeart/2005/8/layout/chevron2"/>
    <dgm:cxn modelId="{4A9F3919-E8A2-48E4-B3F4-9CD621D65AA7}" type="presOf" srcId="{D1ADA423-F3BA-43A6-BCE0-629D2523CC04}" destId="{AA59FBA4-8123-4400-B64D-9AE3A1420917}" srcOrd="0" destOrd="0" presId="urn:microsoft.com/office/officeart/2005/8/layout/chevron2"/>
    <dgm:cxn modelId="{5613381A-CEB0-4963-9D1A-1DE4935F90F7}" srcId="{E23F3E6A-A220-4F7C-8444-7D737C1E6140}" destId="{EC2CDD92-5003-4E59-826A-252F8ABEB85D}" srcOrd="1" destOrd="0" parTransId="{F2B157CA-FE60-4E87-B8FC-76C1D8CA51A0}" sibTransId="{4DDA85A5-DABE-437C-A5C2-BCBB1271303C}"/>
    <dgm:cxn modelId="{9EDD3034-1D3D-4CD1-923F-625AA5295EA8}" srcId="{EC2CDD92-5003-4E59-826A-252F8ABEB85D}" destId="{D1ADA423-F3BA-43A6-BCE0-629D2523CC04}" srcOrd="0" destOrd="0" parTransId="{67413C8C-81B7-4E43-9DC3-39B0DE51C1A3}" sibTransId="{E82873FE-88BF-467C-9A2D-F8E5BC1A366E}"/>
    <dgm:cxn modelId="{A6DB633C-E094-4192-842D-6EBB52C9E9ED}" type="presOf" srcId="{10358F64-E0BD-40D4-9979-2C4BE7CED6F8}" destId="{AA59FBA4-8123-4400-B64D-9AE3A1420917}" srcOrd="0" destOrd="1" presId="urn:microsoft.com/office/officeart/2005/8/layout/chevron2"/>
    <dgm:cxn modelId="{7DF7885D-1A1B-4E06-9622-104B537028DB}" type="presOf" srcId="{C56614B8-F0DD-45B8-BB93-D78136B9A2C9}" destId="{710C6E3A-336A-44F4-9B9C-FFCE2D367E1F}" srcOrd="0" destOrd="0" presId="urn:microsoft.com/office/officeart/2005/8/layout/chevron2"/>
    <dgm:cxn modelId="{76106F66-CFC3-4BE5-B9EF-92910106932A}" type="presOf" srcId="{222B2C79-DE83-4029-BA8C-0738EF3DF506}" destId="{E4F21EDD-570D-45C5-94BE-5F9E107BB1D0}" srcOrd="0" destOrd="2" presId="urn:microsoft.com/office/officeart/2005/8/layout/chevron2"/>
    <dgm:cxn modelId="{B2B8E666-CC07-450D-95CF-760B2F921BFD}" type="presOf" srcId="{272A04F2-8B66-45DE-BFAB-B7351BF56E55}" destId="{E4F21EDD-570D-45C5-94BE-5F9E107BB1D0}" srcOrd="0" destOrd="3" presId="urn:microsoft.com/office/officeart/2005/8/layout/chevron2"/>
    <dgm:cxn modelId="{00B01469-A57C-4579-80A4-68B3E25F544F}" srcId="{2B3285E3-DB49-4FD6-9CC6-806A4591D648}" destId="{272A04F2-8B66-45DE-BFAB-B7351BF56E55}" srcOrd="3" destOrd="0" parTransId="{79544628-7976-4F0F-9F33-7C5CE28B09D7}" sibTransId="{55A8780E-547E-45CD-B4E6-AF50D8665492}"/>
    <dgm:cxn modelId="{63E9F44A-CF2A-4403-9759-2457D6EAB126}" type="presOf" srcId="{F91D7810-9C50-43CF-A491-2CCC55656BD3}" destId="{0FAF20D4-E00C-4272-ADD2-C188DBA121AF}" srcOrd="0" destOrd="1" presId="urn:microsoft.com/office/officeart/2005/8/layout/chevron2"/>
    <dgm:cxn modelId="{72246854-CBBF-4E28-8081-3C0BFD8940B7}" type="presOf" srcId="{A31F2ECA-2176-4ADE-8C45-78B759BB95D9}" destId="{E4F21EDD-570D-45C5-94BE-5F9E107BB1D0}" srcOrd="0" destOrd="0" presId="urn:microsoft.com/office/officeart/2005/8/layout/chevron2"/>
    <dgm:cxn modelId="{9079B374-A9AC-467B-AA32-3FBDB373F5C8}" srcId="{E23F3E6A-A220-4F7C-8444-7D737C1E6140}" destId="{C56614B8-F0DD-45B8-BB93-D78136B9A2C9}" srcOrd="0" destOrd="0" parTransId="{9B57616C-57E3-4581-81B1-164B54CE1A2D}" sibTransId="{0D7008B6-C689-4C7B-9426-AFAD43365753}"/>
    <dgm:cxn modelId="{D27A1C7D-7D2B-46A4-9B3E-EC54DAC7420B}" srcId="{C56614B8-F0DD-45B8-BB93-D78136B9A2C9}" destId="{32AFBF8D-CD40-41E3-AEA6-17BA2968D2AA}" srcOrd="0" destOrd="0" parTransId="{961A77A8-6EDC-45DF-9C9A-842D4D1616BB}" sibTransId="{D38768B8-4660-4154-A6A1-CEB2873952E4}"/>
    <dgm:cxn modelId="{D76E7688-0CF1-4AC2-9326-376B1C37EB98}" srcId="{C56614B8-F0DD-45B8-BB93-D78136B9A2C9}" destId="{F91D7810-9C50-43CF-A491-2CCC55656BD3}" srcOrd="1" destOrd="0" parTransId="{CC4C0A47-3F56-4F6B-AA2E-E4B0C277C42A}" sibTransId="{89B7DEEB-70AD-4B39-8D60-F527C65CED1A}"/>
    <dgm:cxn modelId="{718C9499-D549-473D-B3D0-8BA089F2C158}" type="presOf" srcId="{EC2CDD92-5003-4E59-826A-252F8ABEB85D}" destId="{255DE98E-D919-4CC1-ABA9-4529A9708F80}" srcOrd="0" destOrd="0" presId="urn:microsoft.com/office/officeart/2005/8/layout/chevron2"/>
    <dgm:cxn modelId="{E193CCA7-4638-4883-9C2F-0260A6DF660A}" type="presOf" srcId="{32AFBF8D-CD40-41E3-AEA6-17BA2968D2AA}" destId="{0FAF20D4-E00C-4272-ADD2-C188DBA121AF}" srcOrd="0" destOrd="0" presId="urn:microsoft.com/office/officeart/2005/8/layout/chevron2"/>
    <dgm:cxn modelId="{21547DB1-B5F5-443A-9A17-8E013BD6F79C}" type="presOf" srcId="{2CE34DBC-B726-44A6-B7F6-5EB64E725393}" destId="{E4F21EDD-570D-45C5-94BE-5F9E107BB1D0}" srcOrd="0" destOrd="1" presId="urn:microsoft.com/office/officeart/2005/8/layout/chevron2"/>
    <dgm:cxn modelId="{6A30C3B2-8925-4F90-ACEB-B819A8E8CA69}" type="presOf" srcId="{E23F3E6A-A220-4F7C-8444-7D737C1E6140}" destId="{BB770658-699F-4FBC-9CEA-DA3BF05F2345}" srcOrd="0" destOrd="0" presId="urn:microsoft.com/office/officeart/2005/8/layout/chevron2"/>
    <dgm:cxn modelId="{045E70C6-47C4-46C2-B84F-8D145140C7E9}" srcId="{C56614B8-F0DD-45B8-BB93-D78136B9A2C9}" destId="{F66246D9-9B78-4E9C-BB1C-821AA0BA8EEB}" srcOrd="2" destOrd="0" parTransId="{CA8F870A-03AD-4B17-9FF6-E8504081026D}" sibTransId="{046DB825-02C6-4E07-8C81-B618266BDF8F}"/>
    <dgm:cxn modelId="{37900DC8-C544-405C-84CF-897EEF7B5404}" srcId="{EC2CDD92-5003-4E59-826A-252F8ABEB85D}" destId="{B3EF2B45-73BA-4F64-B355-81713E7335EF}" srcOrd="2" destOrd="0" parTransId="{368F80E2-963E-406F-B00D-C1D3156BFBD9}" sibTransId="{FACE13CB-27EF-4029-99B4-8414A1CFAD38}"/>
    <dgm:cxn modelId="{C2D780CF-0978-42D7-A20B-93A63AB354D8}" srcId="{EC2CDD92-5003-4E59-826A-252F8ABEB85D}" destId="{10358F64-E0BD-40D4-9979-2C4BE7CED6F8}" srcOrd="1" destOrd="0" parTransId="{F95984D1-86DD-4871-83BE-8DBED42880C7}" sibTransId="{04A30FF5-70F0-4760-A9D4-93C7CE34447A}"/>
    <dgm:cxn modelId="{276EF0D7-3A59-43C6-BE03-54511D43E69E}" srcId="{2B3285E3-DB49-4FD6-9CC6-806A4591D648}" destId="{222B2C79-DE83-4029-BA8C-0738EF3DF506}" srcOrd="2" destOrd="0" parTransId="{864A1C65-6059-4921-B64C-2ED0CAE6E724}" sibTransId="{C5D19B99-2449-40B2-8D74-06D8D5CC73C5}"/>
    <dgm:cxn modelId="{9DEBEAE7-D0FF-4CB1-9414-2C6D19FE1256}" type="presOf" srcId="{F66246D9-9B78-4E9C-BB1C-821AA0BA8EEB}" destId="{0FAF20D4-E00C-4272-ADD2-C188DBA121AF}" srcOrd="0" destOrd="2" presId="urn:microsoft.com/office/officeart/2005/8/layout/chevron2"/>
    <dgm:cxn modelId="{0A0F5AEC-FCB5-4540-B1C7-728912C693CF}" srcId="{E23F3E6A-A220-4F7C-8444-7D737C1E6140}" destId="{2B3285E3-DB49-4FD6-9CC6-806A4591D648}" srcOrd="2" destOrd="0" parTransId="{EC0CFF28-2F7E-45AC-84FB-253FE0A1F7BE}" sibTransId="{C41B3ED4-4F7E-4586-8F11-588D539A7AC8}"/>
    <dgm:cxn modelId="{953387FE-E997-4FC0-A1F2-69A4152346C9}" srcId="{2B3285E3-DB49-4FD6-9CC6-806A4591D648}" destId="{2CE34DBC-B726-44A6-B7F6-5EB64E725393}" srcOrd="1" destOrd="0" parTransId="{FCB11F8F-9CD6-466C-8CD7-15B3EC440771}" sibTransId="{42F0B76E-D490-421B-AA25-227910443EA5}"/>
    <dgm:cxn modelId="{B326B779-B429-4B2E-949E-9A6B8C4C6EFC}" type="presParOf" srcId="{BB770658-699F-4FBC-9CEA-DA3BF05F2345}" destId="{08C789E4-A4A2-4498-9AD7-99161634252D}" srcOrd="0" destOrd="0" presId="urn:microsoft.com/office/officeart/2005/8/layout/chevron2"/>
    <dgm:cxn modelId="{C70B1B3C-C35C-40C9-9318-10A26BF55E39}" type="presParOf" srcId="{08C789E4-A4A2-4498-9AD7-99161634252D}" destId="{710C6E3A-336A-44F4-9B9C-FFCE2D367E1F}" srcOrd="0" destOrd="0" presId="urn:microsoft.com/office/officeart/2005/8/layout/chevron2"/>
    <dgm:cxn modelId="{6E5F0ADF-6701-4C35-A610-2E6B0BD21E8C}" type="presParOf" srcId="{08C789E4-A4A2-4498-9AD7-99161634252D}" destId="{0FAF20D4-E00C-4272-ADD2-C188DBA121AF}" srcOrd="1" destOrd="0" presId="urn:microsoft.com/office/officeart/2005/8/layout/chevron2"/>
    <dgm:cxn modelId="{A00F52F3-7024-4C99-BC93-D8679014C8AB}" type="presParOf" srcId="{BB770658-699F-4FBC-9CEA-DA3BF05F2345}" destId="{662CCBE3-18E4-4240-A0CB-895524D96B35}" srcOrd="1" destOrd="0" presId="urn:microsoft.com/office/officeart/2005/8/layout/chevron2"/>
    <dgm:cxn modelId="{D7F76ED1-9819-43DA-B655-2038265B17D2}" type="presParOf" srcId="{BB770658-699F-4FBC-9CEA-DA3BF05F2345}" destId="{CD75055D-67CF-4156-A256-FED1EF5F3878}" srcOrd="2" destOrd="0" presId="urn:microsoft.com/office/officeart/2005/8/layout/chevron2"/>
    <dgm:cxn modelId="{47DF420E-5AC6-45F4-B632-8A57ADB02D47}" type="presParOf" srcId="{CD75055D-67CF-4156-A256-FED1EF5F3878}" destId="{255DE98E-D919-4CC1-ABA9-4529A9708F80}" srcOrd="0" destOrd="0" presId="urn:microsoft.com/office/officeart/2005/8/layout/chevron2"/>
    <dgm:cxn modelId="{7582B31F-B9FF-4926-B91A-2B1E9496B453}" type="presParOf" srcId="{CD75055D-67CF-4156-A256-FED1EF5F3878}" destId="{AA59FBA4-8123-4400-B64D-9AE3A1420917}" srcOrd="1" destOrd="0" presId="urn:microsoft.com/office/officeart/2005/8/layout/chevron2"/>
    <dgm:cxn modelId="{47DF9B31-A4BD-430E-8E24-6E0AA21978F9}" type="presParOf" srcId="{BB770658-699F-4FBC-9CEA-DA3BF05F2345}" destId="{05D8E026-ED7C-42A9-B007-4FD8F0B572B4}" srcOrd="3" destOrd="0" presId="urn:microsoft.com/office/officeart/2005/8/layout/chevron2"/>
    <dgm:cxn modelId="{A6ABBB5D-B6D8-4A0A-896B-5E9BFF448687}" type="presParOf" srcId="{BB770658-699F-4FBC-9CEA-DA3BF05F2345}" destId="{5C9898B1-CB04-4973-98AA-814C223C051E}" srcOrd="4" destOrd="0" presId="urn:microsoft.com/office/officeart/2005/8/layout/chevron2"/>
    <dgm:cxn modelId="{A0371636-3072-4170-8A15-177595A156F9}" type="presParOf" srcId="{5C9898B1-CB04-4973-98AA-814C223C051E}" destId="{08790BC6-5FB4-4329-84BD-E37EB2E30D1D}" srcOrd="0" destOrd="0" presId="urn:microsoft.com/office/officeart/2005/8/layout/chevron2"/>
    <dgm:cxn modelId="{5F3BAED2-A6EF-4D5D-AFBB-EB6A4CB454AD}" type="presParOf" srcId="{5C9898B1-CB04-4973-98AA-814C223C051E}" destId="{E4F21EDD-570D-45C5-94BE-5F9E107BB1D0}"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7F4D93-C5FE-45D3-ABD0-00CB17064430}">
      <dsp:nvSpPr>
        <dsp:cNvPr id="0" name=""/>
        <dsp:cNvSpPr/>
      </dsp:nvSpPr>
      <dsp:spPr>
        <a:xfrm rot="10800000">
          <a:off x="1364491" y="1680"/>
          <a:ext cx="4637197" cy="785901"/>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6561" tIns="45720" rIns="85344" bIns="45720" numCol="1" spcCol="1270" anchor="ctr" anchorCtr="0">
          <a:noAutofit/>
        </a:bodyPr>
        <a:lstStyle/>
        <a:p>
          <a:pPr marL="0" lvl="0" indent="0" algn="just" defTabSz="533400">
            <a:lnSpc>
              <a:spcPct val="90000"/>
            </a:lnSpc>
            <a:spcBef>
              <a:spcPct val="0"/>
            </a:spcBef>
            <a:spcAft>
              <a:spcPct val="35000"/>
            </a:spcAft>
            <a:buNone/>
          </a:pPr>
          <a:r>
            <a:rPr lang="en-US" sz="1200" kern="1200" dirty="0">
              <a:latin typeface="Avenir Next LT Pro Demi" panose="020B0704020202020204" pitchFamily="34" charset="0"/>
            </a:rPr>
            <a:t>Implement real time map navigation with a voice assistant support and suggestions to navigations where the distance can be reduced.</a:t>
          </a:r>
          <a:endParaRPr lang="en-US" sz="1200" kern="1200" dirty="0"/>
        </a:p>
      </dsp:txBody>
      <dsp:txXfrm rot="10800000">
        <a:off x="1560966" y="1680"/>
        <a:ext cx="4440722" cy="785901"/>
      </dsp:txXfrm>
    </dsp:sp>
    <dsp:sp modelId="{5351A6B7-9B5F-4EF0-AB44-9A4F390F6C06}">
      <dsp:nvSpPr>
        <dsp:cNvPr id="0" name=""/>
        <dsp:cNvSpPr/>
      </dsp:nvSpPr>
      <dsp:spPr>
        <a:xfrm>
          <a:off x="826557" y="0"/>
          <a:ext cx="785901" cy="785901"/>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1FD3772-39EE-4B92-882A-21EF8FE28E1B}">
      <dsp:nvSpPr>
        <dsp:cNvPr id="0" name=""/>
        <dsp:cNvSpPr/>
      </dsp:nvSpPr>
      <dsp:spPr>
        <a:xfrm rot="10800000">
          <a:off x="1364491" y="1022179"/>
          <a:ext cx="4637197" cy="785901"/>
        </a:xfrm>
        <a:prstGeom prst="homePlat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6561" tIns="45720" rIns="85344" bIns="45720" numCol="1" spcCol="1270" anchor="ctr" anchorCtr="0">
          <a:noAutofit/>
        </a:bodyPr>
        <a:lstStyle/>
        <a:p>
          <a:pPr marL="0" lvl="0" indent="0" algn="just" defTabSz="533400">
            <a:lnSpc>
              <a:spcPct val="90000"/>
            </a:lnSpc>
            <a:spcBef>
              <a:spcPct val="0"/>
            </a:spcBef>
            <a:spcAft>
              <a:spcPct val="35000"/>
            </a:spcAft>
            <a:buNone/>
          </a:pPr>
          <a:r>
            <a:rPr lang="en-US" sz="1200" kern="1200" dirty="0">
              <a:latin typeface="Avenir Next LT Pro Demi" panose="020B0704020202020204" pitchFamily="34" charset="0"/>
            </a:rPr>
            <a:t>Implement real time text capturing and reading to assist blind users to understand languages. While weather forecasting can support when navigating through destination.</a:t>
          </a:r>
          <a:endParaRPr lang="en-US" sz="1200" kern="1200" dirty="0"/>
        </a:p>
      </dsp:txBody>
      <dsp:txXfrm rot="10800000">
        <a:off x="1560966" y="1022179"/>
        <a:ext cx="4440722" cy="785901"/>
      </dsp:txXfrm>
    </dsp:sp>
    <dsp:sp modelId="{115F4E12-783A-412B-9724-1A95C67B507A}">
      <dsp:nvSpPr>
        <dsp:cNvPr id="0" name=""/>
        <dsp:cNvSpPr/>
      </dsp:nvSpPr>
      <dsp:spPr>
        <a:xfrm>
          <a:off x="826557" y="1032859"/>
          <a:ext cx="785901" cy="785901"/>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78D5DA7-6E33-4427-A56D-31E3FB422C7B}">
      <dsp:nvSpPr>
        <dsp:cNvPr id="0" name=""/>
        <dsp:cNvSpPr/>
      </dsp:nvSpPr>
      <dsp:spPr>
        <a:xfrm rot="10800000">
          <a:off x="1364491" y="2042677"/>
          <a:ext cx="4637197" cy="785901"/>
        </a:xfrm>
        <a:prstGeom prst="homePlat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6561" tIns="45720" rIns="85344" bIns="45720" numCol="1" spcCol="1270" anchor="ctr" anchorCtr="0">
          <a:noAutofit/>
        </a:bodyPr>
        <a:lstStyle/>
        <a:p>
          <a:pPr marL="0" lvl="0" indent="0" algn="just" defTabSz="533400">
            <a:lnSpc>
              <a:spcPct val="90000"/>
            </a:lnSpc>
            <a:spcBef>
              <a:spcPct val="0"/>
            </a:spcBef>
            <a:spcAft>
              <a:spcPct val="35000"/>
            </a:spcAft>
            <a:buNone/>
          </a:pPr>
          <a:r>
            <a:rPr lang="en-US" sz="1200" kern="1200" dirty="0">
              <a:latin typeface="Avenir Next LT Pro Demi" panose="020B0704020202020204" pitchFamily="34" charset="0"/>
            </a:rPr>
            <a:t>Implement object identifying when navigating through the journey to assist with obstacles, road signs as well as distances calculating to forecast collision detection.</a:t>
          </a:r>
          <a:endParaRPr lang="en-US" sz="1200" kern="1200" dirty="0"/>
        </a:p>
      </dsp:txBody>
      <dsp:txXfrm rot="10800000">
        <a:off x="1560966" y="2042677"/>
        <a:ext cx="4440722" cy="785901"/>
      </dsp:txXfrm>
    </dsp:sp>
    <dsp:sp modelId="{BDB8D91D-6CC1-48FF-A148-7025C81D6818}">
      <dsp:nvSpPr>
        <dsp:cNvPr id="0" name=""/>
        <dsp:cNvSpPr/>
      </dsp:nvSpPr>
      <dsp:spPr>
        <a:xfrm>
          <a:off x="826557" y="2042677"/>
          <a:ext cx="785901" cy="785901"/>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96C1CA-A161-414C-9153-5D5C2D27235D}">
      <dsp:nvSpPr>
        <dsp:cNvPr id="0" name=""/>
        <dsp:cNvSpPr/>
      </dsp:nvSpPr>
      <dsp:spPr>
        <a:xfrm rot="10800000">
          <a:off x="1364491" y="3063176"/>
          <a:ext cx="4637197" cy="785901"/>
        </a:xfrm>
        <a:prstGeom prst="homePlat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6561" tIns="45720" rIns="85344" bIns="45720" numCol="1" spcCol="1270" anchor="ctr" anchorCtr="0">
          <a:noAutofit/>
        </a:bodyPr>
        <a:lstStyle/>
        <a:p>
          <a:pPr marL="0" lvl="0" indent="0" algn="just" defTabSz="533400">
            <a:lnSpc>
              <a:spcPct val="90000"/>
            </a:lnSpc>
            <a:spcBef>
              <a:spcPct val="0"/>
            </a:spcBef>
            <a:spcAft>
              <a:spcPct val="35000"/>
            </a:spcAft>
            <a:buNone/>
          </a:pPr>
          <a:r>
            <a:rPr lang="en-US" sz="1200" kern="1200" dirty="0">
              <a:latin typeface="Avenir Next LT Pro Demi" panose="020B0704020202020204" pitchFamily="34" charset="0"/>
            </a:rPr>
            <a:t>Implement utilities where a colorblind user can minimize the difficulties they face when trying to identify color related elements for day-to-day activities. Support colorblind types by testing and evaluating which type of colorblindness is present and supporting throughout.</a:t>
          </a:r>
        </a:p>
      </dsp:txBody>
      <dsp:txXfrm rot="10800000">
        <a:off x="1560966" y="3063176"/>
        <a:ext cx="4440722" cy="785901"/>
      </dsp:txXfrm>
    </dsp:sp>
    <dsp:sp modelId="{2BECC8FB-E299-4387-B815-41F54E39CF3B}">
      <dsp:nvSpPr>
        <dsp:cNvPr id="0" name=""/>
        <dsp:cNvSpPr/>
      </dsp:nvSpPr>
      <dsp:spPr>
        <a:xfrm>
          <a:off x="826557" y="3064856"/>
          <a:ext cx="785901" cy="785901"/>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ADC61C-F34E-4FFF-A9BE-7C18A32A47F2}">
      <dsp:nvSpPr>
        <dsp:cNvPr id="0" name=""/>
        <dsp:cNvSpPr/>
      </dsp:nvSpPr>
      <dsp:spPr>
        <a:xfrm>
          <a:off x="996" y="0"/>
          <a:ext cx="2590698" cy="3895493"/>
        </a:xfrm>
        <a:prstGeom prst="roundRect">
          <a:avLst>
            <a:gd name="adj" fmla="val 10000"/>
          </a:avLst>
        </a:prstGeom>
        <a:solidFill>
          <a:srgbClr val="92D050"/>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accent6"/>
              </a:solidFill>
            </a:rPr>
            <a:t>Completed 50%</a:t>
          </a:r>
        </a:p>
      </dsp:txBody>
      <dsp:txXfrm>
        <a:off x="996" y="0"/>
        <a:ext cx="2590698" cy="1168647"/>
      </dsp:txXfrm>
    </dsp:sp>
    <dsp:sp modelId="{864D38DA-7A44-4A5D-BF11-7837CC071A41}">
      <dsp:nvSpPr>
        <dsp:cNvPr id="0" name=""/>
        <dsp:cNvSpPr/>
      </dsp:nvSpPr>
      <dsp:spPr>
        <a:xfrm>
          <a:off x="260066" y="1168743"/>
          <a:ext cx="2072558" cy="567490"/>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dirty="0"/>
            <a:t>Implemented the model and trained dataset for Ishihara test.</a:t>
          </a:r>
        </a:p>
      </dsp:txBody>
      <dsp:txXfrm>
        <a:off x="276687" y="1185364"/>
        <a:ext cx="2039316" cy="534248"/>
      </dsp:txXfrm>
    </dsp:sp>
    <dsp:sp modelId="{515EEB5C-642E-4787-BA59-D5FDAB7E5AC4}">
      <dsp:nvSpPr>
        <dsp:cNvPr id="0" name=""/>
        <dsp:cNvSpPr/>
      </dsp:nvSpPr>
      <dsp:spPr>
        <a:xfrm>
          <a:off x="260066" y="1823539"/>
          <a:ext cx="2072558" cy="567490"/>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dirty="0"/>
            <a:t>Implemented the intelligent chatbot.</a:t>
          </a:r>
        </a:p>
      </dsp:txBody>
      <dsp:txXfrm>
        <a:off x="276687" y="1840160"/>
        <a:ext cx="2039316" cy="534248"/>
      </dsp:txXfrm>
    </dsp:sp>
    <dsp:sp modelId="{AB539D30-6149-4315-9A1C-62314CB3A1FB}">
      <dsp:nvSpPr>
        <dsp:cNvPr id="0" name=""/>
        <dsp:cNvSpPr/>
      </dsp:nvSpPr>
      <dsp:spPr>
        <a:xfrm>
          <a:off x="260066" y="2478336"/>
          <a:ext cx="2072558" cy="567490"/>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dirty="0"/>
            <a:t>Implemented the object detector and identifier.</a:t>
          </a:r>
        </a:p>
      </dsp:txBody>
      <dsp:txXfrm>
        <a:off x="276687" y="2494957"/>
        <a:ext cx="2039316" cy="534248"/>
      </dsp:txXfrm>
    </dsp:sp>
    <dsp:sp modelId="{874FA57C-5E98-4439-BC82-EB89E2B50A2F}">
      <dsp:nvSpPr>
        <dsp:cNvPr id="0" name=""/>
        <dsp:cNvSpPr/>
      </dsp:nvSpPr>
      <dsp:spPr>
        <a:xfrm>
          <a:off x="260066" y="3133132"/>
          <a:ext cx="2072558" cy="567490"/>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dirty="0"/>
            <a:t>Implemented the currency notes reader</a:t>
          </a:r>
        </a:p>
      </dsp:txBody>
      <dsp:txXfrm>
        <a:off x="276687" y="3149753"/>
        <a:ext cx="2039316" cy="534248"/>
      </dsp:txXfrm>
    </dsp:sp>
    <dsp:sp modelId="{95E5DDC3-7C43-4AFD-B258-DFDAB5D342B9}">
      <dsp:nvSpPr>
        <dsp:cNvPr id="0" name=""/>
        <dsp:cNvSpPr/>
      </dsp:nvSpPr>
      <dsp:spPr>
        <a:xfrm>
          <a:off x="2785997" y="0"/>
          <a:ext cx="2590698" cy="3895493"/>
        </a:xfrm>
        <a:prstGeom prst="roundRect">
          <a:avLst>
            <a:gd name="adj" fmla="val 10000"/>
          </a:avLst>
        </a:prstGeom>
        <a:solidFill>
          <a:srgbClr val="FFC000"/>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accent6"/>
              </a:solidFill>
            </a:rPr>
            <a:t>In progress 90%</a:t>
          </a:r>
        </a:p>
      </dsp:txBody>
      <dsp:txXfrm>
        <a:off x="2785997" y="0"/>
        <a:ext cx="2590698" cy="1168647"/>
      </dsp:txXfrm>
    </dsp:sp>
    <dsp:sp modelId="{9A9222EF-2FF9-4558-8C8D-5355BF15F039}">
      <dsp:nvSpPr>
        <dsp:cNvPr id="0" name=""/>
        <dsp:cNvSpPr/>
      </dsp:nvSpPr>
      <dsp:spPr>
        <a:xfrm>
          <a:off x="3045067" y="1169384"/>
          <a:ext cx="2072558" cy="450654"/>
        </a:xfrm>
        <a:prstGeom prst="roundRect">
          <a:avLst>
            <a:gd name="adj" fmla="val 10000"/>
          </a:avLst>
        </a:prstGeom>
        <a:solidFill>
          <a:schemeClr val="accent3">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dirty="0"/>
            <a:t>Implementing color filters according to Ishihara test results</a:t>
          </a:r>
        </a:p>
      </dsp:txBody>
      <dsp:txXfrm>
        <a:off x="3058266" y="1182583"/>
        <a:ext cx="2046160" cy="424256"/>
      </dsp:txXfrm>
    </dsp:sp>
    <dsp:sp modelId="{7444E004-94F7-42F4-8492-06BE978D9823}">
      <dsp:nvSpPr>
        <dsp:cNvPr id="0" name=""/>
        <dsp:cNvSpPr/>
      </dsp:nvSpPr>
      <dsp:spPr>
        <a:xfrm>
          <a:off x="3045067" y="1689370"/>
          <a:ext cx="2072558" cy="450654"/>
        </a:xfrm>
        <a:prstGeom prst="roundRect">
          <a:avLst>
            <a:gd name="adj" fmla="val 10000"/>
          </a:avLst>
        </a:prstGeom>
        <a:solidFill>
          <a:schemeClr val="accent3">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dirty="0"/>
            <a:t>Implementing the text to speech method of the voice assistant</a:t>
          </a:r>
        </a:p>
      </dsp:txBody>
      <dsp:txXfrm>
        <a:off x="3058266" y="1702569"/>
        <a:ext cx="2046160" cy="424256"/>
      </dsp:txXfrm>
    </dsp:sp>
    <dsp:sp modelId="{F98A3331-69BE-494D-B2DC-B43F847986F5}">
      <dsp:nvSpPr>
        <dsp:cNvPr id="0" name=""/>
        <dsp:cNvSpPr/>
      </dsp:nvSpPr>
      <dsp:spPr>
        <a:xfrm>
          <a:off x="3045067" y="2209356"/>
          <a:ext cx="2072558" cy="450654"/>
        </a:xfrm>
        <a:prstGeom prst="roundRect">
          <a:avLst>
            <a:gd name="adj" fmla="val 10000"/>
          </a:avLst>
        </a:prstGeom>
        <a:solidFill>
          <a:schemeClr val="accent3">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dirty="0"/>
            <a:t>Implementing the outdoor navigation component</a:t>
          </a:r>
        </a:p>
      </dsp:txBody>
      <dsp:txXfrm>
        <a:off x="3058266" y="2222555"/>
        <a:ext cx="2046160" cy="424256"/>
      </dsp:txXfrm>
    </dsp:sp>
    <dsp:sp modelId="{3B765AB4-4611-46AF-B29A-8688814DD67E}">
      <dsp:nvSpPr>
        <dsp:cNvPr id="0" name=""/>
        <dsp:cNvSpPr/>
      </dsp:nvSpPr>
      <dsp:spPr>
        <a:xfrm>
          <a:off x="3045067" y="2729341"/>
          <a:ext cx="2072558" cy="450654"/>
        </a:xfrm>
        <a:prstGeom prst="roundRect">
          <a:avLst>
            <a:gd name="adj" fmla="val 10000"/>
          </a:avLst>
        </a:prstGeom>
        <a:solidFill>
          <a:schemeClr val="accent3">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dirty="0"/>
            <a:t>Implementing the distance calculation for trained objects.</a:t>
          </a:r>
        </a:p>
      </dsp:txBody>
      <dsp:txXfrm>
        <a:off x="3058266" y="2742540"/>
        <a:ext cx="2046160" cy="424256"/>
      </dsp:txXfrm>
    </dsp:sp>
    <dsp:sp modelId="{40471C31-DF77-478C-BFFD-838E1F19CFCB}">
      <dsp:nvSpPr>
        <dsp:cNvPr id="0" name=""/>
        <dsp:cNvSpPr/>
      </dsp:nvSpPr>
      <dsp:spPr>
        <a:xfrm>
          <a:off x="3045067" y="3249327"/>
          <a:ext cx="2072558" cy="450654"/>
        </a:xfrm>
        <a:prstGeom prst="roundRect">
          <a:avLst>
            <a:gd name="adj" fmla="val 10000"/>
          </a:avLst>
        </a:prstGeom>
        <a:solidFill>
          <a:schemeClr val="accent3">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dirty="0"/>
            <a:t>Implementing the real time text reader.</a:t>
          </a:r>
        </a:p>
      </dsp:txBody>
      <dsp:txXfrm>
        <a:off x="3058266" y="3262526"/>
        <a:ext cx="2046160" cy="424256"/>
      </dsp:txXfrm>
    </dsp:sp>
    <dsp:sp modelId="{2EB7EB25-D6EF-48D8-B364-5A53600A327C}">
      <dsp:nvSpPr>
        <dsp:cNvPr id="0" name=""/>
        <dsp:cNvSpPr/>
      </dsp:nvSpPr>
      <dsp:spPr>
        <a:xfrm>
          <a:off x="5570998" y="0"/>
          <a:ext cx="2590698" cy="3895493"/>
        </a:xfrm>
        <a:prstGeom prst="roundRect">
          <a:avLst>
            <a:gd name="adj" fmla="val 10000"/>
          </a:avLst>
        </a:prstGeom>
        <a:solidFill>
          <a:schemeClr val="accent5">
            <a:lumMod val="75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accent6"/>
              </a:solidFill>
            </a:rPr>
            <a:t>To be completed 100%</a:t>
          </a:r>
        </a:p>
      </dsp:txBody>
      <dsp:txXfrm>
        <a:off x="5570998" y="0"/>
        <a:ext cx="2590698" cy="1168647"/>
      </dsp:txXfrm>
    </dsp:sp>
    <dsp:sp modelId="{31F1BAD7-1BE7-45DB-A37B-4575C4000F95}">
      <dsp:nvSpPr>
        <dsp:cNvPr id="0" name=""/>
        <dsp:cNvSpPr/>
      </dsp:nvSpPr>
      <dsp:spPr>
        <a:xfrm>
          <a:off x="5830067" y="1168980"/>
          <a:ext cx="2072558" cy="765308"/>
        </a:xfrm>
        <a:prstGeom prst="roundRect">
          <a:avLst>
            <a:gd name="adj" fmla="val 10000"/>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dirty="0"/>
            <a:t>Implement the connectivity between voice assistant and other components</a:t>
          </a:r>
        </a:p>
      </dsp:txBody>
      <dsp:txXfrm>
        <a:off x="5852482" y="1191395"/>
        <a:ext cx="2027728" cy="720478"/>
      </dsp:txXfrm>
    </dsp:sp>
    <dsp:sp modelId="{04C79D7F-1BE6-4809-A23B-EB6CA6DED74F}">
      <dsp:nvSpPr>
        <dsp:cNvPr id="0" name=""/>
        <dsp:cNvSpPr/>
      </dsp:nvSpPr>
      <dsp:spPr>
        <a:xfrm>
          <a:off x="5830067" y="2052028"/>
          <a:ext cx="2072558" cy="765308"/>
        </a:xfrm>
        <a:prstGeom prst="roundRect">
          <a:avLst>
            <a:gd name="adj" fmla="val 10000"/>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dirty="0"/>
            <a:t>Integrate the components.</a:t>
          </a:r>
        </a:p>
      </dsp:txBody>
      <dsp:txXfrm>
        <a:off x="5852482" y="2074443"/>
        <a:ext cx="2027728" cy="720478"/>
      </dsp:txXfrm>
    </dsp:sp>
    <dsp:sp modelId="{D119ED25-BB6A-491D-84E0-726EC03BCDA8}">
      <dsp:nvSpPr>
        <dsp:cNvPr id="0" name=""/>
        <dsp:cNvSpPr/>
      </dsp:nvSpPr>
      <dsp:spPr>
        <a:xfrm>
          <a:off x="5830067" y="2935077"/>
          <a:ext cx="2072558" cy="765308"/>
        </a:xfrm>
        <a:prstGeom prst="roundRect">
          <a:avLst>
            <a:gd name="adj" fmla="val 10000"/>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dirty="0"/>
            <a:t>Design the user interfaces and finalize the mobile application.</a:t>
          </a:r>
        </a:p>
      </dsp:txBody>
      <dsp:txXfrm>
        <a:off x="5852482" y="2957492"/>
        <a:ext cx="2027728" cy="7204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4FC771-201A-466B-9247-84CCBE3498E6}">
      <dsp:nvSpPr>
        <dsp:cNvPr id="0" name=""/>
        <dsp:cNvSpPr/>
      </dsp:nvSpPr>
      <dsp:spPr>
        <a:xfrm>
          <a:off x="1943103" y="1811019"/>
          <a:ext cx="2209793" cy="2120776"/>
        </a:xfrm>
        <a:prstGeom prst="ellips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Implement real time augmented reality supported application which helps the colorblind people to get the QoL by using the smartphone accurately.</a:t>
          </a:r>
        </a:p>
      </dsp:txBody>
      <dsp:txXfrm>
        <a:off x="2266720" y="2121599"/>
        <a:ext cx="1562559" cy="1499616"/>
      </dsp:txXfrm>
    </dsp:sp>
    <dsp:sp modelId="{E3A8E654-D07E-48F5-9C70-008E29B1BF02}">
      <dsp:nvSpPr>
        <dsp:cNvPr id="0" name=""/>
        <dsp:cNvSpPr/>
      </dsp:nvSpPr>
      <dsp:spPr>
        <a:xfrm rot="12900000">
          <a:off x="1017990" y="1611620"/>
          <a:ext cx="1188222" cy="508720"/>
        </a:xfrm>
        <a:prstGeom prst="leftArrow">
          <a:avLst>
            <a:gd name="adj1" fmla="val 60000"/>
            <a:gd name="adj2" fmla="val 50000"/>
          </a:avLst>
        </a:prstGeom>
        <a:solidFill>
          <a:schemeClr val="accent2">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sp>
    <dsp:sp modelId="{AEA3BCFE-21E0-4AB9-8355-6FDABFA49E0A}">
      <dsp:nvSpPr>
        <dsp:cNvPr id="0" name=""/>
        <dsp:cNvSpPr/>
      </dsp:nvSpPr>
      <dsp:spPr>
        <a:xfrm>
          <a:off x="495298" y="986978"/>
          <a:ext cx="1260270" cy="1076466"/>
        </a:xfrm>
        <a:prstGeom prst="roundRect">
          <a:avLst>
            <a:gd name="adj" fmla="val 10000"/>
          </a:avLst>
        </a:prstGeom>
        <a:solidFill>
          <a:schemeClr val="accent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90000"/>
            </a:lnSpc>
            <a:spcBef>
              <a:spcPct val="0"/>
            </a:spcBef>
            <a:spcAft>
              <a:spcPct val="35000"/>
            </a:spcAft>
            <a:buNone/>
          </a:pPr>
          <a:r>
            <a:rPr lang="en-US" sz="1300" kern="1200" dirty="0"/>
            <a:t>Guide user with Augmented Reality</a:t>
          </a:r>
        </a:p>
      </dsp:txBody>
      <dsp:txXfrm>
        <a:off x="526827" y="1018507"/>
        <a:ext cx="1197212" cy="1013408"/>
      </dsp:txXfrm>
    </dsp:sp>
    <dsp:sp modelId="{1E87758D-8AFE-4970-8DFC-26D330278B46}">
      <dsp:nvSpPr>
        <dsp:cNvPr id="0" name=""/>
        <dsp:cNvSpPr/>
      </dsp:nvSpPr>
      <dsp:spPr>
        <a:xfrm rot="16200000">
          <a:off x="2440066" y="877960"/>
          <a:ext cx="1215866" cy="508720"/>
        </a:xfrm>
        <a:prstGeom prst="leftArrow">
          <a:avLst>
            <a:gd name="adj1" fmla="val 60000"/>
            <a:gd name="adj2" fmla="val 50000"/>
          </a:avLst>
        </a:prstGeom>
        <a:solidFill>
          <a:schemeClr val="accent4">
            <a:hueOff val="8552965"/>
            <a:satOff val="3774"/>
            <a:lumOff val="402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EEB1E06-8C78-4430-844C-0557FCAF1039}">
      <dsp:nvSpPr>
        <dsp:cNvPr id="0" name=""/>
        <dsp:cNvSpPr/>
      </dsp:nvSpPr>
      <dsp:spPr>
        <a:xfrm>
          <a:off x="2417864" y="-13845"/>
          <a:ext cx="1260270" cy="1076466"/>
        </a:xfrm>
        <a:prstGeom prst="roundRect">
          <a:avLst>
            <a:gd name="adj" fmla="val 10000"/>
          </a:avLst>
        </a:prstGeom>
        <a:solidFill>
          <a:schemeClr val="accent4">
            <a:hueOff val="8552965"/>
            <a:satOff val="3774"/>
            <a:lumOff val="40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90000"/>
            </a:lnSpc>
            <a:spcBef>
              <a:spcPct val="0"/>
            </a:spcBef>
            <a:spcAft>
              <a:spcPct val="35000"/>
            </a:spcAft>
            <a:buNone/>
          </a:pPr>
          <a:r>
            <a:rPr lang="en-US" sz="1300" kern="1200" dirty="0"/>
            <a:t>To evaluate the type of colorblindness, create “Ishihara” tests</a:t>
          </a:r>
        </a:p>
      </dsp:txBody>
      <dsp:txXfrm>
        <a:off x="2449393" y="17684"/>
        <a:ext cx="1197212" cy="1013408"/>
      </dsp:txXfrm>
    </dsp:sp>
    <dsp:sp modelId="{D40804E7-8BA8-4A5F-B6A8-A4C35F21D613}">
      <dsp:nvSpPr>
        <dsp:cNvPr id="0" name=""/>
        <dsp:cNvSpPr/>
      </dsp:nvSpPr>
      <dsp:spPr>
        <a:xfrm rot="19500000">
          <a:off x="3889786" y="1611620"/>
          <a:ext cx="1188222" cy="508720"/>
        </a:xfrm>
        <a:prstGeom prst="leftArrow">
          <a:avLst>
            <a:gd name="adj1" fmla="val 60000"/>
            <a:gd name="adj2" fmla="val 50000"/>
          </a:avLst>
        </a:prstGeom>
        <a:solidFill>
          <a:schemeClr val="accent2">
            <a:lumMod val="75000"/>
          </a:schemeClr>
        </a:solidFill>
        <a:ln>
          <a:noFill/>
        </a:ln>
        <a:effectLst/>
      </dsp:spPr>
      <dsp:style>
        <a:lnRef idx="0">
          <a:scrgbClr r="0" g="0" b="0"/>
        </a:lnRef>
        <a:fillRef idx="1">
          <a:scrgbClr r="0" g="0" b="0"/>
        </a:fillRef>
        <a:effectRef idx="0">
          <a:scrgbClr r="0" g="0" b="0"/>
        </a:effectRef>
        <a:fontRef idx="minor">
          <a:schemeClr val="lt1"/>
        </a:fontRef>
      </dsp:style>
    </dsp:sp>
    <dsp:sp modelId="{EAA45C03-DCA7-4FBB-B212-AE71306B2FEB}">
      <dsp:nvSpPr>
        <dsp:cNvPr id="0" name=""/>
        <dsp:cNvSpPr/>
      </dsp:nvSpPr>
      <dsp:spPr>
        <a:xfrm>
          <a:off x="4340430" y="986978"/>
          <a:ext cx="1260270" cy="1076466"/>
        </a:xfrm>
        <a:prstGeom prst="roundRect">
          <a:avLst>
            <a:gd name="adj" fmla="val 10000"/>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90000"/>
            </a:lnSpc>
            <a:spcBef>
              <a:spcPct val="0"/>
            </a:spcBef>
            <a:spcAft>
              <a:spcPct val="35000"/>
            </a:spcAft>
            <a:buNone/>
          </a:pPr>
          <a:r>
            <a:rPr lang="en-US" sz="1300" kern="1200" dirty="0"/>
            <a:t>Add a display filter depending on the evaluated result</a:t>
          </a:r>
        </a:p>
      </dsp:txBody>
      <dsp:txXfrm>
        <a:off x="4371959" y="1018507"/>
        <a:ext cx="1197212" cy="10134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A7C319-8BC1-47ED-9AA5-EB17D4FE5211}">
      <dsp:nvSpPr>
        <dsp:cNvPr id="0" name=""/>
        <dsp:cNvSpPr/>
      </dsp:nvSpPr>
      <dsp:spPr>
        <a:xfrm rot="16200000">
          <a:off x="-881174" y="881918"/>
          <a:ext cx="3698603" cy="1934765"/>
        </a:xfrm>
        <a:prstGeom prst="flowChartManualOperati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t" anchorCtr="0">
          <a:noAutofit/>
        </a:bodyPr>
        <a:lstStyle/>
        <a:p>
          <a:pPr marL="0" lvl="0" indent="0" algn="l" defTabSz="711200">
            <a:lnSpc>
              <a:spcPct val="90000"/>
            </a:lnSpc>
            <a:spcBef>
              <a:spcPct val="0"/>
            </a:spcBef>
            <a:spcAft>
              <a:spcPct val="35000"/>
            </a:spcAft>
            <a:buNone/>
          </a:pPr>
          <a:r>
            <a:rPr lang="en-US" sz="1600" kern="1200" dirty="0"/>
            <a:t>User Requirements</a:t>
          </a:r>
        </a:p>
        <a:p>
          <a:pPr marL="114300" lvl="1" indent="-114300" algn="l" defTabSz="577850">
            <a:lnSpc>
              <a:spcPct val="90000"/>
            </a:lnSpc>
            <a:spcBef>
              <a:spcPct val="0"/>
            </a:spcBef>
            <a:spcAft>
              <a:spcPct val="15000"/>
            </a:spcAft>
            <a:buClr>
              <a:sysClr val="window" lastClr="FFFFFF"/>
            </a:buClr>
            <a:buSzPct val="100000"/>
            <a:buFont typeface="Arial" panose="020B0604020202020204" pitchFamily="34" charset="0"/>
            <a:buChar char="•"/>
          </a:pPr>
          <a:r>
            <a:rPr kumimoji="0" lang="en-US" sz="1300" b="0" i="0" u="none" strike="noStrike" kern="1200" cap="none" spc="0" normalizeH="0" baseline="0" noProof="0" dirty="0">
              <a:ln/>
              <a:effectLst/>
              <a:uLnTx/>
              <a:uFillTx/>
              <a:latin typeface="Calibri" panose="020F0502020204030204"/>
              <a:ea typeface="+mn-ea"/>
              <a:cs typeface="+mn-cs"/>
            </a:rPr>
            <a:t>It is desirable that the app could manage multiple object description through AR.</a:t>
          </a:r>
          <a:endParaRPr lang="en-US" sz="1300" kern="1200" dirty="0"/>
        </a:p>
        <a:p>
          <a:pPr marL="114300" lvl="1" indent="-114300" algn="l" defTabSz="577850">
            <a:lnSpc>
              <a:spcPct val="90000"/>
            </a:lnSpc>
            <a:spcBef>
              <a:spcPct val="0"/>
            </a:spcBef>
            <a:spcAft>
              <a:spcPct val="15000"/>
            </a:spcAft>
            <a:buChar char="•"/>
          </a:pPr>
          <a:r>
            <a:rPr kumimoji="0" lang="en-US" sz="1300" b="0" i="0" u="none" strike="noStrike" kern="1200" cap="none" spc="0" normalizeH="0" baseline="0" noProof="0" dirty="0">
              <a:ln/>
              <a:effectLst/>
              <a:uLnTx/>
              <a:uFillTx/>
              <a:latin typeface="Calibri" panose="020F0502020204030204"/>
              <a:ea typeface="+mn-ea"/>
              <a:cs typeface="+mn-cs"/>
            </a:rPr>
            <a:t>The user must take the test to determine the type of colorblindness.</a:t>
          </a:r>
        </a:p>
        <a:p>
          <a:pPr marL="114300" lvl="1" indent="-114300" algn="l" defTabSz="577850">
            <a:lnSpc>
              <a:spcPct val="90000"/>
            </a:lnSpc>
            <a:spcBef>
              <a:spcPct val="0"/>
            </a:spcBef>
            <a:spcAft>
              <a:spcPct val="15000"/>
            </a:spcAft>
            <a:buChar char="•"/>
          </a:pPr>
          <a:r>
            <a:rPr kumimoji="0" lang="en-US" sz="1300" b="0" i="0" u="none" strike="noStrike" kern="1200" cap="none" spc="0" normalizeH="0" baseline="0" noProof="0" dirty="0">
              <a:ln/>
              <a:effectLst/>
              <a:uLnTx/>
              <a:uFillTx/>
              <a:latin typeface="Calibri" panose="020F0502020204030204"/>
              <a:ea typeface="+mn-ea"/>
              <a:cs typeface="+mn-cs"/>
            </a:rPr>
            <a:t>The app should provide real-time information without any latency.</a:t>
          </a:r>
        </a:p>
      </dsp:txBody>
      <dsp:txXfrm rot="5400000">
        <a:off x="745" y="739720"/>
        <a:ext cx="1934765" cy="2219161"/>
      </dsp:txXfrm>
    </dsp:sp>
    <dsp:sp modelId="{56CBCE09-6BEC-4F17-B9D1-02F3143C9570}">
      <dsp:nvSpPr>
        <dsp:cNvPr id="0" name=""/>
        <dsp:cNvSpPr/>
      </dsp:nvSpPr>
      <dsp:spPr>
        <a:xfrm rot="16200000">
          <a:off x="1198698" y="881918"/>
          <a:ext cx="3698603" cy="1934765"/>
        </a:xfrm>
        <a:prstGeom prst="flowChartManualOperation">
          <a:avLst/>
        </a:prstGeom>
        <a:solidFill>
          <a:schemeClr val="accent4">
            <a:hueOff val="8552965"/>
            <a:satOff val="3774"/>
            <a:lumOff val="40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0" rIns="82550" bIns="0" numCol="1" spcCol="1270" anchor="t" anchorCtr="0">
          <a:noAutofit/>
        </a:bodyPr>
        <a:lstStyle/>
        <a:p>
          <a:pPr marL="0" lvl="0" indent="0" algn="l" defTabSz="711200">
            <a:lnSpc>
              <a:spcPct val="90000"/>
            </a:lnSpc>
            <a:spcBef>
              <a:spcPct val="0"/>
            </a:spcBef>
            <a:spcAft>
              <a:spcPct val="35000"/>
            </a:spcAft>
            <a:buClr>
              <a:sysClr val="window" lastClr="FFFFFF"/>
            </a:buClr>
            <a:buSzPct val="100000"/>
            <a:buFont typeface="Arial"/>
            <a:buNone/>
          </a:pPr>
          <a:r>
            <a:rPr kumimoji="0" lang="en-US" sz="1600" b="0" i="0" u="none" strike="noStrike" kern="1200" cap="none" spc="0" normalizeH="0" baseline="0" noProof="0" dirty="0">
              <a:ln/>
              <a:effectLst/>
              <a:uLnTx/>
              <a:uFillTx/>
              <a:latin typeface="Calibri" panose="020F0502020204030204"/>
              <a:ea typeface="+mn-ea"/>
              <a:cs typeface="+mn-cs"/>
            </a:rPr>
            <a:t>System Requirements</a:t>
          </a:r>
          <a:endParaRPr lang="en-US" sz="1600" kern="1200" dirty="0"/>
        </a:p>
        <a:p>
          <a:pPr marL="114300" lvl="1" indent="-114300" algn="l" defTabSz="577850">
            <a:lnSpc>
              <a:spcPct val="90000"/>
            </a:lnSpc>
            <a:spcBef>
              <a:spcPct val="0"/>
            </a:spcBef>
            <a:spcAft>
              <a:spcPct val="15000"/>
            </a:spcAft>
            <a:buClr>
              <a:sysClr val="window" lastClr="FFFFFF"/>
            </a:buClr>
            <a:buSzPct val="100000"/>
            <a:buFont typeface="Arial"/>
            <a:buChar char="•"/>
          </a:pPr>
          <a:r>
            <a:rPr kumimoji="0" lang="en-US" sz="1300" b="0" i="0" u="none" strike="noStrike" kern="1200" cap="none" spc="0" normalizeH="0" baseline="0" noProof="0" dirty="0">
              <a:ln/>
              <a:effectLst/>
              <a:uLnTx/>
              <a:uFillTx/>
              <a:latin typeface="Calibri" panose="020F0502020204030204"/>
              <a:ea typeface="+mn-ea"/>
              <a:cs typeface="+mn-cs"/>
            </a:rPr>
            <a:t>Smartphone should have at least a 20MP back camera which all modern smartphone have these days.</a:t>
          </a:r>
          <a:endParaRPr lang="en-US" sz="1300" kern="1200" dirty="0"/>
        </a:p>
        <a:p>
          <a:pPr marL="114300" lvl="1" indent="-114300" algn="l" defTabSz="577850">
            <a:lnSpc>
              <a:spcPct val="90000"/>
            </a:lnSpc>
            <a:spcBef>
              <a:spcPct val="0"/>
            </a:spcBef>
            <a:spcAft>
              <a:spcPct val="15000"/>
            </a:spcAft>
            <a:buChar char="•"/>
          </a:pPr>
          <a:r>
            <a:rPr kumimoji="0" lang="en-US" sz="1300" b="0" i="0" u="none" strike="noStrike" kern="1200" cap="none" spc="0" normalizeH="0" baseline="0" noProof="0" dirty="0">
              <a:ln/>
              <a:effectLst/>
              <a:uLnTx/>
              <a:uFillTx/>
              <a:latin typeface="Calibri" panose="020F0502020204030204"/>
              <a:ea typeface="+mn-ea"/>
              <a:cs typeface="+mn-cs"/>
            </a:rPr>
            <a:t>Android version 8 or above.</a:t>
          </a:r>
        </a:p>
        <a:p>
          <a:pPr marL="114300" lvl="1" indent="-114300" algn="l" defTabSz="577850">
            <a:lnSpc>
              <a:spcPct val="90000"/>
            </a:lnSpc>
            <a:spcBef>
              <a:spcPct val="0"/>
            </a:spcBef>
            <a:spcAft>
              <a:spcPct val="15000"/>
            </a:spcAft>
            <a:buChar char="•"/>
          </a:pPr>
          <a:r>
            <a:rPr kumimoji="0" lang="en-US" sz="1300" b="0" i="0" u="none" strike="noStrike" kern="1200" cap="none" spc="0" normalizeH="0" baseline="0" noProof="0" dirty="0">
              <a:ln/>
              <a:effectLst/>
              <a:uLnTx/>
              <a:uFillTx/>
              <a:latin typeface="Calibri" panose="020F0502020204030204"/>
              <a:ea typeface="+mn-ea"/>
              <a:cs typeface="+mn-cs"/>
            </a:rPr>
            <a:t>iOS version 11 or above.</a:t>
          </a:r>
        </a:p>
      </dsp:txBody>
      <dsp:txXfrm rot="5400000">
        <a:off x="2080617" y="739720"/>
        <a:ext cx="1934765" cy="2219161"/>
      </dsp:txXfrm>
    </dsp:sp>
    <dsp:sp modelId="{989D4C67-845B-4565-95D8-2DF999FE46E0}">
      <dsp:nvSpPr>
        <dsp:cNvPr id="0" name=""/>
        <dsp:cNvSpPr/>
      </dsp:nvSpPr>
      <dsp:spPr>
        <a:xfrm rot="16200000">
          <a:off x="3278571" y="881918"/>
          <a:ext cx="3698603" cy="1934765"/>
        </a:xfrm>
        <a:prstGeom prst="flowChartManualOperation">
          <a:avLst/>
        </a:prstGeom>
        <a:solidFill>
          <a:schemeClr val="accent4">
            <a:hueOff val="17105931"/>
            <a:satOff val="7549"/>
            <a:lumOff val="803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t" anchorCtr="0">
          <a:noAutofit/>
        </a:bodyPr>
        <a:lstStyle/>
        <a:p>
          <a:pPr marL="0" lvl="0" indent="0" algn="l" defTabSz="711200">
            <a:lnSpc>
              <a:spcPct val="90000"/>
            </a:lnSpc>
            <a:spcBef>
              <a:spcPct val="0"/>
            </a:spcBef>
            <a:spcAft>
              <a:spcPct val="35000"/>
            </a:spcAft>
            <a:buClr>
              <a:sysClr val="window" lastClr="FFFFFF"/>
            </a:buClr>
            <a:buSzPct val="100000"/>
            <a:buFont typeface="Arial"/>
            <a:buNone/>
          </a:pPr>
          <a:r>
            <a:rPr kumimoji="0" lang="en-US" sz="1600" b="0" i="0" u="none" strike="noStrike" kern="1200" cap="none" spc="0" normalizeH="0" baseline="0" noProof="0" dirty="0">
              <a:ln/>
              <a:effectLst/>
              <a:uLnTx/>
              <a:uFillTx/>
              <a:latin typeface="Calibri" panose="020F0502020204030204"/>
              <a:ea typeface="+mn-ea"/>
              <a:cs typeface="+mn-cs"/>
            </a:rPr>
            <a:t>Non-Functional Requirements</a:t>
          </a:r>
          <a:endParaRPr lang="en-US" sz="1600" kern="1200" dirty="0"/>
        </a:p>
        <a:p>
          <a:pPr marL="114300" lvl="1" indent="-114300" algn="l" defTabSz="577850">
            <a:lnSpc>
              <a:spcPct val="90000"/>
            </a:lnSpc>
            <a:spcBef>
              <a:spcPct val="0"/>
            </a:spcBef>
            <a:spcAft>
              <a:spcPct val="15000"/>
            </a:spcAft>
            <a:buClr>
              <a:sysClr val="window" lastClr="FFFFFF"/>
            </a:buClr>
            <a:buSzPct val="100000"/>
            <a:buFont typeface="Arial"/>
            <a:buChar char="•"/>
          </a:pPr>
          <a:r>
            <a:rPr kumimoji="0" lang="en-US" sz="1300" b="0" i="0" u="none" strike="noStrike" kern="1200" cap="none" spc="0" normalizeH="0" baseline="0" noProof="0" dirty="0">
              <a:ln/>
              <a:effectLst/>
              <a:uLnTx/>
              <a:uFillTx/>
              <a:latin typeface="Calibri" panose="020F0502020204030204"/>
              <a:ea typeface="+mn-ea"/>
              <a:cs typeface="+mn-cs"/>
            </a:rPr>
            <a:t>Availability</a:t>
          </a:r>
          <a:endParaRPr lang="en-US" sz="1300" kern="1200" dirty="0"/>
        </a:p>
        <a:p>
          <a:pPr marL="114300" lvl="1" indent="-114300" algn="l" defTabSz="577850">
            <a:lnSpc>
              <a:spcPct val="90000"/>
            </a:lnSpc>
            <a:spcBef>
              <a:spcPct val="0"/>
            </a:spcBef>
            <a:spcAft>
              <a:spcPct val="15000"/>
            </a:spcAft>
            <a:buChar char="•"/>
          </a:pPr>
          <a:r>
            <a:rPr kumimoji="0" lang="en-US" sz="1300" b="0" i="0" u="none" strike="noStrike" kern="1200" cap="none" spc="0" normalizeH="0" baseline="0" noProof="0" dirty="0">
              <a:ln/>
              <a:effectLst/>
              <a:uLnTx/>
              <a:uFillTx/>
              <a:latin typeface="Calibri" panose="020F0502020204030204"/>
              <a:ea typeface="+mn-ea"/>
              <a:cs typeface="+mn-cs"/>
            </a:rPr>
            <a:t>Reliability</a:t>
          </a:r>
        </a:p>
        <a:p>
          <a:pPr marL="114300" lvl="1" indent="-114300" algn="l" defTabSz="577850">
            <a:lnSpc>
              <a:spcPct val="90000"/>
            </a:lnSpc>
            <a:spcBef>
              <a:spcPct val="0"/>
            </a:spcBef>
            <a:spcAft>
              <a:spcPct val="15000"/>
            </a:spcAft>
            <a:buChar char="•"/>
          </a:pPr>
          <a:r>
            <a:rPr kumimoji="0" lang="en-US" sz="1300" b="0" i="0" u="none" strike="noStrike" kern="1200" cap="none" spc="0" normalizeH="0" baseline="0" noProof="0" dirty="0">
              <a:ln/>
              <a:effectLst/>
              <a:uLnTx/>
              <a:uFillTx/>
              <a:latin typeface="Calibri" panose="020F0502020204030204"/>
              <a:ea typeface="+mn-ea"/>
              <a:cs typeface="+mn-cs"/>
            </a:rPr>
            <a:t>Usability</a:t>
          </a:r>
        </a:p>
      </dsp:txBody>
      <dsp:txXfrm rot="5400000">
        <a:off x="4160490" y="739720"/>
        <a:ext cx="1934765" cy="221916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245CBF-8927-42BA-966D-63F8637F7322}">
      <dsp:nvSpPr>
        <dsp:cNvPr id="0" name=""/>
        <dsp:cNvSpPr/>
      </dsp:nvSpPr>
      <dsp:spPr>
        <a:xfrm>
          <a:off x="1889761" y="1813660"/>
          <a:ext cx="2141217" cy="2046784"/>
        </a:xfrm>
        <a:prstGeom prst="ellipse">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Implement real time map navigation with a voice assistant support and suggestions to navigations where the distance can be reduced.</a:t>
          </a:r>
        </a:p>
      </dsp:txBody>
      <dsp:txXfrm>
        <a:off x="2203335" y="2113405"/>
        <a:ext cx="1514069" cy="1447294"/>
      </dsp:txXfrm>
    </dsp:sp>
    <dsp:sp modelId="{7DDAE746-0F5B-4959-A9E1-8CB90EAF77E7}">
      <dsp:nvSpPr>
        <dsp:cNvPr id="0" name=""/>
        <dsp:cNvSpPr/>
      </dsp:nvSpPr>
      <dsp:spPr>
        <a:xfrm rot="12900000">
          <a:off x="965039" y="1606747"/>
          <a:ext cx="1182184" cy="494095"/>
        </a:xfrm>
        <a:prstGeom prst="leftArrow">
          <a:avLst>
            <a:gd name="adj1" fmla="val 60000"/>
            <a:gd name="adj2" fmla="val 50000"/>
          </a:avLst>
        </a:prstGeom>
        <a:solidFill>
          <a:schemeClr val="accent5">
            <a:lumMod val="40000"/>
            <a:lumOff val="60000"/>
          </a:schemeClr>
        </a:solidFill>
        <a:ln>
          <a:noFill/>
        </a:ln>
        <a:effectLst/>
      </dsp:spPr>
      <dsp:style>
        <a:lnRef idx="0">
          <a:scrgbClr r="0" g="0" b="0"/>
        </a:lnRef>
        <a:fillRef idx="1">
          <a:scrgbClr r="0" g="0" b="0"/>
        </a:fillRef>
        <a:effectRef idx="0">
          <a:scrgbClr r="0" g="0" b="0"/>
        </a:effectRef>
        <a:fontRef idx="minor">
          <a:schemeClr val="lt1"/>
        </a:fontRef>
      </dsp:style>
    </dsp:sp>
    <dsp:sp modelId="{D35ADCBD-B28D-4B1D-A1F6-04E3DFC1A6B3}">
      <dsp:nvSpPr>
        <dsp:cNvPr id="0" name=""/>
        <dsp:cNvSpPr/>
      </dsp:nvSpPr>
      <dsp:spPr>
        <a:xfrm>
          <a:off x="322354" y="956740"/>
          <a:ext cx="1499166" cy="1116035"/>
        </a:xfrm>
        <a:prstGeom prst="roundRect">
          <a:avLst>
            <a:gd name="adj" fmla="val 10000"/>
          </a:avLst>
        </a:prstGeom>
        <a:solidFill>
          <a:schemeClr val="accent5">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90000"/>
            </a:lnSpc>
            <a:spcBef>
              <a:spcPct val="0"/>
            </a:spcBef>
            <a:spcAft>
              <a:spcPct val="35000"/>
            </a:spcAft>
            <a:buNone/>
          </a:pPr>
          <a:r>
            <a:rPr lang="en-US" sz="1300" kern="1200" dirty="0"/>
            <a:t>Implementation of the voice assistant to be effective, clear, and accurate when it guides the user.</a:t>
          </a:r>
        </a:p>
      </dsp:txBody>
      <dsp:txXfrm>
        <a:off x="355042" y="989428"/>
        <a:ext cx="1433790" cy="1050659"/>
      </dsp:txXfrm>
    </dsp:sp>
    <dsp:sp modelId="{424400B6-D306-43B9-8AA7-42165B509A5F}">
      <dsp:nvSpPr>
        <dsp:cNvPr id="0" name=""/>
        <dsp:cNvSpPr/>
      </dsp:nvSpPr>
      <dsp:spPr>
        <a:xfrm rot="16200000">
          <a:off x="2354644" y="890380"/>
          <a:ext cx="1211450" cy="494095"/>
        </a:xfrm>
        <a:prstGeom prst="leftArrow">
          <a:avLst>
            <a:gd name="adj1" fmla="val 60000"/>
            <a:gd name="adj2" fmla="val 50000"/>
          </a:avLst>
        </a:prstGeom>
        <a:solidFill>
          <a:schemeClr val="accent5">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sp>
    <dsp:sp modelId="{CF14B574-09E6-41E6-AD60-C2F86A88AB11}">
      <dsp:nvSpPr>
        <dsp:cNvPr id="0" name=""/>
        <dsp:cNvSpPr/>
      </dsp:nvSpPr>
      <dsp:spPr>
        <a:xfrm>
          <a:off x="2210786" y="-26314"/>
          <a:ext cx="1499166" cy="1116035"/>
        </a:xfrm>
        <a:prstGeom prst="roundRect">
          <a:avLst>
            <a:gd name="adj" fmla="val 10000"/>
          </a:avLst>
        </a:prstGeom>
        <a:solidFill>
          <a:schemeClr val="accent5">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90000"/>
            </a:lnSpc>
            <a:spcBef>
              <a:spcPct val="0"/>
            </a:spcBef>
            <a:spcAft>
              <a:spcPct val="35000"/>
            </a:spcAft>
            <a:buNone/>
          </a:pPr>
          <a:r>
            <a:rPr lang="en-US" sz="1300" kern="1200" dirty="0"/>
            <a:t>Accurate map navigation for both indoor and outdoor even offline.</a:t>
          </a:r>
        </a:p>
      </dsp:txBody>
      <dsp:txXfrm>
        <a:off x="2243474" y="6374"/>
        <a:ext cx="1433790" cy="1050659"/>
      </dsp:txXfrm>
    </dsp:sp>
    <dsp:sp modelId="{5A54FDA7-5721-4BC2-92A6-C08A1E979823}">
      <dsp:nvSpPr>
        <dsp:cNvPr id="0" name=""/>
        <dsp:cNvSpPr/>
      </dsp:nvSpPr>
      <dsp:spPr>
        <a:xfrm rot="19500000">
          <a:off x="3773515" y="1606747"/>
          <a:ext cx="1182184" cy="494095"/>
        </a:xfrm>
        <a:prstGeom prst="leftArrow">
          <a:avLst>
            <a:gd name="adj1" fmla="val 60000"/>
            <a:gd name="adj2" fmla="val 50000"/>
          </a:avLst>
        </a:prstGeom>
        <a:solidFill>
          <a:schemeClr val="accent5"/>
        </a:solidFill>
        <a:ln>
          <a:noFill/>
        </a:ln>
        <a:effectLst/>
      </dsp:spPr>
      <dsp:style>
        <a:lnRef idx="0">
          <a:scrgbClr r="0" g="0" b="0"/>
        </a:lnRef>
        <a:fillRef idx="1">
          <a:scrgbClr r="0" g="0" b="0"/>
        </a:fillRef>
        <a:effectRef idx="0">
          <a:scrgbClr r="0" g="0" b="0"/>
        </a:effectRef>
        <a:fontRef idx="minor">
          <a:schemeClr val="lt1"/>
        </a:fontRef>
      </dsp:style>
    </dsp:sp>
    <dsp:sp modelId="{FE964149-E155-4E92-8A22-6C3209F8AEAC}">
      <dsp:nvSpPr>
        <dsp:cNvPr id="0" name=""/>
        <dsp:cNvSpPr/>
      </dsp:nvSpPr>
      <dsp:spPr>
        <a:xfrm>
          <a:off x="4099218" y="956740"/>
          <a:ext cx="1499166" cy="1116035"/>
        </a:xfrm>
        <a:prstGeom prst="roundRect">
          <a:avLst>
            <a:gd name="adj" fmla="val 10000"/>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90000"/>
            </a:lnSpc>
            <a:spcBef>
              <a:spcPct val="0"/>
            </a:spcBef>
            <a:spcAft>
              <a:spcPct val="35000"/>
            </a:spcAft>
            <a:buNone/>
          </a:pPr>
          <a:r>
            <a:rPr lang="en-US" sz="1300" kern="1200" dirty="0"/>
            <a:t>Suggest similar destinations and calculate the time to reach the destination</a:t>
          </a:r>
          <a:r>
            <a:rPr lang="en-US" sz="1200" kern="1200" dirty="0"/>
            <a:t>.</a:t>
          </a:r>
        </a:p>
      </dsp:txBody>
      <dsp:txXfrm>
        <a:off x="4131906" y="989428"/>
        <a:ext cx="1433790" cy="105065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90F632-0A86-497B-B500-58A9938DF25F}">
      <dsp:nvSpPr>
        <dsp:cNvPr id="0" name=""/>
        <dsp:cNvSpPr/>
      </dsp:nvSpPr>
      <dsp:spPr>
        <a:xfrm rot="5400000">
          <a:off x="3684950" y="-1263890"/>
          <a:ext cx="1678691" cy="4258160"/>
        </a:xfrm>
        <a:prstGeom prst="round2SameRect">
          <a:avLst/>
        </a:prstGeom>
        <a:solidFill>
          <a:schemeClr val="accent4">
            <a:lumMod val="60000"/>
            <a:lumOff val="40000"/>
            <a:alpha val="9000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lr>
              <a:sysClr val="window" lastClr="FFFFFF"/>
            </a:buClr>
            <a:buSzPct val="100000"/>
            <a:buFont typeface="Arial" panose="020B0604020202020204" pitchFamily="34" charset="0"/>
            <a:buChar char="•"/>
          </a:pPr>
          <a:r>
            <a:rPr lang="en-US" sz="1400" kern="1200" dirty="0">
              <a:solidFill>
                <a:schemeClr val="bg1"/>
              </a:solidFill>
              <a:latin typeface="Calibri" panose="020F0502020204030204" pitchFamily="34" charset="0"/>
              <a:ea typeface="Calibri" panose="020F0502020204030204" pitchFamily="34" charset="0"/>
              <a:cs typeface="Calibri" panose="020F0502020204030204" pitchFamily="34" charset="0"/>
            </a:rPr>
            <a:t>The app should be capable to assist the BVI throughout routes that combine both indoor and outdoor navigation.</a:t>
          </a:r>
        </a:p>
        <a:p>
          <a:pPr marL="114300" lvl="1" indent="-114300" algn="l" defTabSz="622300">
            <a:lnSpc>
              <a:spcPct val="90000"/>
            </a:lnSpc>
            <a:spcBef>
              <a:spcPct val="0"/>
            </a:spcBef>
            <a:spcAft>
              <a:spcPct val="15000"/>
            </a:spcAft>
            <a:buClr>
              <a:sysClr val="window" lastClr="FFFFFF"/>
            </a:buClr>
            <a:buSzPct val="100000"/>
            <a:buFont typeface="Arial" panose="020B0604020202020204" pitchFamily="34" charset="0"/>
            <a:buChar char="•"/>
          </a:pPr>
          <a:r>
            <a:rPr lang="en-US" sz="1400" kern="1200" dirty="0">
              <a:solidFill>
                <a:schemeClr val="bg1"/>
              </a:solidFill>
              <a:latin typeface="Calibri" panose="020F0502020204030204" pitchFamily="34" charset="0"/>
              <a:ea typeface="Calibri" panose="020F0502020204030204" pitchFamily="34" charset="0"/>
              <a:cs typeface="Calibri" panose="020F0502020204030204" pitchFamily="34" charset="0"/>
            </a:rPr>
            <a:t>The app should be capable to detect a wrong route and to correct or adjust it accordingly.</a:t>
          </a:r>
        </a:p>
        <a:p>
          <a:pPr marL="114300" lvl="1" indent="-114300" algn="l" defTabSz="622300">
            <a:lnSpc>
              <a:spcPct val="90000"/>
            </a:lnSpc>
            <a:spcBef>
              <a:spcPct val="0"/>
            </a:spcBef>
            <a:spcAft>
              <a:spcPct val="15000"/>
            </a:spcAft>
            <a:buClr>
              <a:sysClr val="window" lastClr="FFFFFF"/>
            </a:buClr>
            <a:buSzPct val="100000"/>
            <a:buFont typeface="Arial" panose="020B0604020202020204" pitchFamily="34" charset="0"/>
            <a:buChar char="•"/>
          </a:pPr>
          <a:r>
            <a:rPr lang="en-US" sz="1400" kern="1200" dirty="0">
              <a:solidFill>
                <a:schemeClr val="bg1"/>
              </a:solidFill>
              <a:latin typeface="Calibri" panose="020F0502020204030204" pitchFamily="34" charset="0"/>
              <a:ea typeface="Calibri" panose="020F0502020204030204" pitchFamily="34" charset="0"/>
              <a:cs typeface="Calibri" panose="020F0502020204030204" pitchFamily="34" charset="0"/>
            </a:rPr>
            <a:t>The voice assistant should be able to accomplish user needs as much as possible and accurately.</a:t>
          </a:r>
        </a:p>
      </dsp:txBody>
      <dsp:txXfrm rot="-5400000">
        <a:off x="2395216" y="107791"/>
        <a:ext cx="4176213" cy="1514797"/>
      </dsp:txXfrm>
    </dsp:sp>
    <dsp:sp modelId="{7ECFCF9C-BD50-4B22-BD82-A600A7CB73AB}">
      <dsp:nvSpPr>
        <dsp:cNvPr id="0" name=""/>
        <dsp:cNvSpPr/>
      </dsp:nvSpPr>
      <dsp:spPr>
        <a:xfrm>
          <a:off x="0" y="1882"/>
          <a:ext cx="2395215" cy="1726614"/>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Calibri" panose="020F0502020204030204" pitchFamily="34" charset="0"/>
              <a:ea typeface="Calibri" panose="020F0502020204030204" pitchFamily="34" charset="0"/>
              <a:cs typeface="Calibri" panose="020F0502020204030204" pitchFamily="34" charset="0"/>
            </a:rPr>
            <a:t>User Requirements</a:t>
          </a:r>
        </a:p>
      </dsp:txBody>
      <dsp:txXfrm>
        <a:off x="84286" y="86168"/>
        <a:ext cx="2226643" cy="1558042"/>
      </dsp:txXfrm>
    </dsp:sp>
    <dsp:sp modelId="{ECF82FE8-E4B0-46F4-8077-19CB05267A76}">
      <dsp:nvSpPr>
        <dsp:cNvPr id="0" name=""/>
        <dsp:cNvSpPr/>
      </dsp:nvSpPr>
      <dsp:spPr>
        <a:xfrm rot="5400000">
          <a:off x="4001958" y="172627"/>
          <a:ext cx="1044674" cy="4258160"/>
        </a:xfrm>
        <a:prstGeom prst="round2SameRect">
          <a:avLst/>
        </a:prstGeom>
        <a:solidFill>
          <a:schemeClr val="accent2">
            <a:lumMod val="60000"/>
            <a:lumOff val="40000"/>
            <a:alpha val="90000"/>
          </a:schemeClr>
        </a:solidFill>
        <a:ln w="25400" cap="flat" cmpd="sng" algn="ctr">
          <a:solidFill>
            <a:schemeClr val="accent4">
              <a:tint val="40000"/>
              <a:alpha val="90000"/>
              <a:hueOff val="8677570"/>
              <a:satOff val="5632"/>
              <a:lumOff val="80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lr>
              <a:sysClr val="window" lastClr="FFFFFF"/>
            </a:buClr>
            <a:buSzPct val="100000"/>
            <a:buFont typeface="Arial"/>
            <a:buChar char="•"/>
          </a:pPr>
          <a:r>
            <a:rPr kumimoji="0" lang="en-US" sz="1400" b="0" i="0" u="none" strike="noStrike" kern="1200" cap="none" spc="0" normalizeH="0" baseline="0" noProof="0" dirty="0">
              <a:ln/>
              <a:solidFill>
                <a:schemeClr val="bg1"/>
              </a:solidFill>
              <a:effectLst/>
              <a:uLnTx/>
              <a:uFillTx/>
              <a:latin typeface="Calibri" panose="020F0502020204030204"/>
              <a:ea typeface="+mn-ea"/>
              <a:cs typeface="+mn-cs"/>
            </a:rPr>
            <a:t>In general, however, other applications (including the voice assistant) should be able to run in parallel with the navigation app.</a:t>
          </a:r>
          <a:endParaRPr lang="en-US" sz="1400" kern="1200" dirty="0">
            <a:solidFill>
              <a:schemeClr val="bg1"/>
            </a:solidFill>
          </a:endParaRPr>
        </a:p>
        <a:p>
          <a:pPr marL="114300" lvl="1" indent="-114300" algn="l" defTabSz="622300">
            <a:lnSpc>
              <a:spcPct val="90000"/>
            </a:lnSpc>
            <a:spcBef>
              <a:spcPct val="0"/>
            </a:spcBef>
            <a:spcAft>
              <a:spcPct val="15000"/>
            </a:spcAft>
            <a:buClr>
              <a:sysClr val="window" lastClr="FFFFFF"/>
            </a:buClr>
            <a:buSzPct val="100000"/>
            <a:buFont typeface="Arial"/>
            <a:buChar char="•"/>
          </a:pPr>
          <a:r>
            <a:rPr kumimoji="0" lang="en-US" sz="1400" b="0" i="0" u="none" strike="noStrike" kern="1200" cap="none" spc="0" normalizeH="0" baseline="0" noProof="0" dirty="0">
              <a:ln/>
              <a:solidFill>
                <a:schemeClr val="bg1"/>
              </a:solidFill>
              <a:effectLst/>
              <a:uLnTx/>
              <a:uFillTx/>
              <a:latin typeface="Calibri" panose="020F0502020204030204"/>
              <a:ea typeface="+mn-ea"/>
              <a:cs typeface="+mn-cs"/>
            </a:rPr>
            <a:t>GPS should be discreet and not too obvious.</a:t>
          </a:r>
        </a:p>
      </dsp:txBody>
      <dsp:txXfrm rot="-5400000">
        <a:off x="2395216" y="1830367"/>
        <a:ext cx="4207163" cy="942680"/>
      </dsp:txXfrm>
    </dsp:sp>
    <dsp:sp modelId="{B1971D52-F956-46E0-BF1E-46CFB2BD25EB}">
      <dsp:nvSpPr>
        <dsp:cNvPr id="0" name=""/>
        <dsp:cNvSpPr/>
      </dsp:nvSpPr>
      <dsp:spPr>
        <a:xfrm>
          <a:off x="0" y="1777528"/>
          <a:ext cx="2395215" cy="1048358"/>
        </a:xfrm>
        <a:prstGeom prst="roundRect">
          <a:avLst/>
        </a:prstGeom>
        <a:solidFill>
          <a:schemeClr val="accent4">
            <a:hueOff val="8552965"/>
            <a:satOff val="3774"/>
            <a:lumOff val="40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Clr>
              <a:sysClr val="window" lastClr="FFFFFF"/>
            </a:buClr>
            <a:buSzPct val="100000"/>
            <a:buFont typeface="Arial"/>
            <a:buNone/>
          </a:pPr>
          <a:r>
            <a:rPr kumimoji="0" lang="en-US" sz="1800" b="0" i="0" u="none" strike="noStrike" kern="1200" cap="none" spc="0" normalizeH="0" baseline="0" noProof="0" dirty="0">
              <a:ln/>
              <a:effectLst/>
              <a:uLnTx/>
              <a:uFillTx/>
              <a:latin typeface="Calibri" panose="020F0502020204030204"/>
              <a:ea typeface="+mn-ea"/>
              <a:cs typeface="+mn-cs"/>
            </a:rPr>
            <a:t>System Requirements</a:t>
          </a:r>
          <a:endParaRPr lang="en-US" sz="1800" kern="1200" dirty="0"/>
        </a:p>
      </dsp:txBody>
      <dsp:txXfrm>
        <a:off x="51177" y="1828705"/>
        <a:ext cx="2292861" cy="946004"/>
      </dsp:txXfrm>
    </dsp:sp>
    <dsp:sp modelId="{B31E4B13-332A-48DB-BD69-1DB4EE4DE9B7}">
      <dsp:nvSpPr>
        <dsp:cNvPr id="0" name=""/>
        <dsp:cNvSpPr/>
      </dsp:nvSpPr>
      <dsp:spPr>
        <a:xfrm rot="5400000">
          <a:off x="4136464" y="1154658"/>
          <a:ext cx="784508" cy="4262323"/>
        </a:xfrm>
        <a:prstGeom prst="round2SameRect">
          <a:avLst/>
        </a:prstGeom>
        <a:solidFill>
          <a:schemeClr val="accent5">
            <a:lumMod val="40000"/>
            <a:lumOff val="60000"/>
            <a:alpha val="90000"/>
          </a:schemeClr>
        </a:solidFill>
        <a:ln w="25400" cap="flat" cmpd="sng" algn="ctr">
          <a:solidFill>
            <a:schemeClr val="accent4">
              <a:tint val="40000"/>
              <a:alpha val="90000"/>
              <a:hueOff val="17355139"/>
              <a:satOff val="11263"/>
              <a:lumOff val="161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77850">
            <a:lnSpc>
              <a:spcPct val="90000"/>
            </a:lnSpc>
            <a:spcBef>
              <a:spcPct val="0"/>
            </a:spcBef>
            <a:spcAft>
              <a:spcPct val="15000"/>
            </a:spcAft>
            <a:buClr>
              <a:sysClr val="window" lastClr="FFFFFF"/>
            </a:buClr>
            <a:buSzPct val="100000"/>
            <a:buFont typeface="Arial"/>
            <a:buChar char="•"/>
          </a:pPr>
          <a:r>
            <a:rPr kumimoji="0" lang="en-US" sz="1300" b="0" i="0" u="none" strike="noStrike" kern="1200" cap="none" spc="0" normalizeH="0" baseline="0" noProof="0" dirty="0">
              <a:ln/>
              <a:solidFill>
                <a:schemeClr val="bg1"/>
              </a:solidFill>
              <a:effectLst/>
              <a:uLnTx/>
              <a:uFillTx/>
              <a:latin typeface="Calibri" panose="020F0502020204030204"/>
              <a:ea typeface="+mn-ea"/>
              <a:cs typeface="+mn-cs"/>
            </a:rPr>
            <a:t>Availability</a:t>
          </a:r>
          <a:endParaRPr lang="en-US" sz="1300" kern="1200" dirty="0">
            <a:solidFill>
              <a:schemeClr val="bg1"/>
            </a:solidFill>
          </a:endParaRPr>
        </a:p>
        <a:p>
          <a:pPr marL="114300" lvl="1" indent="-114300" algn="l" defTabSz="577850">
            <a:lnSpc>
              <a:spcPct val="90000"/>
            </a:lnSpc>
            <a:spcBef>
              <a:spcPct val="0"/>
            </a:spcBef>
            <a:spcAft>
              <a:spcPct val="15000"/>
            </a:spcAft>
            <a:buClr>
              <a:sysClr val="window" lastClr="FFFFFF"/>
            </a:buClr>
            <a:buSzPct val="100000"/>
            <a:buFont typeface="Arial"/>
            <a:buChar char="•"/>
          </a:pPr>
          <a:r>
            <a:rPr kumimoji="0" lang="en-US" sz="1300" b="0" i="0" u="none" strike="noStrike" kern="1200" cap="none" spc="0" normalizeH="0" baseline="0" noProof="0" dirty="0">
              <a:ln/>
              <a:solidFill>
                <a:schemeClr val="bg1"/>
              </a:solidFill>
              <a:effectLst/>
              <a:uLnTx/>
              <a:uFillTx/>
              <a:latin typeface="Calibri" panose="020F0502020204030204"/>
              <a:ea typeface="+mn-ea"/>
              <a:cs typeface="+mn-cs"/>
            </a:rPr>
            <a:t>Accuracy</a:t>
          </a:r>
        </a:p>
        <a:p>
          <a:pPr marL="114300" lvl="1" indent="-114300" algn="l" defTabSz="577850">
            <a:lnSpc>
              <a:spcPct val="90000"/>
            </a:lnSpc>
            <a:spcBef>
              <a:spcPct val="0"/>
            </a:spcBef>
            <a:spcAft>
              <a:spcPct val="15000"/>
            </a:spcAft>
            <a:buClr>
              <a:sysClr val="window" lastClr="FFFFFF"/>
            </a:buClr>
            <a:buSzPct val="100000"/>
            <a:buFont typeface="Arial"/>
            <a:buChar char="•"/>
          </a:pPr>
          <a:r>
            <a:rPr kumimoji="0" lang="en-US" sz="1300" b="0" i="0" u="none" strike="noStrike" kern="1200" cap="none" spc="0" normalizeH="0" baseline="0" noProof="0" dirty="0">
              <a:ln/>
              <a:solidFill>
                <a:schemeClr val="bg1"/>
              </a:solidFill>
              <a:effectLst/>
              <a:uLnTx/>
              <a:uFillTx/>
              <a:latin typeface="Calibri" panose="020F0502020204030204"/>
              <a:ea typeface="+mn-ea"/>
              <a:cs typeface="+mn-cs"/>
            </a:rPr>
            <a:t>Speed</a:t>
          </a:r>
        </a:p>
        <a:p>
          <a:pPr marL="114300" lvl="1" indent="-114300" algn="l" defTabSz="577850">
            <a:lnSpc>
              <a:spcPct val="90000"/>
            </a:lnSpc>
            <a:spcBef>
              <a:spcPct val="0"/>
            </a:spcBef>
            <a:spcAft>
              <a:spcPct val="15000"/>
            </a:spcAft>
            <a:buClr>
              <a:sysClr val="window" lastClr="FFFFFF"/>
            </a:buClr>
            <a:buSzPct val="100000"/>
            <a:buFont typeface="Arial"/>
            <a:buChar char="•"/>
          </a:pPr>
          <a:r>
            <a:rPr kumimoji="0" lang="en-US" sz="1300" b="0" i="0" u="none" strike="noStrike" kern="1200" cap="none" spc="0" normalizeH="0" baseline="0" noProof="0" dirty="0">
              <a:ln/>
              <a:solidFill>
                <a:schemeClr val="bg1"/>
              </a:solidFill>
              <a:effectLst/>
              <a:uLnTx/>
              <a:uFillTx/>
              <a:latin typeface="Calibri" panose="020F0502020204030204"/>
              <a:ea typeface="+mn-ea"/>
              <a:cs typeface="+mn-cs"/>
            </a:rPr>
            <a:t>Usability</a:t>
          </a:r>
        </a:p>
      </dsp:txBody>
      <dsp:txXfrm rot="-5400000">
        <a:off x="2397557" y="2931863"/>
        <a:ext cx="4224026" cy="707914"/>
      </dsp:txXfrm>
    </dsp:sp>
    <dsp:sp modelId="{3E57A15E-58FE-4A02-9B9F-F3EAC984DA8A}">
      <dsp:nvSpPr>
        <dsp:cNvPr id="0" name=""/>
        <dsp:cNvSpPr/>
      </dsp:nvSpPr>
      <dsp:spPr>
        <a:xfrm>
          <a:off x="0" y="2874918"/>
          <a:ext cx="2397556" cy="821801"/>
        </a:xfrm>
        <a:prstGeom prst="roundRect">
          <a:avLst/>
        </a:prstGeom>
        <a:solidFill>
          <a:schemeClr val="accent4">
            <a:hueOff val="17105931"/>
            <a:satOff val="7549"/>
            <a:lumOff val="803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Clr>
              <a:sysClr val="window" lastClr="FFFFFF"/>
            </a:buClr>
            <a:buSzPct val="100000"/>
            <a:buFont typeface="Arial"/>
            <a:buNone/>
          </a:pPr>
          <a:r>
            <a:rPr kumimoji="0" lang="en-US" sz="1800" b="0" i="0" u="none" strike="noStrike" kern="1200" cap="none" spc="0" normalizeH="0" baseline="0" noProof="0" dirty="0">
              <a:ln/>
              <a:effectLst/>
              <a:uLnTx/>
              <a:uFillTx/>
              <a:latin typeface="Calibri" panose="020F0502020204030204"/>
              <a:ea typeface="+mn-ea"/>
              <a:cs typeface="+mn-cs"/>
            </a:rPr>
            <a:t>Non-Functional Requirements</a:t>
          </a:r>
          <a:endParaRPr lang="en-US" sz="1800" kern="1200" dirty="0"/>
        </a:p>
      </dsp:txBody>
      <dsp:txXfrm>
        <a:off x="40117" y="2915035"/>
        <a:ext cx="2317322" cy="74156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4FC771-201A-466B-9247-84CCBE3498E6}">
      <dsp:nvSpPr>
        <dsp:cNvPr id="0" name=""/>
        <dsp:cNvSpPr/>
      </dsp:nvSpPr>
      <dsp:spPr>
        <a:xfrm>
          <a:off x="1943103" y="1811019"/>
          <a:ext cx="2209793" cy="2120776"/>
        </a:xfrm>
        <a:prstGeom prst="ellipse">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Implement real time mobile application to be assistive for blind people implementing a text reader, weather predictor.</a:t>
          </a:r>
        </a:p>
      </dsp:txBody>
      <dsp:txXfrm>
        <a:off x="2266720" y="2121599"/>
        <a:ext cx="1562559" cy="1499616"/>
      </dsp:txXfrm>
    </dsp:sp>
    <dsp:sp modelId="{E3A8E654-D07E-48F5-9C70-008E29B1BF02}">
      <dsp:nvSpPr>
        <dsp:cNvPr id="0" name=""/>
        <dsp:cNvSpPr/>
      </dsp:nvSpPr>
      <dsp:spPr>
        <a:xfrm rot="12900000">
          <a:off x="1017990" y="1611620"/>
          <a:ext cx="1188222" cy="508720"/>
        </a:xfrm>
        <a:prstGeom prst="leftArrow">
          <a:avLst>
            <a:gd name="adj1" fmla="val 60000"/>
            <a:gd name="adj2" fmla="val 50000"/>
          </a:avLst>
        </a:prstGeom>
        <a:solidFill>
          <a:schemeClr val="accent4">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sp>
    <dsp:sp modelId="{AEA3BCFE-21E0-4AB9-8355-6FDABFA49E0A}">
      <dsp:nvSpPr>
        <dsp:cNvPr id="0" name=""/>
        <dsp:cNvSpPr/>
      </dsp:nvSpPr>
      <dsp:spPr>
        <a:xfrm>
          <a:off x="495298" y="986978"/>
          <a:ext cx="1260270" cy="1076466"/>
        </a:xfrm>
        <a:prstGeom prst="roundRect">
          <a:avLst>
            <a:gd name="adj" fmla="val 10000"/>
          </a:avLst>
        </a:prstGeom>
        <a:solidFill>
          <a:schemeClr val="accent4">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kern="1200" dirty="0"/>
            <a:t>Implementing real time text reading and translating functionalities.</a:t>
          </a:r>
        </a:p>
      </dsp:txBody>
      <dsp:txXfrm>
        <a:off x="526827" y="1018507"/>
        <a:ext cx="1197212" cy="1013408"/>
      </dsp:txXfrm>
    </dsp:sp>
    <dsp:sp modelId="{1E87758D-8AFE-4970-8DFC-26D330278B46}">
      <dsp:nvSpPr>
        <dsp:cNvPr id="0" name=""/>
        <dsp:cNvSpPr/>
      </dsp:nvSpPr>
      <dsp:spPr>
        <a:xfrm rot="16200000">
          <a:off x="2440066" y="877960"/>
          <a:ext cx="1215866" cy="508720"/>
        </a:xfrm>
        <a:prstGeom prst="leftArrow">
          <a:avLst>
            <a:gd name="adj1" fmla="val 60000"/>
            <a:gd name="adj2" fmla="val 50000"/>
          </a:avLst>
        </a:prstGeom>
        <a:solidFill>
          <a:schemeClr val="accent3">
            <a:lumMod val="75000"/>
          </a:schemeClr>
        </a:solidFill>
        <a:ln>
          <a:noFill/>
        </a:ln>
        <a:effectLst/>
      </dsp:spPr>
      <dsp:style>
        <a:lnRef idx="0">
          <a:scrgbClr r="0" g="0" b="0"/>
        </a:lnRef>
        <a:fillRef idx="1">
          <a:scrgbClr r="0" g="0" b="0"/>
        </a:fillRef>
        <a:effectRef idx="0">
          <a:scrgbClr r="0" g="0" b="0"/>
        </a:effectRef>
        <a:fontRef idx="minor">
          <a:schemeClr val="lt1"/>
        </a:fontRef>
      </dsp:style>
    </dsp:sp>
    <dsp:sp modelId="{9EEB1E06-8C78-4430-844C-0557FCAF1039}">
      <dsp:nvSpPr>
        <dsp:cNvPr id="0" name=""/>
        <dsp:cNvSpPr/>
      </dsp:nvSpPr>
      <dsp:spPr>
        <a:xfrm>
          <a:off x="2417864" y="-13845"/>
          <a:ext cx="1260270" cy="1076466"/>
        </a:xfrm>
        <a:prstGeom prst="roundRect">
          <a:avLst>
            <a:gd name="adj" fmla="val 10000"/>
          </a:avLst>
        </a:prstGeom>
        <a:solidFill>
          <a:schemeClr val="accent3">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kern="1200" dirty="0"/>
            <a:t>A reliable and accurate weather forecasting system.</a:t>
          </a:r>
        </a:p>
      </dsp:txBody>
      <dsp:txXfrm>
        <a:off x="2449393" y="17684"/>
        <a:ext cx="1197212" cy="1013408"/>
      </dsp:txXfrm>
    </dsp:sp>
    <dsp:sp modelId="{D40804E7-8BA8-4A5F-B6A8-A4C35F21D613}">
      <dsp:nvSpPr>
        <dsp:cNvPr id="0" name=""/>
        <dsp:cNvSpPr/>
      </dsp:nvSpPr>
      <dsp:spPr>
        <a:xfrm rot="19500000">
          <a:off x="3889786" y="1611620"/>
          <a:ext cx="1188222" cy="508720"/>
        </a:xfrm>
        <a:prstGeom prst="leftArrow">
          <a:avLst>
            <a:gd name="adj1" fmla="val 60000"/>
            <a:gd name="adj2" fmla="val 50000"/>
          </a:avLst>
        </a:prstGeom>
        <a:solidFill>
          <a:srgbClr val="FFC000"/>
        </a:solidFill>
        <a:ln>
          <a:noFill/>
        </a:ln>
        <a:effectLst/>
      </dsp:spPr>
      <dsp:style>
        <a:lnRef idx="0">
          <a:scrgbClr r="0" g="0" b="0"/>
        </a:lnRef>
        <a:fillRef idx="1">
          <a:scrgbClr r="0" g="0" b="0"/>
        </a:fillRef>
        <a:effectRef idx="0">
          <a:scrgbClr r="0" g="0" b="0"/>
        </a:effectRef>
        <a:fontRef idx="minor">
          <a:schemeClr val="lt1"/>
        </a:fontRef>
      </dsp:style>
    </dsp:sp>
    <dsp:sp modelId="{EAA45C03-DCA7-4FBB-B212-AE71306B2FEB}">
      <dsp:nvSpPr>
        <dsp:cNvPr id="0" name=""/>
        <dsp:cNvSpPr/>
      </dsp:nvSpPr>
      <dsp:spPr>
        <a:xfrm>
          <a:off x="4340430" y="986978"/>
          <a:ext cx="1260270" cy="1076466"/>
        </a:xfrm>
        <a:prstGeom prst="roundRect">
          <a:avLst>
            <a:gd name="adj" fmla="val 10000"/>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kern="1200" dirty="0"/>
            <a:t>Implementing a currency notes and coins identifier.</a:t>
          </a:r>
        </a:p>
      </dsp:txBody>
      <dsp:txXfrm>
        <a:off x="4371959" y="1018507"/>
        <a:ext cx="1197212" cy="101340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97AC2-E54B-496A-BB61-53BA5EF9E202}">
      <dsp:nvSpPr>
        <dsp:cNvPr id="0" name=""/>
        <dsp:cNvSpPr/>
      </dsp:nvSpPr>
      <dsp:spPr>
        <a:xfrm>
          <a:off x="2112328" y="0"/>
          <a:ext cx="3475894" cy="1270371"/>
        </a:xfrm>
        <a:prstGeom prst="rightArrow">
          <a:avLst>
            <a:gd name="adj1" fmla="val 75000"/>
            <a:gd name="adj2" fmla="val 50000"/>
          </a:avLst>
        </a:prstGeom>
        <a:solidFill>
          <a:schemeClr val="accent4">
            <a:lumMod val="60000"/>
            <a:lumOff val="40000"/>
            <a:alpha val="9000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255" tIns="8255" rIns="8255" bIns="8255" numCol="1" spcCol="1270" anchor="t" anchorCtr="0">
          <a:noAutofit/>
        </a:bodyPr>
        <a:lstStyle/>
        <a:p>
          <a:pPr marL="114300" lvl="1" indent="-114300" algn="just" defTabSz="577850">
            <a:lnSpc>
              <a:spcPct val="90000"/>
            </a:lnSpc>
            <a:spcBef>
              <a:spcPct val="0"/>
            </a:spcBef>
            <a:spcAft>
              <a:spcPct val="15000"/>
            </a:spcAft>
            <a:buChar char="•"/>
          </a:pPr>
          <a:r>
            <a:rPr lang="en-US" sz="1300" kern="1200" dirty="0">
              <a:solidFill>
                <a:schemeClr val="accent6"/>
              </a:solidFill>
            </a:rPr>
            <a:t>The app should provide real-time information without any latency.</a:t>
          </a:r>
        </a:p>
        <a:p>
          <a:pPr marL="114300" lvl="1" indent="-114300" algn="just" defTabSz="577850">
            <a:lnSpc>
              <a:spcPct val="90000"/>
            </a:lnSpc>
            <a:spcBef>
              <a:spcPct val="0"/>
            </a:spcBef>
            <a:spcAft>
              <a:spcPct val="15000"/>
            </a:spcAft>
            <a:buChar char="•"/>
          </a:pPr>
          <a:r>
            <a:rPr lang="en-US" sz="1300" kern="1200" dirty="0">
              <a:solidFill>
                <a:schemeClr val="accent6"/>
              </a:solidFill>
            </a:rPr>
            <a:t>The application should be easily handled by the user.</a:t>
          </a:r>
        </a:p>
      </dsp:txBody>
      <dsp:txXfrm>
        <a:off x="2112328" y="158796"/>
        <a:ext cx="2999505" cy="952779"/>
      </dsp:txXfrm>
    </dsp:sp>
    <dsp:sp modelId="{F54E52EB-30A8-4A88-8C19-90BB44EB0296}">
      <dsp:nvSpPr>
        <dsp:cNvPr id="0" name=""/>
        <dsp:cNvSpPr/>
      </dsp:nvSpPr>
      <dsp:spPr>
        <a:xfrm>
          <a:off x="224523" y="145141"/>
          <a:ext cx="1873877" cy="981239"/>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User Requirements</a:t>
          </a:r>
        </a:p>
      </dsp:txBody>
      <dsp:txXfrm>
        <a:off x="272423" y="193041"/>
        <a:ext cx="1778077" cy="885439"/>
      </dsp:txXfrm>
    </dsp:sp>
    <dsp:sp modelId="{EAD0C1D4-73FC-4F92-9947-75B4041E1D95}">
      <dsp:nvSpPr>
        <dsp:cNvPr id="0" name=""/>
        <dsp:cNvSpPr/>
      </dsp:nvSpPr>
      <dsp:spPr>
        <a:xfrm>
          <a:off x="2098401" y="1369221"/>
          <a:ext cx="3475894" cy="1346652"/>
        </a:xfrm>
        <a:prstGeom prst="rightArrow">
          <a:avLst>
            <a:gd name="adj1" fmla="val 75000"/>
            <a:gd name="adj2" fmla="val 50000"/>
          </a:avLst>
        </a:prstGeom>
        <a:solidFill>
          <a:schemeClr val="accent2">
            <a:lumMod val="60000"/>
            <a:lumOff val="40000"/>
            <a:alpha val="90000"/>
          </a:schemeClr>
        </a:solidFill>
        <a:ln w="25400" cap="flat" cmpd="sng" algn="ctr">
          <a:solidFill>
            <a:schemeClr val="accent4">
              <a:tint val="40000"/>
              <a:alpha val="90000"/>
              <a:hueOff val="8677570"/>
              <a:satOff val="5632"/>
              <a:lumOff val="80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255" tIns="8255" rIns="8255" bIns="8255" numCol="1" spcCol="1270" anchor="t" anchorCtr="0">
          <a:noAutofit/>
        </a:bodyPr>
        <a:lstStyle/>
        <a:p>
          <a:pPr marL="114300" lvl="1" indent="-114300" algn="l" defTabSz="577850">
            <a:lnSpc>
              <a:spcPct val="90000"/>
            </a:lnSpc>
            <a:spcBef>
              <a:spcPct val="0"/>
            </a:spcBef>
            <a:spcAft>
              <a:spcPct val="15000"/>
            </a:spcAft>
            <a:buChar char="•"/>
          </a:pPr>
          <a:r>
            <a:rPr lang="en-US" sz="1300" kern="1200" dirty="0">
              <a:solidFill>
                <a:schemeClr val="accent6"/>
              </a:solidFill>
            </a:rPr>
            <a:t>Smartphone should have at least a 20MP back camera which all modern smartphone have these days.</a:t>
          </a:r>
        </a:p>
        <a:p>
          <a:pPr marL="114300" lvl="1" indent="-114300" algn="l" defTabSz="577850">
            <a:lnSpc>
              <a:spcPct val="90000"/>
            </a:lnSpc>
            <a:spcBef>
              <a:spcPct val="0"/>
            </a:spcBef>
            <a:spcAft>
              <a:spcPct val="15000"/>
            </a:spcAft>
            <a:buChar char="•"/>
          </a:pPr>
          <a:r>
            <a:rPr lang="en-US" sz="1300" kern="1200" dirty="0">
              <a:solidFill>
                <a:schemeClr val="accent6"/>
              </a:solidFill>
            </a:rPr>
            <a:t>Proposed mobile application should work on both Android and iOS mobile operating systems.</a:t>
          </a:r>
        </a:p>
      </dsp:txBody>
      <dsp:txXfrm>
        <a:off x="2098401" y="1537553"/>
        <a:ext cx="2970900" cy="1009989"/>
      </dsp:txXfrm>
    </dsp:sp>
    <dsp:sp modelId="{9066BB7C-5A28-4824-8D06-20885F1E2F80}">
      <dsp:nvSpPr>
        <dsp:cNvPr id="0" name=""/>
        <dsp:cNvSpPr/>
      </dsp:nvSpPr>
      <dsp:spPr>
        <a:xfrm>
          <a:off x="224523" y="1539240"/>
          <a:ext cx="1873877" cy="1006613"/>
        </a:xfrm>
        <a:prstGeom prst="roundRect">
          <a:avLst/>
        </a:prstGeom>
        <a:solidFill>
          <a:schemeClr val="accent4">
            <a:hueOff val="8552965"/>
            <a:satOff val="3774"/>
            <a:lumOff val="40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System Requirements</a:t>
          </a:r>
        </a:p>
      </dsp:txBody>
      <dsp:txXfrm>
        <a:off x="273662" y="1588379"/>
        <a:ext cx="1775599" cy="908335"/>
      </dsp:txXfrm>
    </dsp:sp>
    <dsp:sp modelId="{B88D4045-3711-4919-89ED-36EB2AD82378}">
      <dsp:nvSpPr>
        <dsp:cNvPr id="0" name=""/>
        <dsp:cNvSpPr/>
      </dsp:nvSpPr>
      <dsp:spPr>
        <a:xfrm>
          <a:off x="2097618" y="2681792"/>
          <a:ext cx="3479292" cy="982742"/>
        </a:xfrm>
        <a:prstGeom prst="rightArrow">
          <a:avLst>
            <a:gd name="adj1" fmla="val 75000"/>
            <a:gd name="adj2" fmla="val 50000"/>
          </a:avLst>
        </a:prstGeom>
        <a:solidFill>
          <a:schemeClr val="accent5">
            <a:lumMod val="40000"/>
            <a:lumOff val="60000"/>
            <a:alpha val="90000"/>
          </a:schemeClr>
        </a:solidFill>
        <a:ln w="25400" cap="flat" cmpd="sng" algn="ctr">
          <a:solidFill>
            <a:schemeClr val="accent4">
              <a:tint val="40000"/>
              <a:alpha val="90000"/>
              <a:hueOff val="17355139"/>
              <a:satOff val="11263"/>
              <a:lumOff val="161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255" tIns="8255" rIns="8255" bIns="8255" numCol="1" spcCol="1270" anchor="t" anchorCtr="0">
          <a:noAutofit/>
        </a:bodyPr>
        <a:lstStyle/>
        <a:p>
          <a:pPr marL="114300" lvl="1" indent="-114300" algn="l" defTabSz="577850">
            <a:lnSpc>
              <a:spcPct val="90000"/>
            </a:lnSpc>
            <a:spcBef>
              <a:spcPct val="0"/>
            </a:spcBef>
            <a:spcAft>
              <a:spcPct val="15000"/>
            </a:spcAft>
            <a:buChar char="•"/>
          </a:pPr>
          <a:r>
            <a:rPr lang="en-US" sz="1300" kern="1200" dirty="0">
              <a:solidFill>
                <a:schemeClr val="accent6"/>
              </a:solidFill>
            </a:rPr>
            <a:t>Availability</a:t>
          </a:r>
        </a:p>
        <a:p>
          <a:pPr marL="114300" lvl="1" indent="-114300" algn="l" defTabSz="577850">
            <a:lnSpc>
              <a:spcPct val="90000"/>
            </a:lnSpc>
            <a:spcBef>
              <a:spcPct val="0"/>
            </a:spcBef>
            <a:spcAft>
              <a:spcPct val="15000"/>
            </a:spcAft>
            <a:buChar char="•"/>
          </a:pPr>
          <a:r>
            <a:rPr lang="en-US" sz="1300" kern="1200" dirty="0">
              <a:solidFill>
                <a:schemeClr val="accent6"/>
              </a:solidFill>
            </a:rPr>
            <a:t>Accuracy</a:t>
          </a:r>
        </a:p>
        <a:p>
          <a:pPr marL="114300" lvl="1" indent="-114300" algn="l" defTabSz="577850">
            <a:lnSpc>
              <a:spcPct val="90000"/>
            </a:lnSpc>
            <a:spcBef>
              <a:spcPct val="0"/>
            </a:spcBef>
            <a:spcAft>
              <a:spcPct val="15000"/>
            </a:spcAft>
            <a:buChar char="•"/>
          </a:pPr>
          <a:r>
            <a:rPr lang="en-US" sz="1300" kern="1200" dirty="0">
              <a:solidFill>
                <a:schemeClr val="accent6"/>
              </a:solidFill>
            </a:rPr>
            <a:t>Speed</a:t>
          </a:r>
        </a:p>
      </dsp:txBody>
      <dsp:txXfrm>
        <a:off x="2097618" y="2804635"/>
        <a:ext cx="3110764" cy="737056"/>
      </dsp:txXfrm>
    </dsp:sp>
    <dsp:sp modelId="{90570F00-86D9-4CFC-98BE-DA74A4281BBE}">
      <dsp:nvSpPr>
        <dsp:cNvPr id="0" name=""/>
        <dsp:cNvSpPr/>
      </dsp:nvSpPr>
      <dsp:spPr>
        <a:xfrm>
          <a:off x="205591" y="2796542"/>
          <a:ext cx="1875709" cy="738481"/>
        </a:xfrm>
        <a:prstGeom prst="roundRect">
          <a:avLst/>
        </a:prstGeom>
        <a:solidFill>
          <a:schemeClr val="accent4">
            <a:hueOff val="17105931"/>
            <a:satOff val="7549"/>
            <a:lumOff val="803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Non-Functional Requirements</a:t>
          </a:r>
        </a:p>
      </dsp:txBody>
      <dsp:txXfrm>
        <a:off x="241641" y="2832592"/>
        <a:ext cx="1803609" cy="66638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4FC771-201A-466B-9247-84CCBE3498E6}">
      <dsp:nvSpPr>
        <dsp:cNvPr id="0" name=""/>
        <dsp:cNvSpPr/>
      </dsp:nvSpPr>
      <dsp:spPr>
        <a:xfrm>
          <a:off x="1912615" y="1725179"/>
          <a:ext cx="2270768" cy="2235229"/>
        </a:xfrm>
        <a:prstGeom prst="ellipse">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Implement object identifying when navigating through the journey to assist with obstacles as well as distances calculating to forecast collision detection.</a:t>
          </a:r>
        </a:p>
      </dsp:txBody>
      <dsp:txXfrm>
        <a:off x="2245161" y="2052521"/>
        <a:ext cx="1605676" cy="1580545"/>
      </dsp:txXfrm>
    </dsp:sp>
    <dsp:sp modelId="{E3A8E654-D07E-48F5-9C70-008E29B1BF02}">
      <dsp:nvSpPr>
        <dsp:cNvPr id="0" name=""/>
        <dsp:cNvSpPr/>
      </dsp:nvSpPr>
      <dsp:spPr>
        <a:xfrm rot="12900000">
          <a:off x="1021391" y="1572219"/>
          <a:ext cx="1150607" cy="508720"/>
        </a:xfrm>
        <a:prstGeom prst="leftArrow">
          <a:avLst>
            <a:gd name="adj1" fmla="val 60000"/>
            <a:gd name="adj2" fmla="val 50000"/>
          </a:avLst>
        </a:prstGeom>
        <a:solidFill>
          <a:schemeClr val="tx1">
            <a:lumMod val="25000"/>
            <a:lumOff val="75000"/>
          </a:schemeClr>
        </a:solidFill>
        <a:ln>
          <a:noFill/>
        </a:ln>
        <a:effectLst/>
      </dsp:spPr>
      <dsp:style>
        <a:lnRef idx="0">
          <a:scrgbClr r="0" g="0" b="0"/>
        </a:lnRef>
        <a:fillRef idx="1">
          <a:scrgbClr r="0" g="0" b="0"/>
        </a:fillRef>
        <a:effectRef idx="0">
          <a:scrgbClr r="0" g="0" b="0"/>
        </a:effectRef>
        <a:fontRef idx="minor">
          <a:schemeClr val="lt1"/>
        </a:fontRef>
      </dsp:style>
    </dsp:sp>
    <dsp:sp modelId="{AEA3BCFE-21E0-4AB9-8355-6FDABFA49E0A}">
      <dsp:nvSpPr>
        <dsp:cNvPr id="0" name=""/>
        <dsp:cNvSpPr/>
      </dsp:nvSpPr>
      <dsp:spPr>
        <a:xfrm>
          <a:off x="495298" y="958365"/>
          <a:ext cx="1260270" cy="1076466"/>
        </a:xfrm>
        <a:prstGeom prst="roundRect">
          <a:avLst>
            <a:gd name="adj" fmla="val 10000"/>
          </a:avLst>
        </a:prstGeom>
        <a:solidFill>
          <a:schemeClr val="tx1">
            <a:lumMod val="25000"/>
            <a:lumOff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kern="1200" dirty="0">
              <a:ea typeface="Times New Roman" panose="02020603050405020304" pitchFamily="18" charset="0"/>
              <a:cs typeface="Times New Roman" panose="02020603050405020304" pitchFamily="18" charset="0"/>
            </a:rPr>
            <a:t>D</a:t>
          </a:r>
          <a:r>
            <a:rPr lang="en-US" sz="1400" kern="1200" dirty="0">
              <a:effectLst/>
              <a:ea typeface="Times New Roman" panose="02020603050405020304" pitchFamily="18" charset="0"/>
              <a:cs typeface="Times New Roman" panose="02020603050405020304" pitchFamily="18" charset="0"/>
            </a:rPr>
            <a:t>etect and recognize </a:t>
          </a:r>
          <a:r>
            <a:rPr lang="en-US" sz="1400" kern="1200" dirty="0">
              <a:ea typeface="Times New Roman" panose="02020603050405020304" pitchFamily="18" charset="0"/>
              <a:cs typeface="Times New Roman" panose="02020603050405020304" pitchFamily="18" charset="0"/>
            </a:rPr>
            <a:t>in a vary range of </a:t>
          </a:r>
          <a:r>
            <a:rPr lang="en-US" sz="1400" kern="1200" dirty="0">
              <a:effectLst/>
              <a:ea typeface="Times New Roman" panose="02020603050405020304" pitchFamily="18" charset="0"/>
              <a:cs typeface="Times New Roman" panose="02020603050405020304" pitchFamily="18" charset="0"/>
            </a:rPr>
            <a:t>objects</a:t>
          </a:r>
          <a:r>
            <a:rPr lang="en-US" sz="1400" kern="1200" dirty="0"/>
            <a:t>.</a:t>
          </a:r>
        </a:p>
      </dsp:txBody>
      <dsp:txXfrm>
        <a:off x="526827" y="989894"/>
        <a:ext cx="1197212" cy="1013408"/>
      </dsp:txXfrm>
    </dsp:sp>
    <dsp:sp modelId="{1E87758D-8AFE-4970-8DFC-26D330278B46}">
      <dsp:nvSpPr>
        <dsp:cNvPr id="0" name=""/>
        <dsp:cNvSpPr/>
      </dsp:nvSpPr>
      <dsp:spPr>
        <a:xfrm rot="16200000">
          <a:off x="2467106" y="822307"/>
          <a:ext cx="1161787" cy="508720"/>
        </a:xfrm>
        <a:prstGeom prst="leftArrow">
          <a:avLst>
            <a:gd name="adj1" fmla="val 60000"/>
            <a:gd name="adj2" fmla="val 50000"/>
          </a:avLst>
        </a:prstGeom>
        <a:solidFill>
          <a:schemeClr val="tx1">
            <a:lumMod val="50000"/>
            <a:lumOff val="50000"/>
          </a:schemeClr>
        </a:solidFill>
        <a:ln>
          <a:noFill/>
        </a:ln>
        <a:effectLst/>
      </dsp:spPr>
      <dsp:style>
        <a:lnRef idx="0">
          <a:scrgbClr r="0" g="0" b="0"/>
        </a:lnRef>
        <a:fillRef idx="1">
          <a:scrgbClr r="0" g="0" b="0"/>
        </a:fillRef>
        <a:effectRef idx="0">
          <a:scrgbClr r="0" g="0" b="0"/>
        </a:effectRef>
        <a:fontRef idx="minor">
          <a:schemeClr val="lt1"/>
        </a:fontRef>
      </dsp:style>
    </dsp:sp>
    <dsp:sp modelId="{9EEB1E06-8C78-4430-844C-0557FCAF1039}">
      <dsp:nvSpPr>
        <dsp:cNvPr id="0" name=""/>
        <dsp:cNvSpPr/>
      </dsp:nvSpPr>
      <dsp:spPr>
        <a:xfrm>
          <a:off x="2417864" y="-42458"/>
          <a:ext cx="1260270" cy="1076466"/>
        </a:xfrm>
        <a:prstGeom prst="roundRect">
          <a:avLst>
            <a:gd name="adj" fmla="val 10000"/>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kern="1200" dirty="0">
              <a:ea typeface="Times New Roman" panose="02020603050405020304" pitchFamily="18" charset="0"/>
            </a:rPr>
            <a:t>C</a:t>
          </a:r>
          <a:r>
            <a:rPr lang="en-US" sz="1400" kern="1200" dirty="0">
              <a:effectLst/>
              <a:ea typeface="Times New Roman" panose="02020603050405020304" pitchFamily="18" charset="0"/>
            </a:rPr>
            <a:t>alculate distance between the user and obstacle</a:t>
          </a:r>
          <a:r>
            <a:rPr lang="en-US" sz="1400" kern="1200" dirty="0"/>
            <a:t>.</a:t>
          </a:r>
        </a:p>
      </dsp:txBody>
      <dsp:txXfrm>
        <a:off x="2449393" y="-10929"/>
        <a:ext cx="1197212" cy="1013408"/>
      </dsp:txXfrm>
    </dsp:sp>
    <dsp:sp modelId="{D40804E7-8BA8-4A5F-B6A8-A4C35F21D613}">
      <dsp:nvSpPr>
        <dsp:cNvPr id="0" name=""/>
        <dsp:cNvSpPr/>
      </dsp:nvSpPr>
      <dsp:spPr>
        <a:xfrm rot="19500000">
          <a:off x="3924000" y="1572219"/>
          <a:ext cx="1150607" cy="508720"/>
        </a:xfrm>
        <a:prstGeom prst="leftArrow">
          <a:avLst>
            <a:gd name="adj1" fmla="val 60000"/>
            <a:gd name="adj2" fmla="val 50000"/>
          </a:avLst>
        </a:prstGeom>
        <a:solidFill>
          <a:schemeClr val="tx1">
            <a:lumMod val="75000"/>
            <a:lumOff val="25000"/>
          </a:schemeClr>
        </a:solidFill>
        <a:ln>
          <a:noFill/>
        </a:ln>
        <a:effectLst/>
      </dsp:spPr>
      <dsp:style>
        <a:lnRef idx="0">
          <a:scrgbClr r="0" g="0" b="0"/>
        </a:lnRef>
        <a:fillRef idx="1">
          <a:scrgbClr r="0" g="0" b="0"/>
        </a:fillRef>
        <a:effectRef idx="0">
          <a:scrgbClr r="0" g="0" b="0"/>
        </a:effectRef>
        <a:fontRef idx="minor">
          <a:schemeClr val="lt1"/>
        </a:fontRef>
      </dsp:style>
    </dsp:sp>
    <dsp:sp modelId="{EAA45C03-DCA7-4FBB-B212-AE71306B2FEB}">
      <dsp:nvSpPr>
        <dsp:cNvPr id="0" name=""/>
        <dsp:cNvSpPr/>
      </dsp:nvSpPr>
      <dsp:spPr>
        <a:xfrm>
          <a:off x="4340430" y="958365"/>
          <a:ext cx="1260270" cy="1076466"/>
        </a:xfrm>
        <a:prstGeom prst="roundRect">
          <a:avLst>
            <a:gd name="adj" fmla="val 10000"/>
          </a:avLst>
        </a:prstGeom>
        <a:solidFill>
          <a:schemeClr val="tx1">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kern="1200" dirty="0"/>
            <a:t>Work properly in every background conditions.</a:t>
          </a:r>
        </a:p>
      </dsp:txBody>
      <dsp:txXfrm>
        <a:off x="4371959" y="989894"/>
        <a:ext cx="1197212" cy="101340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0C6E3A-336A-44F4-9B9C-FFCE2D367E1F}">
      <dsp:nvSpPr>
        <dsp:cNvPr id="0" name=""/>
        <dsp:cNvSpPr/>
      </dsp:nvSpPr>
      <dsp:spPr>
        <a:xfrm rot="5400000">
          <a:off x="-214458" y="217470"/>
          <a:ext cx="1429723" cy="1000806"/>
        </a:xfrm>
        <a:prstGeom prst="chevron">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User Requirements</a:t>
          </a:r>
        </a:p>
      </dsp:txBody>
      <dsp:txXfrm rot="-5400000">
        <a:off x="1" y="503414"/>
        <a:ext cx="1000806" cy="428917"/>
      </dsp:txXfrm>
    </dsp:sp>
    <dsp:sp modelId="{0FAF20D4-E00C-4272-ADD2-C188DBA121AF}">
      <dsp:nvSpPr>
        <dsp:cNvPr id="0" name=""/>
        <dsp:cNvSpPr/>
      </dsp:nvSpPr>
      <dsp:spPr>
        <a:xfrm rot="5400000">
          <a:off x="3182803" y="-2178984"/>
          <a:ext cx="929320" cy="5293313"/>
        </a:xfrm>
        <a:prstGeom prst="round2SameRect">
          <a:avLst/>
        </a:prstGeom>
        <a:solidFill>
          <a:schemeClr val="accent4">
            <a:lumMod val="40000"/>
            <a:lumOff val="60000"/>
            <a:alpha val="9000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solidFill>
                <a:schemeClr val="accent6"/>
              </a:solidFill>
            </a:rPr>
            <a:t>Users should be able to maintain trust in the accuracy of data.</a:t>
          </a:r>
        </a:p>
        <a:p>
          <a:pPr marL="114300" lvl="1" indent="-114300" algn="l" defTabSz="577850">
            <a:lnSpc>
              <a:spcPct val="90000"/>
            </a:lnSpc>
            <a:spcBef>
              <a:spcPct val="0"/>
            </a:spcBef>
            <a:spcAft>
              <a:spcPct val="15000"/>
            </a:spcAft>
            <a:buChar char="•"/>
          </a:pPr>
          <a:r>
            <a:rPr lang="en-US" sz="1300" kern="1200" dirty="0">
              <a:solidFill>
                <a:schemeClr val="accent6"/>
              </a:solidFill>
            </a:rPr>
            <a:t>The system should be supportive according to the user’s demands and requests.</a:t>
          </a:r>
        </a:p>
        <a:p>
          <a:pPr marL="114300" lvl="1" indent="-114300" algn="l" defTabSz="577850">
            <a:lnSpc>
              <a:spcPct val="90000"/>
            </a:lnSpc>
            <a:spcBef>
              <a:spcPct val="0"/>
            </a:spcBef>
            <a:spcAft>
              <a:spcPct val="15000"/>
            </a:spcAft>
            <a:buChar char="•"/>
          </a:pPr>
          <a:r>
            <a:rPr lang="en-US" sz="1300" kern="1200" dirty="0">
              <a:solidFill>
                <a:schemeClr val="accent6"/>
              </a:solidFill>
            </a:rPr>
            <a:t>The app should be supportive to the user in identifying objects even in the dark.</a:t>
          </a:r>
        </a:p>
      </dsp:txBody>
      <dsp:txXfrm rot="-5400000">
        <a:off x="1000807" y="48378"/>
        <a:ext cx="5247947" cy="838588"/>
      </dsp:txXfrm>
    </dsp:sp>
    <dsp:sp modelId="{255DE98E-D919-4CC1-ABA9-4529A9708F80}">
      <dsp:nvSpPr>
        <dsp:cNvPr id="0" name=""/>
        <dsp:cNvSpPr/>
      </dsp:nvSpPr>
      <dsp:spPr>
        <a:xfrm rot="5400000">
          <a:off x="-214458" y="1450951"/>
          <a:ext cx="1429723" cy="1000806"/>
        </a:xfrm>
        <a:prstGeom prst="chevron">
          <a:avLst/>
        </a:prstGeom>
        <a:solidFill>
          <a:schemeClr val="accent4">
            <a:hueOff val="8552965"/>
            <a:satOff val="3774"/>
            <a:lumOff val="4020"/>
            <a:alphaOff val="0"/>
          </a:schemeClr>
        </a:solidFill>
        <a:ln w="25400" cap="flat" cmpd="sng" algn="ctr">
          <a:solidFill>
            <a:schemeClr val="accent4">
              <a:hueOff val="8552965"/>
              <a:satOff val="3774"/>
              <a:lumOff val="402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System Requirements</a:t>
          </a:r>
        </a:p>
      </dsp:txBody>
      <dsp:txXfrm rot="-5400000">
        <a:off x="1" y="1736895"/>
        <a:ext cx="1000806" cy="428917"/>
      </dsp:txXfrm>
    </dsp:sp>
    <dsp:sp modelId="{AA59FBA4-8123-4400-B64D-9AE3A1420917}">
      <dsp:nvSpPr>
        <dsp:cNvPr id="0" name=""/>
        <dsp:cNvSpPr/>
      </dsp:nvSpPr>
      <dsp:spPr>
        <a:xfrm rot="5400000">
          <a:off x="3182803" y="-945503"/>
          <a:ext cx="929320" cy="5293313"/>
        </a:xfrm>
        <a:prstGeom prst="round2SameRect">
          <a:avLst/>
        </a:prstGeom>
        <a:solidFill>
          <a:schemeClr val="accent2">
            <a:lumMod val="60000"/>
            <a:lumOff val="40000"/>
            <a:alpha val="90000"/>
          </a:schemeClr>
        </a:solidFill>
        <a:ln w="25400" cap="flat" cmpd="sng" algn="ctr">
          <a:solidFill>
            <a:schemeClr val="accent4">
              <a:hueOff val="8552965"/>
              <a:satOff val="3774"/>
              <a:lumOff val="402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solidFill>
                <a:schemeClr val="accent6"/>
              </a:solidFill>
            </a:rPr>
            <a:t>The app should be supportive in both online and offline platforms.</a:t>
          </a:r>
        </a:p>
        <a:p>
          <a:pPr marL="114300" lvl="1" indent="-114300" algn="l" defTabSz="577850">
            <a:lnSpc>
              <a:spcPct val="90000"/>
            </a:lnSpc>
            <a:spcBef>
              <a:spcPct val="0"/>
            </a:spcBef>
            <a:spcAft>
              <a:spcPct val="15000"/>
            </a:spcAft>
            <a:buChar char="•"/>
          </a:pPr>
          <a:r>
            <a:rPr lang="en-US" sz="1300" kern="1200" dirty="0">
              <a:solidFill>
                <a:schemeClr val="accent6"/>
              </a:solidFill>
            </a:rPr>
            <a:t>The phone flasher should work properly when the background light is not enough to detect an object.</a:t>
          </a:r>
        </a:p>
        <a:p>
          <a:pPr marL="114300" lvl="1" indent="-114300" algn="l" defTabSz="577850">
            <a:lnSpc>
              <a:spcPct val="90000"/>
            </a:lnSpc>
            <a:spcBef>
              <a:spcPct val="0"/>
            </a:spcBef>
            <a:spcAft>
              <a:spcPct val="15000"/>
            </a:spcAft>
            <a:buChar char="•"/>
          </a:pPr>
          <a:r>
            <a:rPr lang="en-US" sz="1300" kern="1200" dirty="0">
              <a:solidFill>
                <a:schemeClr val="accent6"/>
              </a:solidFill>
            </a:rPr>
            <a:t>Smartphone should have at least a 20MP back camera which all of modern smartphone have these days.</a:t>
          </a:r>
        </a:p>
      </dsp:txBody>
      <dsp:txXfrm rot="-5400000">
        <a:off x="1000807" y="1281859"/>
        <a:ext cx="5247947" cy="838588"/>
      </dsp:txXfrm>
    </dsp:sp>
    <dsp:sp modelId="{08790BC6-5FB4-4329-84BD-E37EB2E30D1D}">
      <dsp:nvSpPr>
        <dsp:cNvPr id="0" name=""/>
        <dsp:cNvSpPr/>
      </dsp:nvSpPr>
      <dsp:spPr>
        <a:xfrm rot="5400000">
          <a:off x="-214458" y="2684433"/>
          <a:ext cx="1429723" cy="1000806"/>
        </a:xfrm>
        <a:prstGeom prst="chevron">
          <a:avLst/>
        </a:prstGeom>
        <a:solidFill>
          <a:schemeClr val="accent4">
            <a:hueOff val="17105931"/>
            <a:satOff val="7549"/>
            <a:lumOff val="8039"/>
            <a:alphaOff val="0"/>
          </a:schemeClr>
        </a:solidFill>
        <a:ln w="25400" cap="flat" cmpd="sng" algn="ctr">
          <a:solidFill>
            <a:schemeClr val="accent4">
              <a:hueOff val="17105931"/>
              <a:satOff val="7549"/>
              <a:lumOff val="803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Non-Functional Requirements</a:t>
          </a:r>
        </a:p>
      </dsp:txBody>
      <dsp:txXfrm rot="-5400000">
        <a:off x="1" y="2970377"/>
        <a:ext cx="1000806" cy="428917"/>
      </dsp:txXfrm>
    </dsp:sp>
    <dsp:sp modelId="{E4F21EDD-570D-45C5-94BE-5F9E107BB1D0}">
      <dsp:nvSpPr>
        <dsp:cNvPr id="0" name=""/>
        <dsp:cNvSpPr/>
      </dsp:nvSpPr>
      <dsp:spPr>
        <a:xfrm rot="5400000">
          <a:off x="3182803" y="287978"/>
          <a:ext cx="929320" cy="5293313"/>
        </a:xfrm>
        <a:prstGeom prst="round2SameRect">
          <a:avLst/>
        </a:prstGeom>
        <a:solidFill>
          <a:schemeClr val="accent5">
            <a:lumMod val="60000"/>
            <a:lumOff val="40000"/>
            <a:alpha val="90000"/>
          </a:schemeClr>
        </a:solidFill>
        <a:ln w="25400" cap="flat" cmpd="sng" algn="ctr">
          <a:solidFill>
            <a:schemeClr val="accent4">
              <a:hueOff val="17105931"/>
              <a:satOff val="7549"/>
              <a:lumOff val="803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solidFill>
                <a:schemeClr val="accent6"/>
              </a:solidFill>
            </a:rPr>
            <a:t>Availability</a:t>
          </a:r>
        </a:p>
        <a:p>
          <a:pPr marL="114300" lvl="1" indent="-114300" algn="l" defTabSz="577850">
            <a:lnSpc>
              <a:spcPct val="90000"/>
            </a:lnSpc>
            <a:spcBef>
              <a:spcPct val="0"/>
            </a:spcBef>
            <a:spcAft>
              <a:spcPct val="15000"/>
            </a:spcAft>
            <a:buChar char="•"/>
          </a:pPr>
          <a:r>
            <a:rPr lang="en-US" sz="1300" kern="1200" dirty="0">
              <a:solidFill>
                <a:schemeClr val="accent6"/>
              </a:solidFill>
            </a:rPr>
            <a:t>Performance</a:t>
          </a:r>
        </a:p>
        <a:p>
          <a:pPr marL="114300" lvl="1" indent="-114300" algn="l" defTabSz="577850">
            <a:lnSpc>
              <a:spcPct val="90000"/>
            </a:lnSpc>
            <a:spcBef>
              <a:spcPct val="0"/>
            </a:spcBef>
            <a:spcAft>
              <a:spcPct val="15000"/>
            </a:spcAft>
            <a:buChar char="•"/>
          </a:pPr>
          <a:r>
            <a:rPr lang="en-US" sz="1300" kern="1200" dirty="0">
              <a:solidFill>
                <a:schemeClr val="accent6"/>
              </a:solidFill>
            </a:rPr>
            <a:t>Accuracy</a:t>
          </a:r>
        </a:p>
        <a:p>
          <a:pPr marL="114300" lvl="1" indent="-114300" algn="l" defTabSz="577850">
            <a:lnSpc>
              <a:spcPct val="90000"/>
            </a:lnSpc>
            <a:spcBef>
              <a:spcPct val="0"/>
            </a:spcBef>
            <a:spcAft>
              <a:spcPct val="15000"/>
            </a:spcAft>
            <a:buChar char="•"/>
          </a:pPr>
          <a:r>
            <a:rPr lang="en-US" sz="1300" kern="1200" dirty="0">
              <a:solidFill>
                <a:schemeClr val="accent6"/>
              </a:solidFill>
            </a:rPr>
            <a:t>Speed</a:t>
          </a:r>
        </a:p>
      </dsp:txBody>
      <dsp:txXfrm rot="-5400000">
        <a:off x="1000807" y="2515340"/>
        <a:ext cx="5247947" cy="838588"/>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3"/>
        <p:cNvGrpSpPr/>
        <p:nvPr/>
      </p:nvGrpSpPr>
      <p:grpSpPr>
        <a:xfrm>
          <a:off x="0" y="0"/>
          <a:ext cx="0" cy="0"/>
          <a:chOff x="0" y="0"/>
          <a:chExt cx="0" cy="0"/>
        </a:xfrm>
      </p:grpSpPr>
      <p:sp>
        <p:nvSpPr>
          <p:cNvPr id="3764" name="Google Shape;3764;gd362d286f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5" name="Google Shape;3765;gd362d286f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1"/>
        <p:cNvGrpSpPr/>
        <p:nvPr/>
      </p:nvGrpSpPr>
      <p:grpSpPr>
        <a:xfrm>
          <a:off x="0" y="0"/>
          <a:ext cx="0" cy="0"/>
          <a:chOff x="0" y="0"/>
          <a:chExt cx="0" cy="0"/>
        </a:xfrm>
      </p:grpSpPr>
      <p:sp>
        <p:nvSpPr>
          <p:cNvPr id="4222" name="Google Shape;4222;gd362d286f3_1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3" name="Google Shape;4223;gd362d286f3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7"/>
        <p:cNvGrpSpPr/>
        <p:nvPr/>
      </p:nvGrpSpPr>
      <p:grpSpPr>
        <a:xfrm>
          <a:off x="0" y="0"/>
          <a:ext cx="0" cy="0"/>
          <a:chOff x="0" y="0"/>
          <a:chExt cx="0" cy="0"/>
        </a:xfrm>
      </p:grpSpPr>
      <p:sp>
        <p:nvSpPr>
          <p:cNvPr id="4228" name="Google Shape;4228;gf1124b4bcc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9" name="Google Shape;4229;gf1124b4bcc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0"/>
        <p:cNvGrpSpPr/>
        <p:nvPr/>
      </p:nvGrpSpPr>
      <p:grpSpPr>
        <a:xfrm>
          <a:off x="0" y="0"/>
          <a:ext cx="0" cy="0"/>
          <a:chOff x="0" y="0"/>
          <a:chExt cx="0" cy="0"/>
        </a:xfrm>
      </p:grpSpPr>
      <p:sp>
        <p:nvSpPr>
          <p:cNvPr id="4391" name="Google Shape;4391;gd362d286f3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2" name="Google Shape;4392;gd362d286f3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4"/>
        <p:cNvGrpSpPr/>
        <p:nvPr/>
      </p:nvGrpSpPr>
      <p:grpSpPr>
        <a:xfrm>
          <a:off x="0" y="0"/>
          <a:ext cx="0" cy="0"/>
          <a:chOff x="0" y="0"/>
          <a:chExt cx="0" cy="0"/>
        </a:xfrm>
      </p:grpSpPr>
      <p:sp>
        <p:nvSpPr>
          <p:cNvPr id="5315" name="Google Shape;5315;gecc7082a3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6" name="Google Shape;5316;gecc7082a3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0"/>
        <p:cNvGrpSpPr/>
        <p:nvPr/>
      </p:nvGrpSpPr>
      <p:grpSpPr>
        <a:xfrm>
          <a:off x="0" y="0"/>
          <a:ext cx="0" cy="0"/>
          <a:chOff x="0" y="0"/>
          <a:chExt cx="0" cy="0"/>
        </a:xfrm>
      </p:grpSpPr>
      <p:sp>
        <p:nvSpPr>
          <p:cNvPr id="5391" name="Google Shape;5391;gecc7082a3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2" name="Google Shape;5392;gecc7082a3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0"/>
        <p:cNvGrpSpPr/>
        <p:nvPr/>
      </p:nvGrpSpPr>
      <p:grpSpPr>
        <a:xfrm>
          <a:off x="0" y="0"/>
          <a:ext cx="0" cy="0"/>
          <a:chOff x="0" y="0"/>
          <a:chExt cx="0" cy="0"/>
        </a:xfrm>
      </p:grpSpPr>
      <p:sp>
        <p:nvSpPr>
          <p:cNvPr id="5391" name="Google Shape;5391;gecc7082a3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2" name="Google Shape;5392;gecc7082a3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1077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7FD1FC"/>
            </a:gs>
            <a:gs pos="100000">
              <a:srgbClr val="310058"/>
            </a:gs>
          </a:gsLst>
          <a:lin ang="16200038" scaled="0"/>
        </a:gradFill>
        <a:effectLst/>
      </p:bgPr>
    </p:bg>
    <p:spTree>
      <p:nvGrpSpPr>
        <p:cNvPr id="1" name="Shape 8"/>
        <p:cNvGrpSpPr/>
        <p:nvPr/>
      </p:nvGrpSpPr>
      <p:grpSpPr>
        <a:xfrm>
          <a:off x="0" y="0"/>
          <a:ext cx="0" cy="0"/>
          <a:chOff x="0" y="0"/>
          <a:chExt cx="0" cy="0"/>
        </a:xfrm>
      </p:grpSpPr>
      <p:grpSp>
        <p:nvGrpSpPr>
          <p:cNvPr id="9" name="Google Shape;9;p2"/>
          <p:cNvGrpSpPr/>
          <p:nvPr/>
        </p:nvGrpSpPr>
        <p:grpSpPr>
          <a:xfrm>
            <a:off x="-1799777" y="2209225"/>
            <a:ext cx="3527466" cy="2299578"/>
            <a:chOff x="-1799777" y="2209225"/>
            <a:chExt cx="3527466" cy="2299578"/>
          </a:xfrm>
        </p:grpSpPr>
        <p:sp>
          <p:nvSpPr>
            <p:cNvPr id="10" name="Google Shape;10;p2"/>
            <p:cNvSpPr/>
            <p:nvPr/>
          </p:nvSpPr>
          <p:spPr>
            <a:xfrm>
              <a:off x="808239" y="3299972"/>
              <a:ext cx="147675" cy="147583"/>
            </a:xfrm>
            <a:custGeom>
              <a:avLst/>
              <a:gdLst/>
              <a:ahLst/>
              <a:cxnLst/>
              <a:rect l="l" t="t" r="r" b="b"/>
              <a:pathLst>
                <a:path w="1667" h="1666" extrusionOk="0">
                  <a:moveTo>
                    <a:pt x="1513" y="0"/>
                  </a:moveTo>
                  <a:lnTo>
                    <a:pt x="1" y="153"/>
                  </a:lnTo>
                  <a:lnTo>
                    <a:pt x="154" y="1666"/>
                  </a:lnTo>
                  <a:lnTo>
                    <a:pt x="1666" y="1513"/>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923934" y="2754643"/>
              <a:ext cx="147587" cy="146785"/>
            </a:xfrm>
            <a:custGeom>
              <a:avLst/>
              <a:gdLst/>
              <a:ahLst/>
              <a:cxnLst/>
              <a:rect l="l" t="t" r="r" b="b"/>
              <a:pathLst>
                <a:path w="1666" h="1657" extrusionOk="0">
                  <a:moveTo>
                    <a:pt x="1512" y="0"/>
                  </a:moveTo>
                  <a:lnTo>
                    <a:pt x="0" y="153"/>
                  </a:lnTo>
                  <a:lnTo>
                    <a:pt x="153" y="1656"/>
                  </a:lnTo>
                  <a:lnTo>
                    <a:pt x="1665" y="1503"/>
                  </a:lnTo>
                  <a:lnTo>
                    <a:pt x="151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250138" y="3602933"/>
              <a:ext cx="74236" cy="73437"/>
            </a:xfrm>
            <a:custGeom>
              <a:avLst/>
              <a:gdLst/>
              <a:ahLst/>
              <a:cxnLst/>
              <a:rect l="l" t="t" r="r" b="b"/>
              <a:pathLst>
                <a:path w="838" h="829" extrusionOk="0">
                  <a:moveTo>
                    <a:pt x="757" y="1"/>
                  </a:moveTo>
                  <a:lnTo>
                    <a:pt x="1" y="73"/>
                  </a:lnTo>
                  <a:lnTo>
                    <a:pt x="82" y="829"/>
                  </a:lnTo>
                  <a:lnTo>
                    <a:pt x="838" y="757"/>
                  </a:lnTo>
                  <a:lnTo>
                    <a:pt x="757"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30783" y="3006578"/>
              <a:ext cx="73439" cy="73437"/>
            </a:xfrm>
            <a:custGeom>
              <a:avLst/>
              <a:gdLst/>
              <a:ahLst/>
              <a:cxnLst/>
              <a:rect l="l" t="t" r="r" b="b"/>
              <a:pathLst>
                <a:path w="829" h="829" extrusionOk="0">
                  <a:moveTo>
                    <a:pt x="757" y="0"/>
                  </a:moveTo>
                  <a:lnTo>
                    <a:pt x="1" y="72"/>
                  </a:lnTo>
                  <a:lnTo>
                    <a:pt x="73" y="828"/>
                  </a:lnTo>
                  <a:lnTo>
                    <a:pt x="829" y="756"/>
                  </a:lnTo>
                  <a:lnTo>
                    <a:pt x="757"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298659" y="4404272"/>
              <a:ext cx="104533" cy="104530"/>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17412" y="4145161"/>
              <a:ext cx="104533" cy="104530"/>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0996" y="2402960"/>
              <a:ext cx="104622" cy="104530"/>
            </a:xfrm>
            <a:custGeom>
              <a:avLst/>
              <a:gdLst/>
              <a:ahLst/>
              <a:cxnLst/>
              <a:rect l="l" t="t" r="r" b="b"/>
              <a:pathLst>
                <a:path w="1181"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10612" y="3893934"/>
              <a:ext cx="104533" cy="104530"/>
            </a:xfrm>
            <a:custGeom>
              <a:avLst/>
              <a:gdLst/>
              <a:ahLst/>
              <a:cxnLst/>
              <a:rect l="l" t="t" r="r" b="b"/>
              <a:pathLst>
                <a:path w="1180" h="1180" extrusionOk="0">
                  <a:moveTo>
                    <a:pt x="1072" y="1"/>
                  </a:moveTo>
                  <a:lnTo>
                    <a:pt x="0" y="109"/>
                  </a:lnTo>
                  <a:lnTo>
                    <a:pt x="108"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94290" y="2209225"/>
              <a:ext cx="104533" cy="104530"/>
            </a:xfrm>
            <a:custGeom>
              <a:avLst/>
              <a:gdLst/>
              <a:ahLst/>
              <a:cxnLst/>
              <a:rect l="l" t="t" r="r" b="b"/>
              <a:pathLst>
                <a:path w="1180" h="1180" extrusionOk="0">
                  <a:moveTo>
                    <a:pt x="1071" y="1"/>
                  </a:moveTo>
                  <a:lnTo>
                    <a:pt x="0" y="109"/>
                  </a:lnTo>
                  <a:lnTo>
                    <a:pt x="108" y="1180"/>
                  </a:lnTo>
                  <a:lnTo>
                    <a:pt x="1179" y="1072"/>
                  </a:lnTo>
                  <a:lnTo>
                    <a:pt x="107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43301" y="2685281"/>
              <a:ext cx="104533" cy="104530"/>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04811" y="3852477"/>
              <a:ext cx="104533" cy="104530"/>
            </a:xfrm>
            <a:custGeom>
              <a:avLst/>
              <a:gdLst/>
              <a:ahLst/>
              <a:cxnLst/>
              <a:rect l="l" t="t" r="r" b="b"/>
              <a:pathLst>
                <a:path w="1180" h="1180" extrusionOk="0">
                  <a:moveTo>
                    <a:pt x="1081" y="1"/>
                  </a:moveTo>
                  <a:lnTo>
                    <a:pt x="1" y="109"/>
                  </a:lnTo>
                  <a:lnTo>
                    <a:pt x="109" y="1180"/>
                  </a:lnTo>
                  <a:lnTo>
                    <a:pt x="1180" y="1072"/>
                  </a:lnTo>
                  <a:lnTo>
                    <a:pt x="108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21894" y="3185963"/>
              <a:ext cx="104533" cy="104530"/>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799777" y="2527334"/>
              <a:ext cx="104533" cy="104619"/>
            </a:xfrm>
            <a:custGeom>
              <a:avLst/>
              <a:gdLst/>
              <a:ahLst/>
              <a:cxnLst/>
              <a:rect l="l" t="t" r="r" b="b"/>
              <a:pathLst>
                <a:path w="1180" h="1181" extrusionOk="0">
                  <a:moveTo>
                    <a:pt x="1071" y="1"/>
                  </a:moveTo>
                  <a:lnTo>
                    <a:pt x="0" y="109"/>
                  </a:lnTo>
                  <a:lnTo>
                    <a:pt x="108" y="1180"/>
                  </a:lnTo>
                  <a:lnTo>
                    <a:pt x="1179" y="1072"/>
                  </a:lnTo>
                  <a:lnTo>
                    <a:pt x="107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466090" y="3906691"/>
              <a:ext cx="147587" cy="147583"/>
            </a:xfrm>
            <a:custGeom>
              <a:avLst/>
              <a:gdLst/>
              <a:ahLst/>
              <a:cxnLst/>
              <a:rect l="l" t="t" r="r" b="b"/>
              <a:pathLst>
                <a:path w="1666" h="1666" extrusionOk="0">
                  <a:moveTo>
                    <a:pt x="1513" y="1"/>
                  </a:moveTo>
                  <a:lnTo>
                    <a:pt x="0" y="154"/>
                  </a:lnTo>
                  <a:lnTo>
                    <a:pt x="153"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4524" y="4001565"/>
              <a:ext cx="147675" cy="146785"/>
            </a:xfrm>
            <a:custGeom>
              <a:avLst/>
              <a:gdLst/>
              <a:ahLst/>
              <a:cxnLst/>
              <a:rect l="l" t="t" r="r" b="b"/>
              <a:pathLst>
                <a:path w="1667" h="1657" extrusionOk="0">
                  <a:moveTo>
                    <a:pt x="1513" y="1"/>
                  </a:moveTo>
                  <a:lnTo>
                    <a:pt x="1" y="154"/>
                  </a:lnTo>
                  <a:lnTo>
                    <a:pt x="154" y="1657"/>
                  </a:lnTo>
                  <a:lnTo>
                    <a:pt x="1666" y="1504"/>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580899" y="3327876"/>
              <a:ext cx="146789" cy="146785"/>
            </a:xfrm>
            <a:custGeom>
              <a:avLst/>
              <a:gdLst/>
              <a:ahLst/>
              <a:cxnLst/>
              <a:rect l="l" t="t" r="r" b="b"/>
              <a:pathLst>
                <a:path w="1657" h="1657" extrusionOk="0">
                  <a:moveTo>
                    <a:pt x="1513" y="0"/>
                  </a:moveTo>
                  <a:lnTo>
                    <a:pt x="1" y="153"/>
                  </a:lnTo>
                  <a:lnTo>
                    <a:pt x="145" y="1657"/>
                  </a:lnTo>
                  <a:lnTo>
                    <a:pt x="1657" y="1513"/>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2" y="119040"/>
            <a:ext cx="2591028" cy="1956368"/>
            <a:chOff x="-117152" y="119040"/>
            <a:chExt cx="2591028" cy="1956368"/>
          </a:xfrm>
        </p:grpSpPr>
        <p:sp>
          <p:nvSpPr>
            <p:cNvPr id="27" name="Google Shape;27;p2"/>
            <p:cNvSpPr/>
            <p:nvPr/>
          </p:nvSpPr>
          <p:spPr>
            <a:xfrm>
              <a:off x="178443" y="130410"/>
              <a:ext cx="123796" cy="123796"/>
            </a:xfrm>
            <a:custGeom>
              <a:avLst/>
              <a:gdLst/>
              <a:ahLst/>
              <a:cxnLst/>
              <a:rect l="l" t="t" r="r" b="b"/>
              <a:pathLst>
                <a:path w="1666" h="1666" extrusionOk="0">
                  <a:moveTo>
                    <a:pt x="1513" y="1"/>
                  </a:moveTo>
                  <a:lnTo>
                    <a:pt x="1" y="154"/>
                  </a:lnTo>
                  <a:lnTo>
                    <a:pt x="154"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702638" y="1033989"/>
              <a:ext cx="123871" cy="123796"/>
            </a:xfrm>
            <a:custGeom>
              <a:avLst/>
              <a:gdLst/>
              <a:ahLst/>
              <a:cxnLst/>
              <a:rect l="l" t="t" r="r" b="b"/>
              <a:pathLst>
                <a:path w="1667" h="1666" extrusionOk="0">
                  <a:moveTo>
                    <a:pt x="1513" y="0"/>
                  </a:moveTo>
                  <a:lnTo>
                    <a:pt x="1" y="153"/>
                  </a:lnTo>
                  <a:lnTo>
                    <a:pt x="154" y="1666"/>
                  </a:lnTo>
                  <a:lnTo>
                    <a:pt x="1666" y="1513"/>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799684" y="576552"/>
              <a:ext cx="123796" cy="123128"/>
            </a:xfrm>
            <a:custGeom>
              <a:avLst/>
              <a:gdLst/>
              <a:ahLst/>
              <a:cxnLst/>
              <a:rect l="l" t="t" r="r" b="b"/>
              <a:pathLst>
                <a:path w="1666" h="1657" extrusionOk="0">
                  <a:moveTo>
                    <a:pt x="1512" y="0"/>
                  </a:moveTo>
                  <a:lnTo>
                    <a:pt x="0" y="153"/>
                  </a:lnTo>
                  <a:lnTo>
                    <a:pt x="153" y="1656"/>
                  </a:lnTo>
                  <a:lnTo>
                    <a:pt x="1665" y="1503"/>
                  </a:lnTo>
                  <a:lnTo>
                    <a:pt x="151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21520" y="707630"/>
              <a:ext cx="72376" cy="72301"/>
            </a:xfrm>
            <a:custGeom>
              <a:avLst/>
              <a:gdLst/>
              <a:ahLst/>
              <a:cxnLst/>
              <a:rect l="l" t="t" r="r" b="b"/>
              <a:pathLst>
                <a:path w="974" h="973" extrusionOk="0">
                  <a:moveTo>
                    <a:pt x="892" y="0"/>
                  </a:moveTo>
                  <a:lnTo>
                    <a:pt x="1" y="90"/>
                  </a:lnTo>
                  <a:lnTo>
                    <a:pt x="91" y="972"/>
                  </a:lnTo>
                  <a:lnTo>
                    <a:pt x="973" y="882"/>
                  </a:lnTo>
                  <a:lnTo>
                    <a:pt x="89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234501" y="1288120"/>
              <a:ext cx="62270" cy="61601"/>
            </a:xfrm>
            <a:custGeom>
              <a:avLst/>
              <a:gdLst/>
              <a:ahLst/>
              <a:cxnLst/>
              <a:rect l="l" t="t" r="r" b="b"/>
              <a:pathLst>
                <a:path w="838" h="829" extrusionOk="0">
                  <a:moveTo>
                    <a:pt x="757" y="1"/>
                  </a:moveTo>
                  <a:lnTo>
                    <a:pt x="1" y="73"/>
                  </a:lnTo>
                  <a:lnTo>
                    <a:pt x="82" y="829"/>
                  </a:lnTo>
                  <a:lnTo>
                    <a:pt x="838" y="757"/>
                  </a:lnTo>
                  <a:lnTo>
                    <a:pt x="757"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469907" y="787882"/>
              <a:ext cx="61601" cy="61601"/>
            </a:xfrm>
            <a:custGeom>
              <a:avLst/>
              <a:gdLst/>
              <a:ahLst/>
              <a:cxnLst/>
              <a:rect l="l" t="t" r="r" b="b"/>
              <a:pathLst>
                <a:path w="829" h="829" extrusionOk="0">
                  <a:moveTo>
                    <a:pt x="757" y="0"/>
                  </a:moveTo>
                  <a:lnTo>
                    <a:pt x="1" y="72"/>
                  </a:lnTo>
                  <a:lnTo>
                    <a:pt x="73" y="828"/>
                  </a:lnTo>
                  <a:lnTo>
                    <a:pt x="829" y="756"/>
                  </a:lnTo>
                  <a:lnTo>
                    <a:pt x="757"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50667" y="1510151"/>
              <a:ext cx="61601" cy="61601"/>
            </a:xfrm>
            <a:custGeom>
              <a:avLst/>
              <a:gdLst/>
              <a:ahLst/>
              <a:cxnLst/>
              <a:rect l="l" t="t" r="r" b="b"/>
              <a:pathLst>
                <a:path w="829" h="829" extrusionOk="0">
                  <a:moveTo>
                    <a:pt x="756" y="1"/>
                  </a:moveTo>
                  <a:lnTo>
                    <a:pt x="0" y="73"/>
                  </a:lnTo>
                  <a:lnTo>
                    <a:pt x="72" y="829"/>
                  </a:lnTo>
                  <a:lnTo>
                    <a:pt x="828"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0818" y="1009913"/>
              <a:ext cx="87683" cy="87683"/>
            </a:xfrm>
            <a:custGeom>
              <a:avLst/>
              <a:gdLst/>
              <a:ahLst/>
              <a:cxnLst/>
              <a:rect l="l" t="t" r="r" b="b"/>
              <a:pathLst>
                <a:path w="1180" h="1180" extrusionOk="0">
                  <a:moveTo>
                    <a:pt x="1072" y="0"/>
                  </a:moveTo>
                  <a:lnTo>
                    <a:pt x="1" y="108"/>
                  </a:lnTo>
                  <a:lnTo>
                    <a:pt x="100" y="1180"/>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114005" y="1960306"/>
              <a:ext cx="87683" cy="87683"/>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926199" y="1742957"/>
              <a:ext cx="87683" cy="87683"/>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713338" y="281551"/>
              <a:ext cx="87757" cy="87683"/>
            </a:xfrm>
            <a:custGeom>
              <a:avLst/>
              <a:gdLst/>
              <a:ahLst/>
              <a:cxnLst/>
              <a:rect l="l" t="t" r="r" b="b"/>
              <a:pathLst>
                <a:path w="1181"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117467" y="1532221"/>
              <a:ext cx="87683" cy="87683"/>
            </a:xfrm>
            <a:custGeom>
              <a:avLst/>
              <a:gdLst/>
              <a:ahLst/>
              <a:cxnLst/>
              <a:rect l="l" t="t" r="r" b="b"/>
              <a:pathLst>
                <a:path w="1180" h="1180" extrusionOk="0">
                  <a:moveTo>
                    <a:pt x="1072" y="1"/>
                  </a:moveTo>
                  <a:lnTo>
                    <a:pt x="0" y="109"/>
                  </a:lnTo>
                  <a:lnTo>
                    <a:pt x="108"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945593" y="119040"/>
              <a:ext cx="87683" cy="87683"/>
            </a:xfrm>
            <a:custGeom>
              <a:avLst/>
              <a:gdLst/>
              <a:ahLst/>
              <a:cxnLst/>
              <a:rect l="l" t="t" r="r" b="b"/>
              <a:pathLst>
                <a:path w="1180" h="1180" extrusionOk="0">
                  <a:moveTo>
                    <a:pt x="1071" y="1"/>
                  </a:moveTo>
                  <a:lnTo>
                    <a:pt x="0" y="109"/>
                  </a:lnTo>
                  <a:lnTo>
                    <a:pt x="108" y="1180"/>
                  </a:lnTo>
                  <a:lnTo>
                    <a:pt x="1179" y="1072"/>
                  </a:lnTo>
                  <a:lnTo>
                    <a:pt x="107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144886" y="518369"/>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35642" y="690242"/>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71048" y="1197837"/>
              <a:ext cx="87683" cy="87683"/>
            </a:xfrm>
            <a:custGeom>
              <a:avLst/>
              <a:gdLst/>
              <a:ahLst/>
              <a:cxnLst/>
              <a:rect l="l" t="t" r="r" b="b"/>
              <a:pathLst>
                <a:path w="1180"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364242" y="1497445"/>
              <a:ext cx="87683" cy="87683"/>
            </a:xfrm>
            <a:custGeom>
              <a:avLst/>
              <a:gdLst/>
              <a:ahLst/>
              <a:cxnLst/>
              <a:rect l="l" t="t" r="r" b="b"/>
              <a:pathLst>
                <a:path w="1180" h="1180" extrusionOk="0">
                  <a:moveTo>
                    <a:pt x="1081" y="1"/>
                  </a:moveTo>
                  <a:lnTo>
                    <a:pt x="1" y="109"/>
                  </a:lnTo>
                  <a:lnTo>
                    <a:pt x="109" y="1180"/>
                  </a:lnTo>
                  <a:lnTo>
                    <a:pt x="1180" y="1072"/>
                  </a:lnTo>
                  <a:lnTo>
                    <a:pt x="108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702162" y="822658"/>
              <a:ext cx="87683" cy="87683"/>
            </a:xfrm>
            <a:custGeom>
              <a:avLst/>
              <a:gdLst/>
              <a:ahLst/>
              <a:cxnLst/>
              <a:rect l="l" t="t" r="r" b="b"/>
              <a:pathLst>
                <a:path w="1180" h="1180" extrusionOk="0">
                  <a:moveTo>
                    <a:pt x="1071" y="0"/>
                  </a:moveTo>
                  <a:lnTo>
                    <a:pt x="0" y="108"/>
                  </a:lnTo>
                  <a:lnTo>
                    <a:pt x="108"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294690" y="938355"/>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254446" y="1542921"/>
              <a:ext cx="123796" cy="123796"/>
            </a:xfrm>
            <a:custGeom>
              <a:avLst/>
              <a:gdLst/>
              <a:ahLst/>
              <a:cxnLst/>
              <a:rect l="l" t="t" r="r" b="b"/>
              <a:pathLst>
                <a:path w="1666" h="1666" extrusionOk="0">
                  <a:moveTo>
                    <a:pt x="1513" y="1"/>
                  </a:moveTo>
                  <a:lnTo>
                    <a:pt x="0" y="154"/>
                  </a:lnTo>
                  <a:lnTo>
                    <a:pt x="153"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1632418" y="1622504"/>
              <a:ext cx="123871" cy="123128"/>
            </a:xfrm>
            <a:custGeom>
              <a:avLst/>
              <a:gdLst/>
              <a:ahLst/>
              <a:cxnLst/>
              <a:rect l="l" t="t" r="r" b="b"/>
              <a:pathLst>
                <a:path w="1667" h="1657" extrusionOk="0">
                  <a:moveTo>
                    <a:pt x="1513" y="1"/>
                  </a:moveTo>
                  <a:lnTo>
                    <a:pt x="1" y="154"/>
                  </a:lnTo>
                  <a:lnTo>
                    <a:pt x="154" y="1657"/>
                  </a:lnTo>
                  <a:lnTo>
                    <a:pt x="1666" y="1504"/>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57319" y="1852634"/>
              <a:ext cx="79658" cy="79658"/>
            </a:xfrm>
            <a:custGeom>
              <a:avLst/>
              <a:gdLst/>
              <a:ahLst/>
              <a:cxnLst/>
              <a:rect l="l" t="t" r="r" b="b"/>
              <a:pathLst>
                <a:path w="1072" h="1072" extrusionOk="0">
                  <a:moveTo>
                    <a:pt x="973" y="0"/>
                  </a:moveTo>
                  <a:lnTo>
                    <a:pt x="1" y="99"/>
                  </a:lnTo>
                  <a:lnTo>
                    <a:pt x="100" y="1071"/>
                  </a:lnTo>
                  <a:lnTo>
                    <a:pt x="1072" y="972"/>
                  </a:lnTo>
                  <a:lnTo>
                    <a:pt x="97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17152" y="1995751"/>
              <a:ext cx="78989" cy="79658"/>
            </a:xfrm>
            <a:custGeom>
              <a:avLst/>
              <a:gdLst/>
              <a:ahLst/>
              <a:cxnLst/>
              <a:rect l="l" t="t" r="r" b="b"/>
              <a:pathLst>
                <a:path w="1063" h="1072" extrusionOk="0">
                  <a:moveTo>
                    <a:pt x="972" y="0"/>
                  </a:moveTo>
                  <a:lnTo>
                    <a:pt x="0" y="99"/>
                  </a:lnTo>
                  <a:lnTo>
                    <a:pt x="90" y="1071"/>
                  </a:lnTo>
                  <a:lnTo>
                    <a:pt x="1063" y="972"/>
                  </a:lnTo>
                  <a:lnTo>
                    <a:pt x="9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350748" y="1057396"/>
              <a:ext cx="123128" cy="123128"/>
            </a:xfrm>
            <a:custGeom>
              <a:avLst/>
              <a:gdLst/>
              <a:ahLst/>
              <a:cxnLst/>
              <a:rect l="l" t="t" r="r" b="b"/>
              <a:pathLst>
                <a:path w="1657" h="1657" extrusionOk="0">
                  <a:moveTo>
                    <a:pt x="1513" y="0"/>
                  </a:moveTo>
                  <a:lnTo>
                    <a:pt x="1" y="153"/>
                  </a:lnTo>
                  <a:lnTo>
                    <a:pt x="145" y="1657"/>
                  </a:lnTo>
                  <a:lnTo>
                    <a:pt x="1657" y="1513"/>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Google Shape;51;p2"/>
          <p:cNvSpPr txBox="1">
            <a:spLocks noGrp="1"/>
          </p:cNvSpPr>
          <p:nvPr>
            <p:ph type="ctrTitle"/>
          </p:nvPr>
        </p:nvSpPr>
        <p:spPr>
          <a:xfrm>
            <a:off x="723300" y="1192981"/>
            <a:ext cx="4091700" cy="18228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5200"/>
              <a:buNone/>
              <a:defRPr sz="5500" b="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52" name="Google Shape;52;p2"/>
          <p:cNvSpPr txBox="1">
            <a:spLocks noGrp="1"/>
          </p:cNvSpPr>
          <p:nvPr>
            <p:ph type="subTitle" idx="1"/>
          </p:nvPr>
        </p:nvSpPr>
        <p:spPr>
          <a:xfrm>
            <a:off x="723300" y="3118300"/>
            <a:ext cx="2482500" cy="82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800">
                <a:latin typeface="Barlow Condensed Light"/>
                <a:ea typeface="Barlow Condensed Light"/>
                <a:cs typeface="Barlow Condensed Light"/>
                <a:sym typeface="Barlow Condensed Light"/>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grpSp>
        <p:nvGrpSpPr>
          <p:cNvPr id="53" name="Google Shape;53;p2"/>
          <p:cNvGrpSpPr/>
          <p:nvPr/>
        </p:nvGrpSpPr>
        <p:grpSpPr>
          <a:xfrm>
            <a:off x="2852158" y="1582237"/>
            <a:ext cx="6088530" cy="2871217"/>
            <a:chOff x="-2972337" y="2747388"/>
            <a:chExt cx="1718225" cy="810300"/>
          </a:xfrm>
        </p:grpSpPr>
        <p:sp>
          <p:nvSpPr>
            <p:cNvPr id="54" name="Google Shape;54;p2"/>
            <p:cNvSpPr/>
            <p:nvPr/>
          </p:nvSpPr>
          <p:spPr>
            <a:xfrm>
              <a:off x="-2026387" y="2791263"/>
              <a:ext cx="41650" cy="41650"/>
            </a:xfrm>
            <a:custGeom>
              <a:avLst/>
              <a:gdLst/>
              <a:ahLst/>
              <a:cxnLst/>
              <a:rect l="l" t="t" r="r" b="b"/>
              <a:pathLst>
                <a:path w="1666" h="1666" extrusionOk="0">
                  <a:moveTo>
                    <a:pt x="1513" y="1"/>
                  </a:moveTo>
                  <a:lnTo>
                    <a:pt x="1" y="154"/>
                  </a:lnTo>
                  <a:lnTo>
                    <a:pt x="154"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1513587" y="3095263"/>
              <a:ext cx="41675" cy="41650"/>
            </a:xfrm>
            <a:custGeom>
              <a:avLst/>
              <a:gdLst/>
              <a:ahLst/>
              <a:cxnLst/>
              <a:rect l="l" t="t" r="r" b="b"/>
              <a:pathLst>
                <a:path w="1667" h="1666" extrusionOk="0">
                  <a:moveTo>
                    <a:pt x="1513" y="0"/>
                  </a:moveTo>
                  <a:lnTo>
                    <a:pt x="1" y="153"/>
                  </a:lnTo>
                  <a:lnTo>
                    <a:pt x="154" y="1666"/>
                  </a:lnTo>
                  <a:lnTo>
                    <a:pt x="1666" y="1513"/>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1480937" y="2941363"/>
              <a:ext cx="41650" cy="41425"/>
            </a:xfrm>
            <a:custGeom>
              <a:avLst/>
              <a:gdLst/>
              <a:ahLst/>
              <a:cxnLst/>
              <a:rect l="l" t="t" r="r" b="b"/>
              <a:pathLst>
                <a:path w="1666" h="1657" extrusionOk="0">
                  <a:moveTo>
                    <a:pt x="1512" y="0"/>
                  </a:moveTo>
                  <a:lnTo>
                    <a:pt x="0" y="153"/>
                  </a:lnTo>
                  <a:lnTo>
                    <a:pt x="153" y="1656"/>
                  </a:lnTo>
                  <a:lnTo>
                    <a:pt x="1665" y="1503"/>
                  </a:lnTo>
                  <a:lnTo>
                    <a:pt x="151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2221462" y="3089638"/>
              <a:ext cx="24325" cy="24325"/>
            </a:xfrm>
            <a:custGeom>
              <a:avLst/>
              <a:gdLst/>
              <a:ahLst/>
              <a:cxnLst/>
              <a:rect l="l" t="t" r="r" b="b"/>
              <a:pathLst>
                <a:path w="973" h="973" extrusionOk="0">
                  <a:moveTo>
                    <a:pt x="882" y="0"/>
                  </a:moveTo>
                  <a:lnTo>
                    <a:pt x="0" y="90"/>
                  </a:lnTo>
                  <a:lnTo>
                    <a:pt x="81" y="972"/>
                  </a:lnTo>
                  <a:lnTo>
                    <a:pt x="972" y="882"/>
                  </a:lnTo>
                  <a:lnTo>
                    <a:pt x="88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910962" y="2985463"/>
              <a:ext cx="24350" cy="24325"/>
            </a:xfrm>
            <a:custGeom>
              <a:avLst/>
              <a:gdLst/>
              <a:ahLst/>
              <a:cxnLst/>
              <a:rect l="l" t="t" r="r" b="b"/>
              <a:pathLst>
                <a:path w="974" h="973" extrusionOk="0">
                  <a:moveTo>
                    <a:pt x="892" y="0"/>
                  </a:moveTo>
                  <a:lnTo>
                    <a:pt x="1" y="90"/>
                  </a:lnTo>
                  <a:lnTo>
                    <a:pt x="91" y="972"/>
                  </a:lnTo>
                  <a:lnTo>
                    <a:pt x="973" y="882"/>
                  </a:lnTo>
                  <a:lnTo>
                    <a:pt x="89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2339387" y="3041488"/>
              <a:ext cx="24325" cy="24325"/>
            </a:xfrm>
            <a:custGeom>
              <a:avLst/>
              <a:gdLst/>
              <a:ahLst/>
              <a:cxnLst/>
              <a:rect l="l" t="t" r="r" b="b"/>
              <a:pathLst>
                <a:path w="973" h="973" extrusionOk="0">
                  <a:moveTo>
                    <a:pt x="883" y="0"/>
                  </a:moveTo>
                  <a:lnTo>
                    <a:pt x="1" y="90"/>
                  </a:lnTo>
                  <a:lnTo>
                    <a:pt x="91" y="972"/>
                  </a:lnTo>
                  <a:lnTo>
                    <a:pt x="973" y="882"/>
                  </a:lnTo>
                  <a:lnTo>
                    <a:pt x="88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2180062" y="3276388"/>
              <a:ext cx="20725" cy="20950"/>
            </a:xfrm>
            <a:custGeom>
              <a:avLst/>
              <a:gdLst/>
              <a:ahLst/>
              <a:cxnLst/>
              <a:rect l="l" t="t" r="r" b="b"/>
              <a:pathLst>
                <a:path w="829" h="838" extrusionOk="0">
                  <a:moveTo>
                    <a:pt x="756" y="1"/>
                  </a:moveTo>
                  <a:lnTo>
                    <a:pt x="0" y="82"/>
                  </a:lnTo>
                  <a:lnTo>
                    <a:pt x="72" y="838"/>
                  </a:lnTo>
                  <a:lnTo>
                    <a:pt x="828"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1671087" y="3180763"/>
              <a:ext cx="20950" cy="20725"/>
            </a:xfrm>
            <a:custGeom>
              <a:avLst/>
              <a:gdLst/>
              <a:ahLst/>
              <a:cxnLst/>
              <a:rect l="l" t="t" r="r" b="b"/>
              <a:pathLst>
                <a:path w="838" h="829" extrusionOk="0">
                  <a:moveTo>
                    <a:pt x="757" y="1"/>
                  </a:moveTo>
                  <a:lnTo>
                    <a:pt x="1" y="73"/>
                  </a:lnTo>
                  <a:lnTo>
                    <a:pt x="82" y="829"/>
                  </a:lnTo>
                  <a:lnTo>
                    <a:pt x="838" y="757"/>
                  </a:lnTo>
                  <a:lnTo>
                    <a:pt x="757"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1591887" y="3012463"/>
              <a:ext cx="20725" cy="20725"/>
            </a:xfrm>
            <a:custGeom>
              <a:avLst/>
              <a:gdLst/>
              <a:ahLst/>
              <a:cxnLst/>
              <a:rect l="l" t="t" r="r" b="b"/>
              <a:pathLst>
                <a:path w="829" h="829" extrusionOk="0">
                  <a:moveTo>
                    <a:pt x="757" y="0"/>
                  </a:moveTo>
                  <a:lnTo>
                    <a:pt x="1" y="72"/>
                  </a:lnTo>
                  <a:lnTo>
                    <a:pt x="73" y="828"/>
                  </a:lnTo>
                  <a:lnTo>
                    <a:pt x="829" y="756"/>
                  </a:lnTo>
                  <a:lnTo>
                    <a:pt x="757"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208412" y="3459788"/>
              <a:ext cx="20725" cy="20725"/>
            </a:xfrm>
            <a:custGeom>
              <a:avLst/>
              <a:gdLst/>
              <a:ahLst/>
              <a:cxnLst/>
              <a:rect l="l" t="t" r="r" b="b"/>
              <a:pathLst>
                <a:path w="829" h="829" extrusionOk="0">
                  <a:moveTo>
                    <a:pt x="756" y="0"/>
                  </a:moveTo>
                  <a:lnTo>
                    <a:pt x="0" y="72"/>
                  </a:lnTo>
                  <a:lnTo>
                    <a:pt x="72" y="828"/>
                  </a:lnTo>
                  <a:lnTo>
                    <a:pt x="828" y="756"/>
                  </a:lnTo>
                  <a:lnTo>
                    <a:pt x="756"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867512" y="3255463"/>
              <a:ext cx="20725" cy="20725"/>
            </a:xfrm>
            <a:custGeom>
              <a:avLst/>
              <a:gdLst/>
              <a:ahLst/>
              <a:cxnLst/>
              <a:rect l="l" t="t" r="r" b="b"/>
              <a:pathLst>
                <a:path w="829" h="829" extrusionOk="0">
                  <a:moveTo>
                    <a:pt x="756" y="1"/>
                  </a:moveTo>
                  <a:lnTo>
                    <a:pt x="0" y="73"/>
                  </a:lnTo>
                  <a:lnTo>
                    <a:pt x="72" y="829"/>
                  </a:lnTo>
                  <a:lnTo>
                    <a:pt x="828"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090062" y="3087163"/>
              <a:ext cx="29500" cy="29500"/>
            </a:xfrm>
            <a:custGeom>
              <a:avLst/>
              <a:gdLst/>
              <a:ahLst/>
              <a:cxnLst/>
              <a:rect l="l" t="t" r="r" b="b"/>
              <a:pathLst>
                <a:path w="1180" h="1180" extrusionOk="0">
                  <a:moveTo>
                    <a:pt x="1072" y="0"/>
                  </a:moveTo>
                  <a:lnTo>
                    <a:pt x="1" y="108"/>
                  </a:lnTo>
                  <a:lnTo>
                    <a:pt x="100" y="1180"/>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375187" y="3406913"/>
              <a:ext cx="29500" cy="29500"/>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774812" y="3333788"/>
              <a:ext cx="29500" cy="29500"/>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509987" y="2842113"/>
              <a:ext cx="29525" cy="29500"/>
            </a:xfrm>
            <a:custGeom>
              <a:avLst/>
              <a:gdLst/>
              <a:ahLst/>
              <a:cxnLst/>
              <a:rect l="l" t="t" r="r" b="b"/>
              <a:pathLst>
                <a:path w="1181"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1710462" y="3262888"/>
              <a:ext cx="29500" cy="29500"/>
            </a:xfrm>
            <a:custGeom>
              <a:avLst/>
              <a:gdLst/>
              <a:ahLst/>
              <a:cxnLst/>
              <a:rect l="l" t="t" r="r" b="b"/>
              <a:pathLst>
                <a:path w="1180" h="1180" extrusionOk="0">
                  <a:moveTo>
                    <a:pt x="1072" y="1"/>
                  </a:moveTo>
                  <a:lnTo>
                    <a:pt x="0" y="109"/>
                  </a:lnTo>
                  <a:lnTo>
                    <a:pt x="108"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768287" y="2787438"/>
              <a:ext cx="29500" cy="29500"/>
            </a:xfrm>
            <a:custGeom>
              <a:avLst/>
              <a:gdLst/>
              <a:ahLst/>
              <a:cxnLst/>
              <a:rect l="l" t="t" r="r" b="b"/>
              <a:pathLst>
                <a:path w="1180" h="1180" extrusionOk="0">
                  <a:moveTo>
                    <a:pt x="1071" y="1"/>
                  </a:moveTo>
                  <a:lnTo>
                    <a:pt x="0" y="109"/>
                  </a:lnTo>
                  <a:lnTo>
                    <a:pt x="108" y="1180"/>
                  </a:lnTo>
                  <a:lnTo>
                    <a:pt x="1179" y="1072"/>
                  </a:lnTo>
                  <a:lnTo>
                    <a:pt x="107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701237" y="2921788"/>
              <a:ext cx="29500" cy="29500"/>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2040787" y="2979613"/>
              <a:ext cx="29500" cy="29500"/>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961587" y="3150388"/>
              <a:ext cx="29500" cy="29500"/>
            </a:xfrm>
            <a:custGeom>
              <a:avLst/>
              <a:gdLst/>
              <a:ahLst/>
              <a:cxnLst/>
              <a:rect l="l" t="t" r="r" b="b"/>
              <a:pathLst>
                <a:path w="1180"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627437" y="3251188"/>
              <a:ext cx="29500" cy="29500"/>
            </a:xfrm>
            <a:custGeom>
              <a:avLst/>
              <a:gdLst/>
              <a:ahLst/>
              <a:cxnLst/>
              <a:rect l="l" t="t" r="r" b="b"/>
              <a:pathLst>
                <a:path w="1180" h="1180" extrusionOk="0">
                  <a:moveTo>
                    <a:pt x="1081" y="1"/>
                  </a:moveTo>
                  <a:lnTo>
                    <a:pt x="1" y="109"/>
                  </a:lnTo>
                  <a:lnTo>
                    <a:pt x="109" y="1180"/>
                  </a:lnTo>
                  <a:lnTo>
                    <a:pt x="1180" y="1072"/>
                  </a:lnTo>
                  <a:lnTo>
                    <a:pt x="108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850187" y="3024163"/>
              <a:ext cx="29500" cy="29500"/>
            </a:xfrm>
            <a:custGeom>
              <a:avLst/>
              <a:gdLst/>
              <a:ahLst/>
              <a:cxnLst/>
              <a:rect l="l" t="t" r="r" b="b"/>
              <a:pathLst>
                <a:path w="1180" h="1180" extrusionOk="0">
                  <a:moveTo>
                    <a:pt x="1071" y="0"/>
                  </a:moveTo>
                  <a:lnTo>
                    <a:pt x="0" y="108"/>
                  </a:lnTo>
                  <a:lnTo>
                    <a:pt x="108"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650837" y="3063088"/>
              <a:ext cx="29500" cy="29500"/>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249587" y="2877213"/>
              <a:ext cx="29500" cy="29525"/>
            </a:xfrm>
            <a:custGeom>
              <a:avLst/>
              <a:gdLst/>
              <a:ahLst/>
              <a:cxnLst/>
              <a:rect l="l" t="t" r="r" b="b"/>
              <a:pathLst>
                <a:path w="1180" h="1181" extrusionOk="0">
                  <a:moveTo>
                    <a:pt x="1071" y="1"/>
                  </a:moveTo>
                  <a:lnTo>
                    <a:pt x="0" y="109"/>
                  </a:lnTo>
                  <a:lnTo>
                    <a:pt x="108" y="1180"/>
                  </a:lnTo>
                  <a:lnTo>
                    <a:pt x="1179" y="1072"/>
                  </a:lnTo>
                  <a:lnTo>
                    <a:pt x="107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327937" y="3266488"/>
              <a:ext cx="41650" cy="41650"/>
            </a:xfrm>
            <a:custGeom>
              <a:avLst/>
              <a:gdLst/>
              <a:ahLst/>
              <a:cxnLst/>
              <a:rect l="l" t="t" r="r" b="b"/>
              <a:pathLst>
                <a:path w="1666" h="1666" extrusionOk="0">
                  <a:moveTo>
                    <a:pt x="1513" y="1"/>
                  </a:moveTo>
                  <a:lnTo>
                    <a:pt x="0" y="154"/>
                  </a:lnTo>
                  <a:lnTo>
                    <a:pt x="153"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537212" y="3293263"/>
              <a:ext cx="41675" cy="41425"/>
            </a:xfrm>
            <a:custGeom>
              <a:avLst/>
              <a:gdLst/>
              <a:ahLst/>
              <a:cxnLst/>
              <a:rect l="l" t="t" r="r" b="b"/>
              <a:pathLst>
                <a:path w="1667" h="1657" extrusionOk="0">
                  <a:moveTo>
                    <a:pt x="1513" y="1"/>
                  </a:moveTo>
                  <a:lnTo>
                    <a:pt x="1" y="154"/>
                  </a:lnTo>
                  <a:lnTo>
                    <a:pt x="154" y="1657"/>
                  </a:lnTo>
                  <a:lnTo>
                    <a:pt x="1666" y="1504"/>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932562" y="3370688"/>
              <a:ext cx="26800" cy="26800"/>
            </a:xfrm>
            <a:custGeom>
              <a:avLst/>
              <a:gdLst/>
              <a:ahLst/>
              <a:cxnLst/>
              <a:rect l="l" t="t" r="r" b="b"/>
              <a:pathLst>
                <a:path w="1072" h="1072" extrusionOk="0">
                  <a:moveTo>
                    <a:pt x="973" y="0"/>
                  </a:moveTo>
                  <a:lnTo>
                    <a:pt x="1" y="99"/>
                  </a:lnTo>
                  <a:lnTo>
                    <a:pt x="100" y="1071"/>
                  </a:lnTo>
                  <a:lnTo>
                    <a:pt x="1072" y="972"/>
                  </a:lnTo>
                  <a:lnTo>
                    <a:pt x="97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2125837" y="3418838"/>
              <a:ext cx="26575" cy="26800"/>
            </a:xfrm>
            <a:custGeom>
              <a:avLst/>
              <a:gdLst/>
              <a:ahLst/>
              <a:cxnLst/>
              <a:rect l="l" t="t" r="r" b="b"/>
              <a:pathLst>
                <a:path w="1063" h="1072" extrusionOk="0">
                  <a:moveTo>
                    <a:pt x="972" y="0"/>
                  </a:moveTo>
                  <a:lnTo>
                    <a:pt x="0" y="99"/>
                  </a:lnTo>
                  <a:lnTo>
                    <a:pt x="90" y="1071"/>
                  </a:lnTo>
                  <a:lnTo>
                    <a:pt x="1063" y="972"/>
                  </a:lnTo>
                  <a:lnTo>
                    <a:pt x="9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295537" y="3103138"/>
              <a:ext cx="41425" cy="41425"/>
            </a:xfrm>
            <a:custGeom>
              <a:avLst/>
              <a:gdLst/>
              <a:ahLst/>
              <a:cxnLst/>
              <a:rect l="l" t="t" r="r" b="b"/>
              <a:pathLst>
                <a:path w="1657" h="1657" extrusionOk="0">
                  <a:moveTo>
                    <a:pt x="1513" y="0"/>
                  </a:moveTo>
                  <a:lnTo>
                    <a:pt x="1" y="153"/>
                  </a:lnTo>
                  <a:lnTo>
                    <a:pt x="145" y="1657"/>
                  </a:lnTo>
                  <a:lnTo>
                    <a:pt x="1657" y="1513"/>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2212912" y="2747388"/>
              <a:ext cx="41650" cy="41650"/>
            </a:xfrm>
            <a:custGeom>
              <a:avLst/>
              <a:gdLst/>
              <a:ahLst/>
              <a:cxnLst/>
              <a:rect l="l" t="t" r="r" b="b"/>
              <a:pathLst>
                <a:path w="1666" h="1666" extrusionOk="0">
                  <a:moveTo>
                    <a:pt x="1512" y="1"/>
                  </a:moveTo>
                  <a:lnTo>
                    <a:pt x="0" y="154"/>
                  </a:lnTo>
                  <a:lnTo>
                    <a:pt x="153" y="1666"/>
                  </a:lnTo>
                  <a:lnTo>
                    <a:pt x="1665" y="1513"/>
                  </a:lnTo>
                  <a:lnTo>
                    <a:pt x="151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2524337" y="3216763"/>
              <a:ext cx="41650" cy="41425"/>
            </a:xfrm>
            <a:custGeom>
              <a:avLst/>
              <a:gdLst/>
              <a:ahLst/>
              <a:cxnLst/>
              <a:rect l="l" t="t" r="r" b="b"/>
              <a:pathLst>
                <a:path w="1666" h="1657" extrusionOk="0">
                  <a:moveTo>
                    <a:pt x="1513" y="1"/>
                  </a:moveTo>
                  <a:lnTo>
                    <a:pt x="0" y="145"/>
                  </a:lnTo>
                  <a:lnTo>
                    <a:pt x="153" y="1657"/>
                  </a:lnTo>
                  <a:lnTo>
                    <a:pt x="1666" y="1504"/>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2491487" y="3062638"/>
              <a:ext cx="41650" cy="41650"/>
            </a:xfrm>
            <a:custGeom>
              <a:avLst/>
              <a:gdLst/>
              <a:ahLst/>
              <a:cxnLst/>
              <a:rect l="l" t="t" r="r" b="b"/>
              <a:pathLst>
                <a:path w="1666" h="1666" extrusionOk="0">
                  <a:moveTo>
                    <a:pt x="1513" y="0"/>
                  </a:moveTo>
                  <a:lnTo>
                    <a:pt x="1" y="153"/>
                  </a:lnTo>
                  <a:lnTo>
                    <a:pt x="145" y="1665"/>
                  </a:lnTo>
                  <a:lnTo>
                    <a:pt x="1666" y="1512"/>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2921487" y="3106738"/>
              <a:ext cx="24325" cy="24325"/>
            </a:xfrm>
            <a:custGeom>
              <a:avLst/>
              <a:gdLst/>
              <a:ahLst/>
              <a:cxnLst/>
              <a:rect l="l" t="t" r="r" b="b"/>
              <a:pathLst>
                <a:path w="973" h="973" extrusionOk="0">
                  <a:moveTo>
                    <a:pt x="882" y="0"/>
                  </a:moveTo>
                  <a:lnTo>
                    <a:pt x="0" y="90"/>
                  </a:lnTo>
                  <a:lnTo>
                    <a:pt x="90" y="973"/>
                  </a:lnTo>
                  <a:lnTo>
                    <a:pt x="972" y="883"/>
                  </a:lnTo>
                  <a:lnTo>
                    <a:pt x="88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2602637" y="3133738"/>
              <a:ext cx="20950" cy="20725"/>
            </a:xfrm>
            <a:custGeom>
              <a:avLst/>
              <a:gdLst/>
              <a:ahLst/>
              <a:cxnLst/>
              <a:rect l="l" t="t" r="r" b="b"/>
              <a:pathLst>
                <a:path w="838" h="829" extrusionOk="0">
                  <a:moveTo>
                    <a:pt x="756" y="1"/>
                  </a:moveTo>
                  <a:lnTo>
                    <a:pt x="0" y="73"/>
                  </a:lnTo>
                  <a:lnTo>
                    <a:pt x="81" y="829"/>
                  </a:lnTo>
                  <a:lnTo>
                    <a:pt x="837"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2385962" y="3528188"/>
              <a:ext cx="29500" cy="29500"/>
            </a:xfrm>
            <a:custGeom>
              <a:avLst/>
              <a:gdLst/>
              <a:ahLst/>
              <a:cxnLst/>
              <a:rect l="l" t="t" r="r" b="b"/>
              <a:pathLst>
                <a:path w="1180" h="1180" extrusionOk="0">
                  <a:moveTo>
                    <a:pt x="1072" y="0"/>
                  </a:moveTo>
                  <a:lnTo>
                    <a:pt x="1" y="108"/>
                  </a:lnTo>
                  <a:lnTo>
                    <a:pt x="109" y="1180"/>
                  </a:lnTo>
                  <a:lnTo>
                    <a:pt x="1180" y="1072"/>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2520737" y="2963638"/>
              <a:ext cx="29500" cy="29500"/>
            </a:xfrm>
            <a:custGeom>
              <a:avLst/>
              <a:gdLst/>
              <a:ahLst/>
              <a:cxnLst/>
              <a:rect l="l" t="t" r="r" b="b"/>
              <a:pathLst>
                <a:path w="1180" h="1180" extrusionOk="0">
                  <a:moveTo>
                    <a:pt x="1072" y="0"/>
                  </a:moveTo>
                  <a:lnTo>
                    <a:pt x="0" y="108"/>
                  </a:lnTo>
                  <a:lnTo>
                    <a:pt x="108"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2779062" y="2908738"/>
              <a:ext cx="29725" cy="29500"/>
            </a:xfrm>
            <a:custGeom>
              <a:avLst/>
              <a:gdLst/>
              <a:ahLst/>
              <a:cxnLst/>
              <a:rect l="l" t="t" r="r" b="b"/>
              <a:pathLst>
                <a:path w="1189" h="1180" extrusionOk="0">
                  <a:moveTo>
                    <a:pt x="1081" y="0"/>
                  </a:moveTo>
                  <a:lnTo>
                    <a:pt x="1" y="108"/>
                  </a:lnTo>
                  <a:lnTo>
                    <a:pt x="109" y="1179"/>
                  </a:lnTo>
                  <a:lnTo>
                    <a:pt x="1189" y="1071"/>
                  </a:lnTo>
                  <a:lnTo>
                    <a:pt x="108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2712012" y="3043063"/>
              <a:ext cx="29525" cy="29500"/>
            </a:xfrm>
            <a:custGeom>
              <a:avLst/>
              <a:gdLst/>
              <a:ahLst/>
              <a:cxnLst/>
              <a:rect l="l" t="t" r="r" b="b"/>
              <a:pathLst>
                <a:path w="1181"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2972337" y="3271663"/>
              <a:ext cx="29500" cy="29500"/>
            </a:xfrm>
            <a:custGeom>
              <a:avLst/>
              <a:gdLst/>
              <a:ahLst/>
              <a:cxnLst/>
              <a:rect l="l" t="t" r="r" b="b"/>
              <a:pathLst>
                <a:path w="1180" h="1180" extrusionOk="0">
                  <a:moveTo>
                    <a:pt x="1071" y="1"/>
                  </a:moveTo>
                  <a:lnTo>
                    <a:pt x="0" y="109"/>
                  </a:lnTo>
                  <a:lnTo>
                    <a:pt x="108" y="1180"/>
                  </a:lnTo>
                  <a:lnTo>
                    <a:pt x="1179" y="1072"/>
                  </a:lnTo>
                  <a:lnTo>
                    <a:pt x="107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2860962" y="3145438"/>
              <a:ext cx="29500" cy="29500"/>
            </a:xfrm>
            <a:custGeom>
              <a:avLst/>
              <a:gdLst/>
              <a:ahLst/>
              <a:cxnLst/>
              <a:rect l="l" t="t" r="r" b="b"/>
              <a:pathLst>
                <a:path w="1180"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2661587" y="3184363"/>
              <a:ext cx="29500" cy="29500"/>
            </a:xfrm>
            <a:custGeom>
              <a:avLst/>
              <a:gdLst/>
              <a:ahLst/>
              <a:cxnLst/>
              <a:rect l="l" t="t" r="r" b="b"/>
              <a:pathLst>
                <a:path w="1180" h="1180" extrusionOk="0">
                  <a:moveTo>
                    <a:pt x="1071" y="1"/>
                  </a:moveTo>
                  <a:lnTo>
                    <a:pt x="0" y="109"/>
                  </a:lnTo>
                  <a:lnTo>
                    <a:pt x="108" y="1180"/>
                  </a:lnTo>
                  <a:lnTo>
                    <a:pt x="1179" y="1072"/>
                  </a:lnTo>
                  <a:lnTo>
                    <a:pt x="107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2338487" y="3387788"/>
              <a:ext cx="41650" cy="41650"/>
            </a:xfrm>
            <a:custGeom>
              <a:avLst/>
              <a:gdLst/>
              <a:ahLst/>
              <a:cxnLst/>
              <a:rect l="l" t="t" r="r" b="b"/>
              <a:pathLst>
                <a:path w="1666" h="1666" extrusionOk="0">
                  <a:moveTo>
                    <a:pt x="1513" y="0"/>
                  </a:moveTo>
                  <a:lnTo>
                    <a:pt x="1" y="153"/>
                  </a:lnTo>
                  <a:lnTo>
                    <a:pt x="145" y="1665"/>
                  </a:lnTo>
                  <a:lnTo>
                    <a:pt x="1666" y="1512"/>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2547962" y="3414563"/>
              <a:ext cx="41650" cy="41650"/>
            </a:xfrm>
            <a:custGeom>
              <a:avLst/>
              <a:gdLst/>
              <a:ahLst/>
              <a:cxnLst/>
              <a:rect l="l" t="t" r="r" b="b"/>
              <a:pathLst>
                <a:path w="1666" h="1666" extrusionOk="0">
                  <a:moveTo>
                    <a:pt x="1512" y="0"/>
                  </a:moveTo>
                  <a:lnTo>
                    <a:pt x="0" y="153"/>
                  </a:lnTo>
                  <a:lnTo>
                    <a:pt x="153" y="1665"/>
                  </a:lnTo>
                  <a:lnTo>
                    <a:pt x="1665" y="1512"/>
                  </a:lnTo>
                  <a:lnTo>
                    <a:pt x="151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2943087" y="3491963"/>
              <a:ext cx="26800" cy="26800"/>
            </a:xfrm>
            <a:custGeom>
              <a:avLst/>
              <a:gdLst/>
              <a:ahLst/>
              <a:cxnLst/>
              <a:rect l="l" t="t" r="r" b="b"/>
              <a:pathLst>
                <a:path w="1072" h="1072" extrusionOk="0">
                  <a:moveTo>
                    <a:pt x="972" y="0"/>
                  </a:moveTo>
                  <a:lnTo>
                    <a:pt x="0" y="99"/>
                  </a:lnTo>
                  <a:lnTo>
                    <a:pt x="99" y="1071"/>
                  </a:lnTo>
                  <a:lnTo>
                    <a:pt x="1071" y="972"/>
                  </a:lnTo>
                  <a:lnTo>
                    <a:pt x="9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2306312" y="3224413"/>
              <a:ext cx="41675" cy="41650"/>
            </a:xfrm>
            <a:custGeom>
              <a:avLst/>
              <a:gdLst/>
              <a:ahLst/>
              <a:cxnLst/>
              <a:rect l="l" t="t" r="r" b="b"/>
              <a:pathLst>
                <a:path w="1667" h="1666" extrusionOk="0">
                  <a:moveTo>
                    <a:pt x="1513" y="1"/>
                  </a:moveTo>
                  <a:lnTo>
                    <a:pt x="1" y="154"/>
                  </a:lnTo>
                  <a:lnTo>
                    <a:pt x="154"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2"/>
          <p:cNvGrpSpPr/>
          <p:nvPr/>
        </p:nvGrpSpPr>
        <p:grpSpPr>
          <a:xfrm rot="-1568367">
            <a:off x="5228977" y="609573"/>
            <a:ext cx="626689" cy="613327"/>
            <a:chOff x="-7798725" y="679788"/>
            <a:chExt cx="189950" cy="185900"/>
          </a:xfrm>
        </p:grpSpPr>
        <p:sp>
          <p:nvSpPr>
            <p:cNvPr id="100" name="Google Shape;100;p2"/>
            <p:cNvSpPr/>
            <p:nvPr/>
          </p:nvSpPr>
          <p:spPr>
            <a:xfrm>
              <a:off x="-7798725" y="679788"/>
              <a:ext cx="124000" cy="121550"/>
            </a:xfrm>
            <a:custGeom>
              <a:avLst/>
              <a:gdLst/>
              <a:ahLst/>
              <a:cxnLst/>
              <a:rect l="l" t="t" r="r" b="b"/>
              <a:pathLst>
                <a:path w="4960" h="4862" extrusionOk="0">
                  <a:moveTo>
                    <a:pt x="2782" y="1"/>
                  </a:moveTo>
                  <a:lnTo>
                    <a:pt x="1081" y="1900"/>
                  </a:lnTo>
                  <a:lnTo>
                    <a:pt x="2296" y="2998"/>
                  </a:lnTo>
                  <a:lnTo>
                    <a:pt x="1918" y="3430"/>
                  </a:lnTo>
                  <a:lnTo>
                    <a:pt x="694" y="2332"/>
                  </a:lnTo>
                  <a:lnTo>
                    <a:pt x="1" y="3097"/>
                  </a:lnTo>
                  <a:lnTo>
                    <a:pt x="1801" y="4717"/>
                  </a:lnTo>
                  <a:cubicBezTo>
                    <a:pt x="1906" y="4814"/>
                    <a:pt x="2030" y="4862"/>
                    <a:pt x="2151" y="4862"/>
                  </a:cubicBezTo>
                  <a:cubicBezTo>
                    <a:pt x="2289" y="4862"/>
                    <a:pt x="2425" y="4800"/>
                    <a:pt x="2530" y="4681"/>
                  </a:cubicBezTo>
                  <a:lnTo>
                    <a:pt x="3610" y="3484"/>
                  </a:lnTo>
                  <a:cubicBezTo>
                    <a:pt x="3817" y="3259"/>
                    <a:pt x="3799" y="2953"/>
                    <a:pt x="3574" y="2746"/>
                  </a:cubicBezTo>
                  <a:lnTo>
                    <a:pt x="2737" y="1999"/>
                  </a:lnTo>
                  <a:lnTo>
                    <a:pt x="3052" y="1648"/>
                  </a:lnTo>
                  <a:lnTo>
                    <a:pt x="4105" y="2593"/>
                  </a:lnTo>
                  <a:lnTo>
                    <a:pt x="4609" y="2332"/>
                  </a:lnTo>
                  <a:lnTo>
                    <a:pt x="4960" y="1945"/>
                  </a:lnTo>
                  <a:lnTo>
                    <a:pt x="278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7732800" y="740988"/>
              <a:ext cx="124025" cy="124700"/>
            </a:xfrm>
            <a:custGeom>
              <a:avLst/>
              <a:gdLst/>
              <a:ahLst/>
              <a:cxnLst/>
              <a:rect l="l" t="t" r="r" b="b"/>
              <a:pathLst>
                <a:path w="4961" h="4988" extrusionOk="0">
                  <a:moveTo>
                    <a:pt x="2685" y="0"/>
                  </a:moveTo>
                  <a:cubicBezTo>
                    <a:pt x="2546" y="0"/>
                    <a:pt x="2410" y="61"/>
                    <a:pt x="2305" y="181"/>
                  </a:cubicBezTo>
                  <a:lnTo>
                    <a:pt x="208" y="2512"/>
                  </a:lnTo>
                  <a:cubicBezTo>
                    <a:pt x="1" y="2737"/>
                    <a:pt x="19" y="3043"/>
                    <a:pt x="253" y="3250"/>
                  </a:cubicBezTo>
                  <a:lnTo>
                    <a:pt x="2188" y="4987"/>
                  </a:lnTo>
                  <a:lnTo>
                    <a:pt x="3817" y="3169"/>
                  </a:lnTo>
                  <a:lnTo>
                    <a:pt x="2854" y="2296"/>
                  </a:lnTo>
                  <a:lnTo>
                    <a:pt x="1918" y="3340"/>
                  </a:lnTo>
                  <a:lnTo>
                    <a:pt x="1531" y="2998"/>
                  </a:lnTo>
                  <a:lnTo>
                    <a:pt x="2917" y="1450"/>
                  </a:lnTo>
                  <a:lnTo>
                    <a:pt x="4105" y="2512"/>
                  </a:lnTo>
                  <a:lnTo>
                    <a:pt x="4609" y="2260"/>
                  </a:lnTo>
                  <a:lnTo>
                    <a:pt x="4960" y="1873"/>
                  </a:lnTo>
                  <a:lnTo>
                    <a:pt x="3043" y="145"/>
                  </a:lnTo>
                  <a:cubicBezTo>
                    <a:pt x="2933" y="48"/>
                    <a:pt x="2808" y="0"/>
                    <a:pt x="2685" y="0"/>
                  </a:cubicBez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2"/>
          <p:cNvGrpSpPr/>
          <p:nvPr/>
        </p:nvGrpSpPr>
        <p:grpSpPr>
          <a:xfrm>
            <a:off x="3255789" y="437390"/>
            <a:ext cx="552484" cy="527766"/>
            <a:chOff x="463675" y="309009"/>
            <a:chExt cx="739901" cy="706704"/>
          </a:xfrm>
        </p:grpSpPr>
        <p:sp>
          <p:nvSpPr>
            <p:cNvPr id="103" name="Google Shape;103;p2"/>
            <p:cNvSpPr/>
            <p:nvPr/>
          </p:nvSpPr>
          <p:spPr>
            <a:xfrm>
              <a:off x="662858" y="853056"/>
              <a:ext cx="148045" cy="162657"/>
            </a:xfrm>
            <a:custGeom>
              <a:avLst/>
              <a:gdLst/>
              <a:ahLst/>
              <a:cxnLst/>
              <a:rect l="l" t="t" r="r" b="b"/>
              <a:pathLst>
                <a:path w="1378" h="1514" extrusionOk="0">
                  <a:moveTo>
                    <a:pt x="721" y="1"/>
                  </a:moveTo>
                  <a:lnTo>
                    <a:pt x="109" y="361"/>
                  </a:lnTo>
                  <a:cubicBezTo>
                    <a:pt x="19" y="406"/>
                    <a:pt x="1" y="496"/>
                    <a:pt x="46" y="586"/>
                  </a:cubicBezTo>
                  <a:lnTo>
                    <a:pt x="541" y="1432"/>
                  </a:lnTo>
                  <a:cubicBezTo>
                    <a:pt x="576" y="1484"/>
                    <a:pt x="626" y="1514"/>
                    <a:pt x="678" y="1514"/>
                  </a:cubicBezTo>
                  <a:cubicBezTo>
                    <a:pt x="707" y="1514"/>
                    <a:pt x="737" y="1505"/>
                    <a:pt x="766" y="1486"/>
                  </a:cubicBezTo>
                  <a:lnTo>
                    <a:pt x="1378" y="1126"/>
                  </a:lnTo>
                  <a:lnTo>
                    <a:pt x="1216" y="847"/>
                  </a:lnTo>
                  <a:lnTo>
                    <a:pt x="811" y="1081"/>
                  </a:lnTo>
                  <a:lnTo>
                    <a:pt x="487" y="514"/>
                  </a:lnTo>
                  <a:lnTo>
                    <a:pt x="829" y="316"/>
                  </a:lnTo>
                  <a:lnTo>
                    <a:pt x="802" y="136"/>
                  </a:lnTo>
                  <a:lnTo>
                    <a:pt x="721" y="1"/>
                  </a:ln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750847" y="824049"/>
              <a:ext cx="147079" cy="144178"/>
            </a:xfrm>
            <a:custGeom>
              <a:avLst/>
              <a:gdLst/>
              <a:ahLst/>
              <a:cxnLst/>
              <a:rect l="l" t="t" r="r" b="b"/>
              <a:pathLst>
                <a:path w="1369" h="1342" extrusionOk="0">
                  <a:moveTo>
                    <a:pt x="352" y="1"/>
                  </a:moveTo>
                  <a:lnTo>
                    <a:pt x="1" y="208"/>
                  </a:lnTo>
                  <a:lnTo>
                    <a:pt x="658" y="1342"/>
                  </a:lnTo>
                  <a:lnTo>
                    <a:pt x="1369" y="928"/>
                  </a:lnTo>
                  <a:lnTo>
                    <a:pt x="1198" y="649"/>
                  </a:lnTo>
                  <a:lnTo>
                    <a:pt x="847" y="856"/>
                  </a:lnTo>
                  <a:lnTo>
                    <a:pt x="352" y="1"/>
                  </a:ln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838836" y="749919"/>
              <a:ext cx="154921" cy="162334"/>
            </a:xfrm>
            <a:custGeom>
              <a:avLst/>
              <a:gdLst/>
              <a:ahLst/>
              <a:cxnLst/>
              <a:rect l="l" t="t" r="r" b="b"/>
              <a:pathLst>
                <a:path w="1442" h="1511" extrusionOk="0">
                  <a:moveTo>
                    <a:pt x="631" y="430"/>
                  </a:moveTo>
                  <a:lnTo>
                    <a:pt x="955" y="997"/>
                  </a:lnTo>
                  <a:lnTo>
                    <a:pt x="820" y="1078"/>
                  </a:lnTo>
                  <a:lnTo>
                    <a:pt x="487" y="520"/>
                  </a:lnTo>
                  <a:lnTo>
                    <a:pt x="631" y="430"/>
                  </a:lnTo>
                  <a:close/>
                  <a:moveTo>
                    <a:pt x="761" y="1"/>
                  </a:moveTo>
                  <a:cubicBezTo>
                    <a:pt x="731" y="1"/>
                    <a:pt x="699" y="9"/>
                    <a:pt x="667" y="25"/>
                  </a:cubicBezTo>
                  <a:lnTo>
                    <a:pt x="109" y="358"/>
                  </a:lnTo>
                  <a:cubicBezTo>
                    <a:pt x="28" y="403"/>
                    <a:pt x="1" y="502"/>
                    <a:pt x="46" y="583"/>
                  </a:cubicBezTo>
                  <a:lnTo>
                    <a:pt x="550" y="1429"/>
                  </a:lnTo>
                  <a:cubicBezTo>
                    <a:pt x="579" y="1481"/>
                    <a:pt x="627" y="1511"/>
                    <a:pt x="679" y="1511"/>
                  </a:cubicBezTo>
                  <a:cubicBezTo>
                    <a:pt x="707" y="1511"/>
                    <a:pt x="737" y="1502"/>
                    <a:pt x="766" y="1483"/>
                  </a:cubicBezTo>
                  <a:lnTo>
                    <a:pt x="1333" y="1159"/>
                  </a:lnTo>
                  <a:cubicBezTo>
                    <a:pt x="1414" y="1105"/>
                    <a:pt x="1441" y="1015"/>
                    <a:pt x="1396" y="934"/>
                  </a:cubicBezTo>
                  <a:lnTo>
                    <a:pt x="892" y="79"/>
                  </a:lnTo>
                  <a:cubicBezTo>
                    <a:pt x="863" y="27"/>
                    <a:pt x="816" y="1"/>
                    <a:pt x="761"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940361" y="681913"/>
              <a:ext cx="161690" cy="168995"/>
            </a:xfrm>
            <a:custGeom>
              <a:avLst/>
              <a:gdLst/>
              <a:ahLst/>
              <a:cxnLst/>
              <a:rect l="l" t="t" r="r" b="b"/>
              <a:pathLst>
                <a:path w="1505" h="1573" extrusionOk="0">
                  <a:moveTo>
                    <a:pt x="847" y="1"/>
                  </a:moveTo>
                  <a:lnTo>
                    <a:pt x="487" y="208"/>
                  </a:lnTo>
                  <a:lnTo>
                    <a:pt x="991" y="1054"/>
                  </a:lnTo>
                  <a:lnTo>
                    <a:pt x="847" y="1144"/>
                  </a:lnTo>
                  <a:lnTo>
                    <a:pt x="352" y="289"/>
                  </a:lnTo>
                  <a:lnTo>
                    <a:pt x="1" y="496"/>
                  </a:lnTo>
                  <a:lnTo>
                    <a:pt x="577" y="1486"/>
                  </a:lnTo>
                  <a:cubicBezTo>
                    <a:pt x="606" y="1544"/>
                    <a:pt x="659" y="1573"/>
                    <a:pt x="714" y="1573"/>
                  </a:cubicBezTo>
                  <a:cubicBezTo>
                    <a:pt x="743" y="1573"/>
                    <a:pt x="774" y="1564"/>
                    <a:pt x="802" y="1549"/>
                  </a:cubicBezTo>
                  <a:lnTo>
                    <a:pt x="1504" y="1135"/>
                  </a:lnTo>
                  <a:lnTo>
                    <a:pt x="847" y="1"/>
                  </a:ln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1044895" y="627122"/>
              <a:ext cx="158681" cy="168028"/>
            </a:xfrm>
            <a:custGeom>
              <a:avLst/>
              <a:gdLst/>
              <a:ahLst/>
              <a:cxnLst/>
              <a:rect l="l" t="t" r="r" b="b"/>
              <a:pathLst>
                <a:path w="1477" h="1564" extrusionOk="0">
                  <a:moveTo>
                    <a:pt x="666" y="430"/>
                  </a:moveTo>
                  <a:lnTo>
                    <a:pt x="990" y="997"/>
                  </a:lnTo>
                  <a:lnTo>
                    <a:pt x="846" y="1078"/>
                  </a:lnTo>
                  <a:lnTo>
                    <a:pt x="522" y="511"/>
                  </a:lnTo>
                  <a:lnTo>
                    <a:pt x="666" y="430"/>
                  </a:lnTo>
                  <a:close/>
                  <a:moveTo>
                    <a:pt x="799" y="1"/>
                  </a:moveTo>
                  <a:cubicBezTo>
                    <a:pt x="770" y="1"/>
                    <a:pt x="740" y="9"/>
                    <a:pt x="711" y="25"/>
                  </a:cubicBezTo>
                  <a:lnTo>
                    <a:pt x="0" y="439"/>
                  </a:lnTo>
                  <a:lnTo>
                    <a:pt x="666" y="1564"/>
                  </a:lnTo>
                  <a:lnTo>
                    <a:pt x="1368" y="1150"/>
                  </a:lnTo>
                  <a:cubicBezTo>
                    <a:pt x="1449" y="1105"/>
                    <a:pt x="1476" y="1015"/>
                    <a:pt x="1431" y="934"/>
                  </a:cubicBezTo>
                  <a:lnTo>
                    <a:pt x="927" y="79"/>
                  </a:lnTo>
                  <a:cubicBezTo>
                    <a:pt x="898" y="27"/>
                    <a:pt x="851" y="1"/>
                    <a:pt x="799"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463675" y="309009"/>
              <a:ext cx="697361" cy="543191"/>
            </a:xfrm>
            <a:custGeom>
              <a:avLst/>
              <a:gdLst/>
              <a:ahLst/>
              <a:cxnLst/>
              <a:rect l="l" t="t" r="r" b="b"/>
              <a:pathLst>
                <a:path w="6491" h="5056" extrusionOk="0">
                  <a:moveTo>
                    <a:pt x="2590" y="1"/>
                  </a:moveTo>
                  <a:cubicBezTo>
                    <a:pt x="2478" y="1"/>
                    <a:pt x="2367" y="23"/>
                    <a:pt x="2260" y="70"/>
                  </a:cubicBezTo>
                  <a:cubicBezTo>
                    <a:pt x="1" y="1042"/>
                    <a:pt x="1522" y="3364"/>
                    <a:pt x="1522" y="3364"/>
                  </a:cubicBezTo>
                  <a:cubicBezTo>
                    <a:pt x="1522" y="3364"/>
                    <a:pt x="1362" y="3304"/>
                    <a:pt x="1163" y="3304"/>
                  </a:cubicBezTo>
                  <a:cubicBezTo>
                    <a:pt x="879" y="3304"/>
                    <a:pt x="515" y="3425"/>
                    <a:pt x="415" y="4012"/>
                  </a:cubicBezTo>
                  <a:cubicBezTo>
                    <a:pt x="244" y="5011"/>
                    <a:pt x="1855" y="5056"/>
                    <a:pt x="1855" y="5056"/>
                  </a:cubicBezTo>
                  <a:lnTo>
                    <a:pt x="5455" y="2941"/>
                  </a:lnTo>
                  <a:cubicBezTo>
                    <a:pt x="6490" y="2077"/>
                    <a:pt x="6013" y="493"/>
                    <a:pt x="4969" y="196"/>
                  </a:cubicBezTo>
                  <a:cubicBezTo>
                    <a:pt x="4851" y="161"/>
                    <a:pt x="4742" y="146"/>
                    <a:pt x="4643" y="146"/>
                  </a:cubicBezTo>
                  <a:cubicBezTo>
                    <a:pt x="3803" y="146"/>
                    <a:pt x="3637" y="1249"/>
                    <a:pt x="3637" y="1249"/>
                  </a:cubicBezTo>
                  <a:cubicBezTo>
                    <a:pt x="3615" y="479"/>
                    <a:pt x="3105" y="1"/>
                    <a:pt x="2590"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09;p2"/>
          <p:cNvGrpSpPr/>
          <p:nvPr/>
        </p:nvGrpSpPr>
        <p:grpSpPr>
          <a:xfrm rot="3423584">
            <a:off x="4130054" y="1129420"/>
            <a:ext cx="552513" cy="476834"/>
            <a:chOff x="2100925" y="-2214037"/>
            <a:chExt cx="2136822" cy="1844136"/>
          </a:xfrm>
        </p:grpSpPr>
        <p:sp>
          <p:nvSpPr>
            <p:cNvPr id="110" name="Google Shape;110;p2"/>
            <p:cNvSpPr/>
            <p:nvPr/>
          </p:nvSpPr>
          <p:spPr>
            <a:xfrm>
              <a:off x="3072997" y="-865603"/>
              <a:ext cx="564374" cy="495703"/>
            </a:xfrm>
            <a:custGeom>
              <a:avLst/>
              <a:gdLst/>
              <a:ahLst/>
              <a:cxnLst/>
              <a:rect l="l" t="t" r="r" b="b"/>
              <a:pathLst>
                <a:path w="1693" h="1487" extrusionOk="0">
                  <a:moveTo>
                    <a:pt x="858" y="0"/>
                  </a:moveTo>
                  <a:cubicBezTo>
                    <a:pt x="615" y="0"/>
                    <a:pt x="375" y="119"/>
                    <a:pt x="226" y="337"/>
                  </a:cubicBezTo>
                  <a:cubicBezTo>
                    <a:pt x="1" y="679"/>
                    <a:pt x="100" y="1138"/>
                    <a:pt x="442" y="1363"/>
                  </a:cubicBezTo>
                  <a:cubicBezTo>
                    <a:pt x="569" y="1447"/>
                    <a:pt x="712" y="1487"/>
                    <a:pt x="853" y="1487"/>
                  </a:cubicBezTo>
                  <a:cubicBezTo>
                    <a:pt x="1092" y="1487"/>
                    <a:pt x="1326" y="1371"/>
                    <a:pt x="1468" y="1156"/>
                  </a:cubicBezTo>
                  <a:cubicBezTo>
                    <a:pt x="1693" y="814"/>
                    <a:pt x="1603" y="346"/>
                    <a:pt x="1261" y="121"/>
                  </a:cubicBezTo>
                  <a:cubicBezTo>
                    <a:pt x="1137" y="39"/>
                    <a:pt x="997" y="0"/>
                    <a:pt x="858" y="0"/>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2730972" y="-1280968"/>
              <a:ext cx="1113747" cy="513037"/>
            </a:xfrm>
            <a:custGeom>
              <a:avLst/>
              <a:gdLst/>
              <a:ahLst/>
              <a:cxnLst/>
              <a:rect l="l" t="t" r="r" b="b"/>
              <a:pathLst>
                <a:path w="3341" h="1539" extrusionOk="0">
                  <a:moveTo>
                    <a:pt x="1845" y="1"/>
                  </a:moveTo>
                  <a:cubicBezTo>
                    <a:pt x="1741" y="1"/>
                    <a:pt x="1636" y="9"/>
                    <a:pt x="1531" y="26"/>
                  </a:cubicBezTo>
                  <a:cubicBezTo>
                    <a:pt x="856" y="134"/>
                    <a:pt x="316" y="566"/>
                    <a:pt x="1" y="1169"/>
                  </a:cubicBezTo>
                  <a:lnTo>
                    <a:pt x="361" y="1538"/>
                  </a:lnTo>
                  <a:cubicBezTo>
                    <a:pt x="604" y="1016"/>
                    <a:pt x="1054" y="638"/>
                    <a:pt x="1612" y="548"/>
                  </a:cubicBezTo>
                  <a:cubicBezTo>
                    <a:pt x="1694" y="535"/>
                    <a:pt x="1776" y="528"/>
                    <a:pt x="1857" y="528"/>
                  </a:cubicBezTo>
                  <a:cubicBezTo>
                    <a:pt x="2328" y="528"/>
                    <a:pt x="2776" y="744"/>
                    <a:pt x="3106" y="1097"/>
                  </a:cubicBezTo>
                  <a:lnTo>
                    <a:pt x="3340" y="629"/>
                  </a:lnTo>
                  <a:cubicBezTo>
                    <a:pt x="2923" y="235"/>
                    <a:pt x="2398" y="1"/>
                    <a:pt x="1845"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2436950" y="-1714666"/>
              <a:ext cx="1590782" cy="661715"/>
            </a:xfrm>
            <a:custGeom>
              <a:avLst/>
              <a:gdLst/>
              <a:ahLst/>
              <a:cxnLst/>
              <a:rect l="l" t="t" r="r" b="b"/>
              <a:pathLst>
                <a:path w="4772" h="1985" extrusionOk="0">
                  <a:moveTo>
                    <a:pt x="2682" y="1"/>
                  </a:moveTo>
                  <a:cubicBezTo>
                    <a:pt x="2524" y="1"/>
                    <a:pt x="2365" y="14"/>
                    <a:pt x="2206" y="40"/>
                  </a:cubicBezTo>
                  <a:cubicBezTo>
                    <a:pt x="1270" y="193"/>
                    <a:pt x="496" y="769"/>
                    <a:pt x="1" y="1570"/>
                  </a:cubicBezTo>
                  <a:lnTo>
                    <a:pt x="415" y="1984"/>
                  </a:lnTo>
                  <a:cubicBezTo>
                    <a:pt x="820" y="1282"/>
                    <a:pt x="1486" y="769"/>
                    <a:pt x="2296" y="634"/>
                  </a:cubicBezTo>
                  <a:cubicBezTo>
                    <a:pt x="2426" y="614"/>
                    <a:pt x="2555" y="604"/>
                    <a:pt x="2683" y="604"/>
                  </a:cubicBezTo>
                  <a:cubicBezTo>
                    <a:pt x="3355" y="604"/>
                    <a:pt x="3996" y="873"/>
                    <a:pt x="4510" y="1327"/>
                  </a:cubicBezTo>
                  <a:lnTo>
                    <a:pt x="4771" y="796"/>
                  </a:lnTo>
                  <a:cubicBezTo>
                    <a:pt x="4175" y="297"/>
                    <a:pt x="3443" y="1"/>
                    <a:pt x="2682"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2100925" y="-2214037"/>
              <a:ext cx="2136822" cy="830727"/>
            </a:xfrm>
            <a:custGeom>
              <a:avLst/>
              <a:gdLst/>
              <a:ahLst/>
              <a:cxnLst/>
              <a:rect l="l" t="t" r="r" b="b"/>
              <a:pathLst>
                <a:path w="6410" h="2492" extrusionOk="0">
                  <a:moveTo>
                    <a:pt x="3628" y="1"/>
                  </a:moveTo>
                  <a:cubicBezTo>
                    <a:pt x="3410" y="1"/>
                    <a:pt x="3191" y="18"/>
                    <a:pt x="2971" y="53"/>
                  </a:cubicBezTo>
                  <a:cubicBezTo>
                    <a:pt x="1729" y="260"/>
                    <a:pt x="685" y="998"/>
                    <a:pt x="1" y="2033"/>
                  </a:cubicBezTo>
                  <a:lnTo>
                    <a:pt x="451" y="2492"/>
                  </a:lnTo>
                  <a:cubicBezTo>
                    <a:pt x="1054" y="1565"/>
                    <a:pt x="1972" y="899"/>
                    <a:pt x="3079" y="719"/>
                  </a:cubicBezTo>
                  <a:cubicBezTo>
                    <a:pt x="3275" y="687"/>
                    <a:pt x="3471" y="671"/>
                    <a:pt x="3664" y="671"/>
                  </a:cubicBezTo>
                  <a:cubicBezTo>
                    <a:pt x="4562" y="671"/>
                    <a:pt x="5419" y="1005"/>
                    <a:pt x="6130" y="1583"/>
                  </a:cubicBezTo>
                  <a:lnTo>
                    <a:pt x="6409" y="998"/>
                  </a:lnTo>
                  <a:cubicBezTo>
                    <a:pt x="5609" y="368"/>
                    <a:pt x="4638" y="1"/>
                    <a:pt x="3628"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 name="Google Shape;114;p2"/>
          <p:cNvGrpSpPr/>
          <p:nvPr/>
        </p:nvGrpSpPr>
        <p:grpSpPr>
          <a:xfrm rot="-608471">
            <a:off x="7563420" y="828584"/>
            <a:ext cx="828526" cy="437572"/>
            <a:chOff x="-4158137" y="2836815"/>
            <a:chExt cx="1191848" cy="629455"/>
          </a:xfrm>
        </p:grpSpPr>
        <p:sp>
          <p:nvSpPr>
            <p:cNvPr id="115" name="Google Shape;115;p2"/>
            <p:cNvSpPr/>
            <p:nvPr/>
          </p:nvSpPr>
          <p:spPr>
            <a:xfrm>
              <a:off x="-4158137" y="2965183"/>
              <a:ext cx="492259" cy="501087"/>
            </a:xfrm>
            <a:custGeom>
              <a:avLst/>
              <a:gdLst/>
              <a:ahLst/>
              <a:cxnLst/>
              <a:rect l="l" t="t" r="r" b="b"/>
              <a:pathLst>
                <a:path w="4015" h="4087" extrusionOk="0">
                  <a:moveTo>
                    <a:pt x="3654" y="0"/>
                  </a:moveTo>
                  <a:lnTo>
                    <a:pt x="2619" y="216"/>
                  </a:lnTo>
                  <a:lnTo>
                    <a:pt x="2961" y="1854"/>
                  </a:lnTo>
                  <a:lnTo>
                    <a:pt x="2871" y="1872"/>
                  </a:lnTo>
                  <a:lnTo>
                    <a:pt x="2268" y="288"/>
                  </a:lnTo>
                  <a:lnTo>
                    <a:pt x="1386" y="477"/>
                  </a:lnTo>
                  <a:lnTo>
                    <a:pt x="1467" y="2160"/>
                  </a:lnTo>
                  <a:lnTo>
                    <a:pt x="1377" y="2178"/>
                  </a:lnTo>
                  <a:lnTo>
                    <a:pt x="1044" y="549"/>
                  </a:lnTo>
                  <a:lnTo>
                    <a:pt x="0" y="765"/>
                  </a:lnTo>
                  <a:lnTo>
                    <a:pt x="90" y="1188"/>
                  </a:lnTo>
                  <a:lnTo>
                    <a:pt x="1062" y="4086"/>
                  </a:lnTo>
                  <a:lnTo>
                    <a:pt x="2241" y="3834"/>
                  </a:lnTo>
                  <a:lnTo>
                    <a:pt x="2223" y="2448"/>
                  </a:lnTo>
                  <a:lnTo>
                    <a:pt x="2295" y="2430"/>
                  </a:lnTo>
                  <a:lnTo>
                    <a:pt x="2826" y="3717"/>
                  </a:lnTo>
                  <a:lnTo>
                    <a:pt x="4014" y="3465"/>
                  </a:lnTo>
                  <a:lnTo>
                    <a:pt x="3744" y="423"/>
                  </a:lnTo>
                  <a:lnTo>
                    <a:pt x="3654"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3674826" y="2900080"/>
              <a:ext cx="365363" cy="473501"/>
            </a:xfrm>
            <a:custGeom>
              <a:avLst/>
              <a:gdLst/>
              <a:ahLst/>
              <a:cxnLst/>
              <a:rect l="l" t="t" r="r" b="b"/>
              <a:pathLst>
                <a:path w="2980" h="3862" extrusionOk="0">
                  <a:moveTo>
                    <a:pt x="2269" y="0"/>
                  </a:moveTo>
                  <a:lnTo>
                    <a:pt x="0" y="468"/>
                  </a:lnTo>
                  <a:lnTo>
                    <a:pt x="711" y="3861"/>
                  </a:lnTo>
                  <a:lnTo>
                    <a:pt x="2980" y="3393"/>
                  </a:lnTo>
                  <a:lnTo>
                    <a:pt x="2800" y="2538"/>
                  </a:lnTo>
                  <a:lnTo>
                    <a:pt x="1594" y="2790"/>
                  </a:lnTo>
                  <a:lnTo>
                    <a:pt x="1494" y="2331"/>
                  </a:lnTo>
                  <a:lnTo>
                    <a:pt x="2539" y="2115"/>
                  </a:lnTo>
                  <a:lnTo>
                    <a:pt x="2359" y="1260"/>
                  </a:lnTo>
                  <a:lnTo>
                    <a:pt x="1314" y="1485"/>
                  </a:lnTo>
                  <a:lnTo>
                    <a:pt x="1233" y="1107"/>
                  </a:lnTo>
                  <a:lnTo>
                    <a:pt x="2278" y="882"/>
                  </a:lnTo>
                  <a:lnTo>
                    <a:pt x="2359" y="423"/>
                  </a:lnTo>
                  <a:lnTo>
                    <a:pt x="2269"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3360342" y="2836815"/>
              <a:ext cx="394052" cy="471661"/>
            </a:xfrm>
            <a:custGeom>
              <a:avLst/>
              <a:gdLst/>
              <a:ahLst/>
              <a:cxnLst/>
              <a:rect l="l" t="t" r="r" b="b"/>
              <a:pathLst>
                <a:path w="3214" h="3847" extrusionOk="0">
                  <a:moveTo>
                    <a:pt x="1657" y="993"/>
                  </a:moveTo>
                  <a:lnTo>
                    <a:pt x="1738" y="1371"/>
                  </a:lnTo>
                  <a:lnTo>
                    <a:pt x="1315" y="1461"/>
                  </a:lnTo>
                  <a:lnTo>
                    <a:pt x="1234" y="1083"/>
                  </a:lnTo>
                  <a:lnTo>
                    <a:pt x="1657" y="993"/>
                  </a:lnTo>
                  <a:close/>
                  <a:moveTo>
                    <a:pt x="1918" y="2226"/>
                  </a:moveTo>
                  <a:lnTo>
                    <a:pt x="2008" y="2685"/>
                  </a:lnTo>
                  <a:lnTo>
                    <a:pt x="1594" y="2775"/>
                  </a:lnTo>
                  <a:lnTo>
                    <a:pt x="1495" y="2307"/>
                  </a:lnTo>
                  <a:lnTo>
                    <a:pt x="1918" y="2226"/>
                  </a:lnTo>
                  <a:close/>
                  <a:moveTo>
                    <a:pt x="2224" y="0"/>
                  </a:moveTo>
                  <a:cubicBezTo>
                    <a:pt x="2189" y="0"/>
                    <a:pt x="2153" y="4"/>
                    <a:pt x="2116" y="12"/>
                  </a:cubicBezTo>
                  <a:lnTo>
                    <a:pt x="1" y="453"/>
                  </a:lnTo>
                  <a:lnTo>
                    <a:pt x="703" y="3846"/>
                  </a:lnTo>
                  <a:lnTo>
                    <a:pt x="2827" y="3405"/>
                  </a:lnTo>
                  <a:cubicBezTo>
                    <a:pt x="3079" y="3351"/>
                    <a:pt x="3214" y="3135"/>
                    <a:pt x="3160" y="2892"/>
                  </a:cubicBezTo>
                  <a:lnTo>
                    <a:pt x="2980" y="2037"/>
                  </a:lnTo>
                  <a:cubicBezTo>
                    <a:pt x="2933" y="1821"/>
                    <a:pt x="2754" y="1704"/>
                    <a:pt x="2556" y="1704"/>
                  </a:cubicBezTo>
                  <a:cubicBezTo>
                    <a:pt x="2523" y="1704"/>
                    <a:pt x="2491" y="1707"/>
                    <a:pt x="2458" y="1713"/>
                  </a:cubicBezTo>
                  <a:lnTo>
                    <a:pt x="2440" y="1623"/>
                  </a:lnTo>
                  <a:cubicBezTo>
                    <a:pt x="2674" y="1569"/>
                    <a:pt x="2845" y="1371"/>
                    <a:pt x="2791" y="1119"/>
                  </a:cubicBezTo>
                  <a:lnTo>
                    <a:pt x="2629" y="345"/>
                  </a:lnTo>
                  <a:cubicBezTo>
                    <a:pt x="2583" y="130"/>
                    <a:pt x="2425" y="0"/>
                    <a:pt x="2224" y="0"/>
                  </a:cubicBez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889"/>
        <p:cNvGrpSpPr/>
        <p:nvPr/>
      </p:nvGrpSpPr>
      <p:grpSpPr>
        <a:xfrm>
          <a:off x="0" y="0"/>
          <a:ext cx="0" cy="0"/>
          <a:chOff x="0" y="0"/>
          <a:chExt cx="0" cy="0"/>
        </a:xfrm>
      </p:grpSpPr>
      <p:grpSp>
        <p:nvGrpSpPr>
          <p:cNvPr id="1890" name="Google Shape;1890;p19"/>
          <p:cNvGrpSpPr/>
          <p:nvPr/>
        </p:nvGrpSpPr>
        <p:grpSpPr>
          <a:xfrm rot="5706099">
            <a:off x="-790412" y="-1350250"/>
            <a:ext cx="3027432" cy="2285876"/>
            <a:chOff x="-117152" y="119040"/>
            <a:chExt cx="2591028" cy="1956368"/>
          </a:xfrm>
        </p:grpSpPr>
        <p:sp>
          <p:nvSpPr>
            <p:cNvPr id="1891" name="Google Shape;1891;p19"/>
            <p:cNvSpPr/>
            <p:nvPr/>
          </p:nvSpPr>
          <p:spPr>
            <a:xfrm>
              <a:off x="178443" y="130410"/>
              <a:ext cx="123796" cy="123796"/>
            </a:xfrm>
            <a:custGeom>
              <a:avLst/>
              <a:gdLst/>
              <a:ahLst/>
              <a:cxnLst/>
              <a:rect l="l" t="t" r="r" b="b"/>
              <a:pathLst>
                <a:path w="1666" h="1666" extrusionOk="0">
                  <a:moveTo>
                    <a:pt x="1513" y="1"/>
                  </a:moveTo>
                  <a:lnTo>
                    <a:pt x="1" y="154"/>
                  </a:lnTo>
                  <a:lnTo>
                    <a:pt x="154"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19"/>
            <p:cNvSpPr/>
            <p:nvPr/>
          </p:nvSpPr>
          <p:spPr>
            <a:xfrm>
              <a:off x="1702638" y="1033989"/>
              <a:ext cx="123871" cy="123796"/>
            </a:xfrm>
            <a:custGeom>
              <a:avLst/>
              <a:gdLst/>
              <a:ahLst/>
              <a:cxnLst/>
              <a:rect l="l" t="t" r="r" b="b"/>
              <a:pathLst>
                <a:path w="1667" h="1666" extrusionOk="0">
                  <a:moveTo>
                    <a:pt x="1513" y="0"/>
                  </a:moveTo>
                  <a:lnTo>
                    <a:pt x="1" y="153"/>
                  </a:lnTo>
                  <a:lnTo>
                    <a:pt x="154" y="1666"/>
                  </a:lnTo>
                  <a:lnTo>
                    <a:pt x="1666" y="1513"/>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9"/>
            <p:cNvSpPr/>
            <p:nvPr/>
          </p:nvSpPr>
          <p:spPr>
            <a:xfrm>
              <a:off x="1799684" y="576552"/>
              <a:ext cx="123796" cy="123128"/>
            </a:xfrm>
            <a:custGeom>
              <a:avLst/>
              <a:gdLst/>
              <a:ahLst/>
              <a:cxnLst/>
              <a:rect l="l" t="t" r="r" b="b"/>
              <a:pathLst>
                <a:path w="1666" h="1657" extrusionOk="0">
                  <a:moveTo>
                    <a:pt x="1512" y="0"/>
                  </a:moveTo>
                  <a:lnTo>
                    <a:pt x="0" y="153"/>
                  </a:lnTo>
                  <a:lnTo>
                    <a:pt x="153" y="1656"/>
                  </a:lnTo>
                  <a:lnTo>
                    <a:pt x="1665" y="1503"/>
                  </a:lnTo>
                  <a:lnTo>
                    <a:pt x="151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9"/>
            <p:cNvSpPr/>
            <p:nvPr/>
          </p:nvSpPr>
          <p:spPr>
            <a:xfrm>
              <a:off x="521520" y="707630"/>
              <a:ext cx="72376" cy="72301"/>
            </a:xfrm>
            <a:custGeom>
              <a:avLst/>
              <a:gdLst/>
              <a:ahLst/>
              <a:cxnLst/>
              <a:rect l="l" t="t" r="r" b="b"/>
              <a:pathLst>
                <a:path w="974" h="973" extrusionOk="0">
                  <a:moveTo>
                    <a:pt x="892" y="0"/>
                  </a:moveTo>
                  <a:lnTo>
                    <a:pt x="1" y="90"/>
                  </a:lnTo>
                  <a:lnTo>
                    <a:pt x="91" y="972"/>
                  </a:lnTo>
                  <a:lnTo>
                    <a:pt x="973" y="882"/>
                  </a:lnTo>
                  <a:lnTo>
                    <a:pt x="89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9"/>
            <p:cNvSpPr/>
            <p:nvPr/>
          </p:nvSpPr>
          <p:spPr>
            <a:xfrm>
              <a:off x="1234501" y="1288120"/>
              <a:ext cx="62270" cy="61601"/>
            </a:xfrm>
            <a:custGeom>
              <a:avLst/>
              <a:gdLst/>
              <a:ahLst/>
              <a:cxnLst/>
              <a:rect l="l" t="t" r="r" b="b"/>
              <a:pathLst>
                <a:path w="838" h="829" extrusionOk="0">
                  <a:moveTo>
                    <a:pt x="757" y="1"/>
                  </a:moveTo>
                  <a:lnTo>
                    <a:pt x="1" y="73"/>
                  </a:lnTo>
                  <a:lnTo>
                    <a:pt x="82" y="829"/>
                  </a:lnTo>
                  <a:lnTo>
                    <a:pt x="838" y="757"/>
                  </a:lnTo>
                  <a:lnTo>
                    <a:pt x="757"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9"/>
            <p:cNvSpPr/>
            <p:nvPr/>
          </p:nvSpPr>
          <p:spPr>
            <a:xfrm>
              <a:off x="1469907" y="787882"/>
              <a:ext cx="61601" cy="61601"/>
            </a:xfrm>
            <a:custGeom>
              <a:avLst/>
              <a:gdLst/>
              <a:ahLst/>
              <a:cxnLst/>
              <a:rect l="l" t="t" r="r" b="b"/>
              <a:pathLst>
                <a:path w="829" h="829" extrusionOk="0">
                  <a:moveTo>
                    <a:pt x="757" y="0"/>
                  </a:moveTo>
                  <a:lnTo>
                    <a:pt x="1" y="72"/>
                  </a:lnTo>
                  <a:lnTo>
                    <a:pt x="73" y="828"/>
                  </a:lnTo>
                  <a:lnTo>
                    <a:pt x="829" y="756"/>
                  </a:lnTo>
                  <a:lnTo>
                    <a:pt x="757"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9"/>
            <p:cNvSpPr/>
            <p:nvPr/>
          </p:nvSpPr>
          <p:spPr>
            <a:xfrm>
              <a:off x="650667" y="1510151"/>
              <a:ext cx="61601" cy="61601"/>
            </a:xfrm>
            <a:custGeom>
              <a:avLst/>
              <a:gdLst/>
              <a:ahLst/>
              <a:cxnLst/>
              <a:rect l="l" t="t" r="r" b="b"/>
              <a:pathLst>
                <a:path w="829" h="829" extrusionOk="0">
                  <a:moveTo>
                    <a:pt x="756" y="1"/>
                  </a:moveTo>
                  <a:lnTo>
                    <a:pt x="0" y="73"/>
                  </a:lnTo>
                  <a:lnTo>
                    <a:pt x="72" y="829"/>
                  </a:lnTo>
                  <a:lnTo>
                    <a:pt x="828"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9"/>
            <p:cNvSpPr/>
            <p:nvPr/>
          </p:nvSpPr>
          <p:spPr>
            <a:xfrm>
              <a:off x="-10818" y="1009913"/>
              <a:ext cx="87683" cy="87683"/>
            </a:xfrm>
            <a:custGeom>
              <a:avLst/>
              <a:gdLst/>
              <a:ahLst/>
              <a:cxnLst/>
              <a:rect l="l" t="t" r="r" b="b"/>
              <a:pathLst>
                <a:path w="1180" h="1180" extrusionOk="0">
                  <a:moveTo>
                    <a:pt x="1072" y="0"/>
                  </a:moveTo>
                  <a:lnTo>
                    <a:pt x="1" y="108"/>
                  </a:lnTo>
                  <a:lnTo>
                    <a:pt x="100" y="1180"/>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19"/>
            <p:cNvSpPr/>
            <p:nvPr/>
          </p:nvSpPr>
          <p:spPr>
            <a:xfrm>
              <a:off x="2114005" y="1960306"/>
              <a:ext cx="87683" cy="87683"/>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19"/>
            <p:cNvSpPr/>
            <p:nvPr/>
          </p:nvSpPr>
          <p:spPr>
            <a:xfrm>
              <a:off x="926199" y="1742957"/>
              <a:ext cx="87683" cy="87683"/>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9"/>
            <p:cNvSpPr/>
            <p:nvPr/>
          </p:nvSpPr>
          <p:spPr>
            <a:xfrm>
              <a:off x="1713338" y="281551"/>
              <a:ext cx="87757" cy="87683"/>
            </a:xfrm>
            <a:custGeom>
              <a:avLst/>
              <a:gdLst/>
              <a:ahLst/>
              <a:cxnLst/>
              <a:rect l="l" t="t" r="r" b="b"/>
              <a:pathLst>
                <a:path w="1181"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9"/>
            <p:cNvSpPr/>
            <p:nvPr/>
          </p:nvSpPr>
          <p:spPr>
            <a:xfrm>
              <a:off x="1117467" y="1532221"/>
              <a:ext cx="87683" cy="87683"/>
            </a:xfrm>
            <a:custGeom>
              <a:avLst/>
              <a:gdLst/>
              <a:ahLst/>
              <a:cxnLst/>
              <a:rect l="l" t="t" r="r" b="b"/>
              <a:pathLst>
                <a:path w="1180" h="1180" extrusionOk="0">
                  <a:moveTo>
                    <a:pt x="1072" y="1"/>
                  </a:moveTo>
                  <a:lnTo>
                    <a:pt x="0" y="109"/>
                  </a:lnTo>
                  <a:lnTo>
                    <a:pt x="108"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9"/>
            <p:cNvSpPr/>
            <p:nvPr/>
          </p:nvSpPr>
          <p:spPr>
            <a:xfrm>
              <a:off x="945593" y="119040"/>
              <a:ext cx="87683" cy="87683"/>
            </a:xfrm>
            <a:custGeom>
              <a:avLst/>
              <a:gdLst/>
              <a:ahLst/>
              <a:cxnLst/>
              <a:rect l="l" t="t" r="r" b="b"/>
              <a:pathLst>
                <a:path w="1180" h="1180" extrusionOk="0">
                  <a:moveTo>
                    <a:pt x="1071" y="1"/>
                  </a:moveTo>
                  <a:lnTo>
                    <a:pt x="0" y="109"/>
                  </a:lnTo>
                  <a:lnTo>
                    <a:pt x="108" y="1180"/>
                  </a:lnTo>
                  <a:lnTo>
                    <a:pt x="1179" y="1072"/>
                  </a:lnTo>
                  <a:lnTo>
                    <a:pt x="107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9"/>
            <p:cNvSpPr/>
            <p:nvPr/>
          </p:nvSpPr>
          <p:spPr>
            <a:xfrm>
              <a:off x="1144886" y="518369"/>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19"/>
            <p:cNvSpPr/>
            <p:nvPr/>
          </p:nvSpPr>
          <p:spPr>
            <a:xfrm>
              <a:off x="135642" y="690242"/>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19"/>
            <p:cNvSpPr/>
            <p:nvPr/>
          </p:nvSpPr>
          <p:spPr>
            <a:xfrm>
              <a:off x="371048" y="1197837"/>
              <a:ext cx="87683" cy="87683"/>
            </a:xfrm>
            <a:custGeom>
              <a:avLst/>
              <a:gdLst/>
              <a:ahLst/>
              <a:cxnLst/>
              <a:rect l="l" t="t" r="r" b="b"/>
              <a:pathLst>
                <a:path w="1180"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19"/>
            <p:cNvSpPr/>
            <p:nvPr/>
          </p:nvSpPr>
          <p:spPr>
            <a:xfrm>
              <a:off x="1364242" y="1497445"/>
              <a:ext cx="87683" cy="87683"/>
            </a:xfrm>
            <a:custGeom>
              <a:avLst/>
              <a:gdLst/>
              <a:ahLst/>
              <a:cxnLst/>
              <a:rect l="l" t="t" r="r" b="b"/>
              <a:pathLst>
                <a:path w="1180" h="1180" extrusionOk="0">
                  <a:moveTo>
                    <a:pt x="1081" y="1"/>
                  </a:moveTo>
                  <a:lnTo>
                    <a:pt x="1" y="109"/>
                  </a:lnTo>
                  <a:lnTo>
                    <a:pt x="109" y="1180"/>
                  </a:lnTo>
                  <a:lnTo>
                    <a:pt x="1180" y="1072"/>
                  </a:lnTo>
                  <a:lnTo>
                    <a:pt x="108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19"/>
            <p:cNvSpPr/>
            <p:nvPr/>
          </p:nvSpPr>
          <p:spPr>
            <a:xfrm>
              <a:off x="702162" y="822658"/>
              <a:ext cx="87683" cy="87683"/>
            </a:xfrm>
            <a:custGeom>
              <a:avLst/>
              <a:gdLst/>
              <a:ahLst/>
              <a:cxnLst/>
              <a:rect l="l" t="t" r="r" b="b"/>
              <a:pathLst>
                <a:path w="1180" h="1180" extrusionOk="0">
                  <a:moveTo>
                    <a:pt x="1071" y="0"/>
                  </a:moveTo>
                  <a:lnTo>
                    <a:pt x="0" y="108"/>
                  </a:lnTo>
                  <a:lnTo>
                    <a:pt x="108"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19"/>
            <p:cNvSpPr/>
            <p:nvPr/>
          </p:nvSpPr>
          <p:spPr>
            <a:xfrm>
              <a:off x="1294690" y="938355"/>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19"/>
            <p:cNvSpPr/>
            <p:nvPr/>
          </p:nvSpPr>
          <p:spPr>
            <a:xfrm>
              <a:off x="2254446" y="1542921"/>
              <a:ext cx="123796" cy="123796"/>
            </a:xfrm>
            <a:custGeom>
              <a:avLst/>
              <a:gdLst/>
              <a:ahLst/>
              <a:cxnLst/>
              <a:rect l="l" t="t" r="r" b="b"/>
              <a:pathLst>
                <a:path w="1666" h="1666" extrusionOk="0">
                  <a:moveTo>
                    <a:pt x="1513" y="1"/>
                  </a:moveTo>
                  <a:lnTo>
                    <a:pt x="0" y="154"/>
                  </a:lnTo>
                  <a:lnTo>
                    <a:pt x="153"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9"/>
            <p:cNvSpPr/>
            <p:nvPr/>
          </p:nvSpPr>
          <p:spPr>
            <a:xfrm>
              <a:off x="1632418" y="1622504"/>
              <a:ext cx="123871" cy="123128"/>
            </a:xfrm>
            <a:custGeom>
              <a:avLst/>
              <a:gdLst/>
              <a:ahLst/>
              <a:cxnLst/>
              <a:rect l="l" t="t" r="r" b="b"/>
              <a:pathLst>
                <a:path w="1667" h="1657" extrusionOk="0">
                  <a:moveTo>
                    <a:pt x="1513" y="1"/>
                  </a:moveTo>
                  <a:lnTo>
                    <a:pt x="1" y="154"/>
                  </a:lnTo>
                  <a:lnTo>
                    <a:pt x="154" y="1657"/>
                  </a:lnTo>
                  <a:lnTo>
                    <a:pt x="1666" y="1504"/>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9"/>
            <p:cNvSpPr/>
            <p:nvPr/>
          </p:nvSpPr>
          <p:spPr>
            <a:xfrm>
              <a:off x="457319" y="1852634"/>
              <a:ext cx="79658" cy="79658"/>
            </a:xfrm>
            <a:custGeom>
              <a:avLst/>
              <a:gdLst/>
              <a:ahLst/>
              <a:cxnLst/>
              <a:rect l="l" t="t" r="r" b="b"/>
              <a:pathLst>
                <a:path w="1072" h="1072" extrusionOk="0">
                  <a:moveTo>
                    <a:pt x="973" y="0"/>
                  </a:moveTo>
                  <a:lnTo>
                    <a:pt x="1" y="99"/>
                  </a:lnTo>
                  <a:lnTo>
                    <a:pt x="100" y="1071"/>
                  </a:lnTo>
                  <a:lnTo>
                    <a:pt x="1072" y="972"/>
                  </a:lnTo>
                  <a:lnTo>
                    <a:pt x="97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19"/>
            <p:cNvSpPr/>
            <p:nvPr/>
          </p:nvSpPr>
          <p:spPr>
            <a:xfrm>
              <a:off x="-117152" y="1995751"/>
              <a:ext cx="78989" cy="79658"/>
            </a:xfrm>
            <a:custGeom>
              <a:avLst/>
              <a:gdLst/>
              <a:ahLst/>
              <a:cxnLst/>
              <a:rect l="l" t="t" r="r" b="b"/>
              <a:pathLst>
                <a:path w="1063" h="1072" extrusionOk="0">
                  <a:moveTo>
                    <a:pt x="972" y="0"/>
                  </a:moveTo>
                  <a:lnTo>
                    <a:pt x="0" y="99"/>
                  </a:lnTo>
                  <a:lnTo>
                    <a:pt x="90" y="1071"/>
                  </a:lnTo>
                  <a:lnTo>
                    <a:pt x="1063" y="972"/>
                  </a:lnTo>
                  <a:lnTo>
                    <a:pt x="9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9"/>
            <p:cNvSpPr/>
            <p:nvPr/>
          </p:nvSpPr>
          <p:spPr>
            <a:xfrm>
              <a:off x="2350748" y="1057396"/>
              <a:ext cx="123128" cy="123128"/>
            </a:xfrm>
            <a:custGeom>
              <a:avLst/>
              <a:gdLst/>
              <a:ahLst/>
              <a:cxnLst/>
              <a:rect l="l" t="t" r="r" b="b"/>
              <a:pathLst>
                <a:path w="1657" h="1657" extrusionOk="0">
                  <a:moveTo>
                    <a:pt x="1513" y="0"/>
                  </a:moveTo>
                  <a:lnTo>
                    <a:pt x="1" y="153"/>
                  </a:lnTo>
                  <a:lnTo>
                    <a:pt x="145" y="1657"/>
                  </a:lnTo>
                  <a:lnTo>
                    <a:pt x="1657" y="1513"/>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5" name="Google Shape;1915;p19"/>
          <p:cNvGrpSpPr/>
          <p:nvPr/>
        </p:nvGrpSpPr>
        <p:grpSpPr>
          <a:xfrm flipH="1">
            <a:off x="6552973" y="-10"/>
            <a:ext cx="2591028" cy="1956368"/>
            <a:chOff x="-117152" y="119040"/>
            <a:chExt cx="2591028" cy="1956368"/>
          </a:xfrm>
        </p:grpSpPr>
        <p:sp>
          <p:nvSpPr>
            <p:cNvPr id="1916" name="Google Shape;1916;p19"/>
            <p:cNvSpPr/>
            <p:nvPr/>
          </p:nvSpPr>
          <p:spPr>
            <a:xfrm>
              <a:off x="178443" y="130410"/>
              <a:ext cx="123796" cy="123796"/>
            </a:xfrm>
            <a:custGeom>
              <a:avLst/>
              <a:gdLst/>
              <a:ahLst/>
              <a:cxnLst/>
              <a:rect l="l" t="t" r="r" b="b"/>
              <a:pathLst>
                <a:path w="1666" h="1666" extrusionOk="0">
                  <a:moveTo>
                    <a:pt x="1513" y="1"/>
                  </a:moveTo>
                  <a:lnTo>
                    <a:pt x="1" y="154"/>
                  </a:lnTo>
                  <a:lnTo>
                    <a:pt x="154"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9"/>
            <p:cNvSpPr/>
            <p:nvPr/>
          </p:nvSpPr>
          <p:spPr>
            <a:xfrm>
              <a:off x="1702638" y="1033989"/>
              <a:ext cx="123871" cy="123796"/>
            </a:xfrm>
            <a:custGeom>
              <a:avLst/>
              <a:gdLst/>
              <a:ahLst/>
              <a:cxnLst/>
              <a:rect l="l" t="t" r="r" b="b"/>
              <a:pathLst>
                <a:path w="1667" h="1666" extrusionOk="0">
                  <a:moveTo>
                    <a:pt x="1513" y="0"/>
                  </a:moveTo>
                  <a:lnTo>
                    <a:pt x="1" y="153"/>
                  </a:lnTo>
                  <a:lnTo>
                    <a:pt x="154" y="1666"/>
                  </a:lnTo>
                  <a:lnTo>
                    <a:pt x="1666" y="1513"/>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9"/>
            <p:cNvSpPr/>
            <p:nvPr/>
          </p:nvSpPr>
          <p:spPr>
            <a:xfrm>
              <a:off x="1799684" y="576552"/>
              <a:ext cx="123796" cy="123128"/>
            </a:xfrm>
            <a:custGeom>
              <a:avLst/>
              <a:gdLst/>
              <a:ahLst/>
              <a:cxnLst/>
              <a:rect l="l" t="t" r="r" b="b"/>
              <a:pathLst>
                <a:path w="1666" h="1657" extrusionOk="0">
                  <a:moveTo>
                    <a:pt x="1512" y="0"/>
                  </a:moveTo>
                  <a:lnTo>
                    <a:pt x="0" y="153"/>
                  </a:lnTo>
                  <a:lnTo>
                    <a:pt x="153" y="1656"/>
                  </a:lnTo>
                  <a:lnTo>
                    <a:pt x="1665" y="1503"/>
                  </a:lnTo>
                  <a:lnTo>
                    <a:pt x="151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9"/>
            <p:cNvSpPr/>
            <p:nvPr/>
          </p:nvSpPr>
          <p:spPr>
            <a:xfrm>
              <a:off x="521520" y="707630"/>
              <a:ext cx="72376" cy="72301"/>
            </a:xfrm>
            <a:custGeom>
              <a:avLst/>
              <a:gdLst/>
              <a:ahLst/>
              <a:cxnLst/>
              <a:rect l="l" t="t" r="r" b="b"/>
              <a:pathLst>
                <a:path w="974" h="973" extrusionOk="0">
                  <a:moveTo>
                    <a:pt x="892" y="0"/>
                  </a:moveTo>
                  <a:lnTo>
                    <a:pt x="1" y="90"/>
                  </a:lnTo>
                  <a:lnTo>
                    <a:pt x="91" y="972"/>
                  </a:lnTo>
                  <a:lnTo>
                    <a:pt x="973" y="882"/>
                  </a:lnTo>
                  <a:lnTo>
                    <a:pt x="89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19"/>
            <p:cNvSpPr/>
            <p:nvPr/>
          </p:nvSpPr>
          <p:spPr>
            <a:xfrm>
              <a:off x="1234501" y="1288120"/>
              <a:ext cx="62270" cy="61601"/>
            </a:xfrm>
            <a:custGeom>
              <a:avLst/>
              <a:gdLst/>
              <a:ahLst/>
              <a:cxnLst/>
              <a:rect l="l" t="t" r="r" b="b"/>
              <a:pathLst>
                <a:path w="838" h="829" extrusionOk="0">
                  <a:moveTo>
                    <a:pt x="757" y="1"/>
                  </a:moveTo>
                  <a:lnTo>
                    <a:pt x="1" y="73"/>
                  </a:lnTo>
                  <a:lnTo>
                    <a:pt x="82" y="829"/>
                  </a:lnTo>
                  <a:lnTo>
                    <a:pt x="838" y="757"/>
                  </a:lnTo>
                  <a:lnTo>
                    <a:pt x="757"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19"/>
            <p:cNvSpPr/>
            <p:nvPr/>
          </p:nvSpPr>
          <p:spPr>
            <a:xfrm>
              <a:off x="1469907" y="787882"/>
              <a:ext cx="61601" cy="61601"/>
            </a:xfrm>
            <a:custGeom>
              <a:avLst/>
              <a:gdLst/>
              <a:ahLst/>
              <a:cxnLst/>
              <a:rect l="l" t="t" r="r" b="b"/>
              <a:pathLst>
                <a:path w="829" h="829" extrusionOk="0">
                  <a:moveTo>
                    <a:pt x="757" y="0"/>
                  </a:moveTo>
                  <a:lnTo>
                    <a:pt x="1" y="72"/>
                  </a:lnTo>
                  <a:lnTo>
                    <a:pt x="73" y="828"/>
                  </a:lnTo>
                  <a:lnTo>
                    <a:pt x="829" y="756"/>
                  </a:lnTo>
                  <a:lnTo>
                    <a:pt x="757"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19"/>
            <p:cNvSpPr/>
            <p:nvPr/>
          </p:nvSpPr>
          <p:spPr>
            <a:xfrm>
              <a:off x="650667" y="1510151"/>
              <a:ext cx="61601" cy="61601"/>
            </a:xfrm>
            <a:custGeom>
              <a:avLst/>
              <a:gdLst/>
              <a:ahLst/>
              <a:cxnLst/>
              <a:rect l="l" t="t" r="r" b="b"/>
              <a:pathLst>
                <a:path w="829" h="829" extrusionOk="0">
                  <a:moveTo>
                    <a:pt x="756" y="1"/>
                  </a:moveTo>
                  <a:lnTo>
                    <a:pt x="0" y="73"/>
                  </a:lnTo>
                  <a:lnTo>
                    <a:pt x="72" y="829"/>
                  </a:lnTo>
                  <a:lnTo>
                    <a:pt x="828"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9"/>
            <p:cNvSpPr/>
            <p:nvPr/>
          </p:nvSpPr>
          <p:spPr>
            <a:xfrm>
              <a:off x="-10818" y="1009913"/>
              <a:ext cx="87683" cy="87683"/>
            </a:xfrm>
            <a:custGeom>
              <a:avLst/>
              <a:gdLst/>
              <a:ahLst/>
              <a:cxnLst/>
              <a:rect l="l" t="t" r="r" b="b"/>
              <a:pathLst>
                <a:path w="1180" h="1180" extrusionOk="0">
                  <a:moveTo>
                    <a:pt x="1072" y="0"/>
                  </a:moveTo>
                  <a:lnTo>
                    <a:pt x="1" y="108"/>
                  </a:lnTo>
                  <a:lnTo>
                    <a:pt x="100" y="1180"/>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9"/>
            <p:cNvSpPr/>
            <p:nvPr/>
          </p:nvSpPr>
          <p:spPr>
            <a:xfrm>
              <a:off x="2114005" y="1960306"/>
              <a:ext cx="87683" cy="87683"/>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9"/>
            <p:cNvSpPr/>
            <p:nvPr/>
          </p:nvSpPr>
          <p:spPr>
            <a:xfrm>
              <a:off x="926199" y="1742957"/>
              <a:ext cx="87683" cy="87683"/>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9"/>
            <p:cNvSpPr/>
            <p:nvPr/>
          </p:nvSpPr>
          <p:spPr>
            <a:xfrm>
              <a:off x="1713338" y="281551"/>
              <a:ext cx="87757" cy="87683"/>
            </a:xfrm>
            <a:custGeom>
              <a:avLst/>
              <a:gdLst/>
              <a:ahLst/>
              <a:cxnLst/>
              <a:rect l="l" t="t" r="r" b="b"/>
              <a:pathLst>
                <a:path w="1181"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19"/>
            <p:cNvSpPr/>
            <p:nvPr/>
          </p:nvSpPr>
          <p:spPr>
            <a:xfrm>
              <a:off x="1117467" y="1532221"/>
              <a:ext cx="87683" cy="87683"/>
            </a:xfrm>
            <a:custGeom>
              <a:avLst/>
              <a:gdLst/>
              <a:ahLst/>
              <a:cxnLst/>
              <a:rect l="l" t="t" r="r" b="b"/>
              <a:pathLst>
                <a:path w="1180" h="1180" extrusionOk="0">
                  <a:moveTo>
                    <a:pt x="1072" y="1"/>
                  </a:moveTo>
                  <a:lnTo>
                    <a:pt x="0" y="109"/>
                  </a:lnTo>
                  <a:lnTo>
                    <a:pt x="108"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19"/>
            <p:cNvSpPr/>
            <p:nvPr/>
          </p:nvSpPr>
          <p:spPr>
            <a:xfrm>
              <a:off x="945593" y="119040"/>
              <a:ext cx="87683" cy="87683"/>
            </a:xfrm>
            <a:custGeom>
              <a:avLst/>
              <a:gdLst/>
              <a:ahLst/>
              <a:cxnLst/>
              <a:rect l="l" t="t" r="r" b="b"/>
              <a:pathLst>
                <a:path w="1180" h="1180" extrusionOk="0">
                  <a:moveTo>
                    <a:pt x="1071" y="1"/>
                  </a:moveTo>
                  <a:lnTo>
                    <a:pt x="0" y="109"/>
                  </a:lnTo>
                  <a:lnTo>
                    <a:pt x="108" y="1180"/>
                  </a:lnTo>
                  <a:lnTo>
                    <a:pt x="1179" y="1072"/>
                  </a:lnTo>
                  <a:lnTo>
                    <a:pt x="107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9"/>
            <p:cNvSpPr/>
            <p:nvPr/>
          </p:nvSpPr>
          <p:spPr>
            <a:xfrm>
              <a:off x="1144886" y="518369"/>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9"/>
            <p:cNvSpPr/>
            <p:nvPr/>
          </p:nvSpPr>
          <p:spPr>
            <a:xfrm>
              <a:off x="135642" y="690242"/>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9"/>
            <p:cNvSpPr/>
            <p:nvPr/>
          </p:nvSpPr>
          <p:spPr>
            <a:xfrm>
              <a:off x="371048" y="1197837"/>
              <a:ext cx="87683" cy="87683"/>
            </a:xfrm>
            <a:custGeom>
              <a:avLst/>
              <a:gdLst/>
              <a:ahLst/>
              <a:cxnLst/>
              <a:rect l="l" t="t" r="r" b="b"/>
              <a:pathLst>
                <a:path w="1180"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9"/>
            <p:cNvSpPr/>
            <p:nvPr/>
          </p:nvSpPr>
          <p:spPr>
            <a:xfrm>
              <a:off x="1364242" y="1497445"/>
              <a:ext cx="87683" cy="87683"/>
            </a:xfrm>
            <a:custGeom>
              <a:avLst/>
              <a:gdLst/>
              <a:ahLst/>
              <a:cxnLst/>
              <a:rect l="l" t="t" r="r" b="b"/>
              <a:pathLst>
                <a:path w="1180" h="1180" extrusionOk="0">
                  <a:moveTo>
                    <a:pt x="1081" y="1"/>
                  </a:moveTo>
                  <a:lnTo>
                    <a:pt x="1" y="109"/>
                  </a:lnTo>
                  <a:lnTo>
                    <a:pt x="109" y="1180"/>
                  </a:lnTo>
                  <a:lnTo>
                    <a:pt x="1180" y="1072"/>
                  </a:lnTo>
                  <a:lnTo>
                    <a:pt x="108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9"/>
            <p:cNvSpPr/>
            <p:nvPr/>
          </p:nvSpPr>
          <p:spPr>
            <a:xfrm>
              <a:off x="702162" y="822658"/>
              <a:ext cx="87683" cy="87683"/>
            </a:xfrm>
            <a:custGeom>
              <a:avLst/>
              <a:gdLst/>
              <a:ahLst/>
              <a:cxnLst/>
              <a:rect l="l" t="t" r="r" b="b"/>
              <a:pathLst>
                <a:path w="1180" h="1180" extrusionOk="0">
                  <a:moveTo>
                    <a:pt x="1071" y="0"/>
                  </a:moveTo>
                  <a:lnTo>
                    <a:pt x="0" y="108"/>
                  </a:lnTo>
                  <a:lnTo>
                    <a:pt x="108"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19"/>
            <p:cNvSpPr/>
            <p:nvPr/>
          </p:nvSpPr>
          <p:spPr>
            <a:xfrm>
              <a:off x="1294690" y="938355"/>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19"/>
            <p:cNvSpPr/>
            <p:nvPr/>
          </p:nvSpPr>
          <p:spPr>
            <a:xfrm>
              <a:off x="2254446" y="1542921"/>
              <a:ext cx="123796" cy="123796"/>
            </a:xfrm>
            <a:custGeom>
              <a:avLst/>
              <a:gdLst/>
              <a:ahLst/>
              <a:cxnLst/>
              <a:rect l="l" t="t" r="r" b="b"/>
              <a:pathLst>
                <a:path w="1666" h="1666" extrusionOk="0">
                  <a:moveTo>
                    <a:pt x="1513" y="1"/>
                  </a:moveTo>
                  <a:lnTo>
                    <a:pt x="0" y="154"/>
                  </a:lnTo>
                  <a:lnTo>
                    <a:pt x="153"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19"/>
            <p:cNvSpPr/>
            <p:nvPr/>
          </p:nvSpPr>
          <p:spPr>
            <a:xfrm>
              <a:off x="1632418" y="1622504"/>
              <a:ext cx="123871" cy="123128"/>
            </a:xfrm>
            <a:custGeom>
              <a:avLst/>
              <a:gdLst/>
              <a:ahLst/>
              <a:cxnLst/>
              <a:rect l="l" t="t" r="r" b="b"/>
              <a:pathLst>
                <a:path w="1667" h="1657" extrusionOk="0">
                  <a:moveTo>
                    <a:pt x="1513" y="1"/>
                  </a:moveTo>
                  <a:lnTo>
                    <a:pt x="1" y="154"/>
                  </a:lnTo>
                  <a:lnTo>
                    <a:pt x="154" y="1657"/>
                  </a:lnTo>
                  <a:lnTo>
                    <a:pt x="1666" y="1504"/>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19"/>
            <p:cNvSpPr/>
            <p:nvPr/>
          </p:nvSpPr>
          <p:spPr>
            <a:xfrm>
              <a:off x="457319" y="1852634"/>
              <a:ext cx="79658" cy="79658"/>
            </a:xfrm>
            <a:custGeom>
              <a:avLst/>
              <a:gdLst/>
              <a:ahLst/>
              <a:cxnLst/>
              <a:rect l="l" t="t" r="r" b="b"/>
              <a:pathLst>
                <a:path w="1072" h="1072" extrusionOk="0">
                  <a:moveTo>
                    <a:pt x="973" y="0"/>
                  </a:moveTo>
                  <a:lnTo>
                    <a:pt x="1" y="99"/>
                  </a:lnTo>
                  <a:lnTo>
                    <a:pt x="100" y="1071"/>
                  </a:lnTo>
                  <a:lnTo>
                    <a:pt x="1072" y="972"/>
                  </a:lnTo>
                  <a:lnTo>
                    <a:pt x="97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19"/>
            <p:cNvSpPr/>
            <p:nvPr/>
          </p:nvSpPr>
          <p:spPr>
            <a:xfrm>
              <a:off x="-117152" y="1995751"/>
              <a:ext cx="78989" cy="79658"/>
            </a:xfrm>
            <a:custGeom>
              <a:avLst/>
              <a:gdLst/>
              <a:ahLst/>
              <a:cxnLst/>
              <a:rect l="l" t="t" r="r" b="b"/>
              <a:pathLst>
                <a:path w="1063" h="1072" extrusionOk="0">
                  <a:moveTo>
                    <a:pt x="972" y="0"/>
                  </a:moveTo>
                  <a:lnTo>
                    <a:pt x="0" y="99"/>
                  </a:lnTo>
                  <a:lnTo>
                    <a:pt x="90" y="1071"/>
                  </a:lnTo>
                  <a:lnTo>
                    <a:pt x="1063" y="972"/>
                  </a:lnTo>
                  <a:lnTo>
                    <a:pt x="9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19"/>
            <p:cNvSpPr/>
            <p:nvPr/>
          </p:nvSpPr>
          <p:spPr>
            <a:xfrm>
              <a:off x="2350748" y="1057396"/>
              <a:ext cx="123128" cy="123128"/>
            </a:xfrm>
            <a:custGeom>
              <a:avLst/>
              <a:gdLst/>
              <a:ahLst/>
              <a:cxnLst/>
              <a:rect l="l" t="t" r="r" b="b"/>
              <a:pathLst>
                <a:path w="1657" h="1657" extrusionOk="0">
                  <a:moveTo>
                    <a:pt x="1513" y="0"/>
                  </a:moveTo>
                  <a:lnTo>
                    <a:pt x="1" y="153"/>
                  </a:lnTo>
                  <a:lnTo>
                    <a:pt x="145" y="1657"/>
                  </a:lnTo>
                  <a:lnTo>
                    <a:pt x="1657" y="1513"/>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0" name="Google Shape;1940;p19"/>
          <p:cNvGrpSpPr/>
          <p:nvPr/>
        </p:nvGrpSpPr>
        <p:grpSpPr>
          <a:xfrm>
            <a:off x="0" y="2857704"/>
            <a:ext cx="3027357" cy="2285820"/>
            <a:chOff x="-117152" y="119040"/>
            <a:chExt cx="2591028" cy="1956368"/>
          </a:xfrm>
        </p:grpSpPr>
        <p:sp>
          <p:nvSpPr>
            <p:cNvPr id="1941" name="Google Shape;1941;p19"/>
            <p:cNvSpPr/>
            <p:nvPr/>
          </p:nvSpPr>
          <p:spPr>
            <a:xfrm>
              <a:off x="178443" y="130410"/>
              <a:ext cx="123796" cy="123796"/>
            </a:xfrm>
            <a:custGeom>
              <a:avLst/>
              <a:gdLst/>
              <a:ahLst/>
              <a:cxnLst/>
              <a:rect l="l" t="t" r="r" b="b"/>
              <a:pathLst>
                <a:path w="1666" h="1666" extrusionOk="0">
                  <a:moveTo>
                    <a:pt x="1513" y="1"/>
                  </a:moveTo>
                  <a:lnTo>
                    <a:pt x="1" y="154"/>
                  </a:lnTo>
                  <a:lnTo>
                    <a:pt x="154"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19"/>
            <p:cNvSpPr/>
            <p:nvPr/>
          </p:nvSpPr>
          <p:spPr>
            <a:xfrm>
              <a:off x="1702638" y="1033989"/>
              <a:ext cx="123871" cy="123796"/>
            </a:xfrm>
            <a:custGeom>
              <a:avLst/>
              <a:gdLst/>
              <a:ahLst/>
              <a:cxnLst/>
              <a:rect l="l" t="t" r="r" b="b"/>
              <a:pathLst>
                <a:path w="1667" h="1666" extrusionOk="0">
                  <a:moveTo>
                    <a:pt x="1513" y="0"/>
                  </a:moveTo>
                  <a:lnTo>
                    <a:pt x="1" y="153"/>
                  </a:lnTo>
                  <a:lnTo>
                    <a:pt x="154" y="1666"/>
                  </a:lnTo>
                  <a:lnTo>
                    <a:pt x="1666" y="1513"/>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19"/>
            <p:cNvSpPr/>
            <p:nvPr/>
          </p:nvSpPr>
          <p:spPr>
            <a:xfrm>
              <a:off x="1799684" y="576552"/>
              <a:ext cx="123796" cy="123128"/>
            </a:xfrm>
            <a:custGeom>
              <a:avLst/>
              <a:gdLst/>
              <a:ahLst/>
              <a:cxnLst/>
              <a:rect l="l" t="t" r="r" b="b"/>
              <a:pathLst>
                <a:path w="1666" h="1657" extrusionOk="0">
                  <a:moveTo>
                    <a:pt x="1512" y="0"/>
                  </a:moveTo>
                  <a:lnTo>
                    <a:pt x="0" y="153"/>
                  </a:lnTo>
                  <a:lnTo>
                    <a:pt x="153" y="1656"/>
                  </a:lnTo>
                  <a:lnTo>
                    <a:pt x="1665" y="1503"/>
                  </a:lnTo>
                  <a:lnTo>
                    <a:pt x="151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19"/>
            <p:cNvSpPr/>
            <p:nvPr/>
          </p:nvSpPr>
          <p:spPr>
            <a:xfrm>
              <a:off x="521520" y="707630"/>
              <a:ext cx="72376" cy="72301"/>
            </a:xfrm>
            <a:custGeom>
              <a:avLst/>
              <a:gdLst/>
              <a:ahLst/>
              <a:cxnLst/>
              <a:rect l="l" t="t" r="r" b="b"/>
              <a:pathLst>
                <a:path w="974" h="973" extrusionOk="0">
                  <a:moveTo>
                    <a:pt x="892" y="0"/>
                  </a:moveTo>
                  <a:lnTo>
                    <a:pt x="1" y="90"/>
                  </a:lnTo>
                  <a:lnTo>
                    <a:pt x="91" y="972"/>
                  </a:lnTo>
                  <a:lnTo>
                    <a:pt x="973" y="882"/>
                  </a:lnTo>
                  <a:lnTo>
                    <a:pt x="89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19"/>
            <p:cNvSpPr/>
            <p:nvPr/>
          </p:nvSpPr>
          <p:spPr>
            <a:xfrm>
              <a:off x="1234501" y="1288120"/>
              <a:ext cx="62270" cy="61601"/>
            </a:xfrm>
            <a:custGeom>
              <a:avLst/>
              <a:gdLst/>
              <a:ahLst/>
              <a:cxnLst/>
              <a:rect l="l" t="t" r="r" b="b"/>
              <a:pathLst>
                <a:path w="838" h="829" extrusionOk="0">
                  <a:moveTo>
                    <a:pt x="757" y="1"/>
                  </a:moveTo>
                  <a:lnTo>
                    <a:pt x="1" y="73"/>
                  </a:lnTo>
                  <a:lnTo>
                    <a:pt x="82" y="829"/>
                  </a:lnTo>
                  <a:lnTo>
                    <a:pt x="838" y="757"/>
                  </a:lnTo>
                  <a:lnTo>
                    <a:pt x="757"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19"/>
            <p:cNvSpPr/>
            <p:nvPr/>
          </p:nvSpPr>
          <p:spPr>
            <a:xfrm>
              <a:off x="1469907" y="787882"/>
              <a:ext cx="61601" cy="61601"/>
            </a:xfrm>
            <a:custGeom>
              <a:avLst/>
              <a:gdLst/>
              <a:ahLst/>
              <a:cxnLst/>
              <a:rect l="l" t="t" r="r" b="b"/>
              <a:pathLst>
                <a:path w="829" h="829" extrusionOk="0">
                  <a:moveTo>
                    <a:pt x="757" y="0"/>
                  </a:moveTo>
                  <a:lnTo>
                    <a:pt x="1" y="72"/>
                  </a:lnTo>
                  <a:lnTo>
                    <a:pt x="73" y="828"/>
                  </a:lnTo>
                  <a:lnTo>
                    <a:pt x="829" y="756"/>
                  </a:lnTo>
                  <a:lnTo>
                    <a:pt x="757"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19"/>
            <p:cNvSpPr/>
            <p:nvPr/>
          </p:nvSpPr>
          <p:spPr>
            <a:xfrm>
              <a:off x="650667" y="1510151"/>
              <a:ext cx="61601" cy="61601"/>
            </a:xfrm>
            <a:custGeom>
              <a:avLst/>
              <a:gdLst/>
              <a:ahLst/>
              <a:cxnLst/>
              <a:rect l="l" t="t" r="r" b="b"/>
              <a:pathLst>
                <a:path w="829" h="829" extrusionOk="0">
                  <a:moveTo>
                    <a:pt x="756" y="1"/>
                  </a:moveTo>
                  <a:lnTo>
                    <a:pt x="0" y="73"/>
                  </a:lnTo>
                  <a:lnTo>
                    <a:pt x="72" y="829"/>
                  </a:lnTo>
                  <a:lnTo>
                    <a:pt x="828"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19"/>
            <p:cNvSpPr/>
            <p:nvPr/>
          </p:nvSpPr>
          <p:spPr>
            <a:xfrm>
              <a:off x="-10818" y="1009913"/>
              <a:ext cx="87683" cy="87683"/>
            </a:xfrm>
            <a:custGeom>
              <a:avLst/>
              <a:gdLst/>
              <a:ahLst/>
              <a:cxnLst/>
              <a:rect l="l" t="t" r="r" b="b"/>
              <a:pathLst>
                <a:path w="1180" h="1180" extrusionOk="0">
                  <a:moveTo>
                    <a:pt x="1072" y="0"/>
                  </a:moveTo>
                  <a:lnTo>
                    <a:pt x="1" y="108"/>
                  </a:lnTo>
                  <a:lnTo>
                    <a:pt x="100" y="1180"/>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19"/>
            <p:cNvSpPr/>
            <p:nvPr/>
          </p:nvSpPr>
          <p:spPr>
            <a:xfrm>
              <a:off x="2114005" y="1960306"/>
              <a:ext cx="87683" cy="87683"/>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19"/>
            <p:cNvSpPr/>
            <p:nvPr/>
          </p:nvSpPr>
          <p:spPr>
            <a:xfrm>
              <a:off x="926199" y="1742957"/>
              <a:ext cx="87683" cy="87683"/>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19"/>
            <p:cNvSpPr/>
            <p:nvPr/>
          </p:nvSpPr>
          <p:spPr>
            <a:xfrm>
              <a:off x="1713338" y="281551"/>
              <a:ext cx="87757" cy="87683"/>
            </a:xfrm>
            <a:custGeom>
              <a:avLst/>
              <a:gdLst/>
              <a:ahLst/>
              <a:cxnLst/>
              <a:rect l="l" t="t" r="r" b="b"/>
              <a:pathLst>
                <a:path w="1181"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9"/>
            <p:cNvSpPr/>
            <p:nvPr/>
          </p:nvSpPr>
          <p:spPr>
            <a:xfrm>
              <a:off x="1117467" y="1532221"/>
              <a:ext cx="87683" cy="87683"/>
            </a:xfrm>
            <a:custGeom>
              <a:avLst/>
              <a:gdLst/>
              <a:ahLst/>
              <a:cxnLst/>
              <a:rect l="l" t="t" r="r" b="b"/>
              <a:pathLst>
                <a:path w="1180" h="1180" extrusionOk="0">
                  <a:moveTo>
                    <a:pt x="1072" y="1"/>
                  </a:moveTo>
                  <a:lnTo>
                    <a:pt x="0" y="109"/>
                  </a:lnTo>
                  <a:lnTo>
                    <a:pt x="108"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19"/>
            <p:cNvSpPr/>
            <p:nvPr/>
          </p:nvSpPr>
          <p:spPr>
            <a:xfrm>
              <a:off x="945593" y="119040"/>
              <a:ext cx="87683" cy="87683"/>
            </a:xfrm>
            <a:custGeom>
              <a:avLst/>
              <a:gdLst/>
              <a:ahLst/>
              <a:cxnLst/>
              <a:rect l="l" t="t" r="r" b="b"/>
              <a:pathLst>
                <a:path w="1180" h="1180" extrusionOk="0">
                  <a:moveTo>
                    <a:pt x="1071" y="1"/>
                  </a:moveTo>
                  <a:lnTo>
                    <a:pt x="0" y="109"/>
                  </a:lnTo>
                  <a:lnTo>
                    <a:pt x="108" y="1180"/>
                  </a:lnTo>
                  <a:lnTo>
                    <a:pt x="1179" y="1072"/>
                  </a:lnTo>
                  <a:lnTo>
                    <a:pt x="107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19"/>
            <p:cNvSpPr/>
            <p:nvPr/>
          </p:nvSpPr>
          <p:spPr>
            <a:xfrm>
              <a:off x="1144886" y="518369"/>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9"/>
            <p:cNvSpPr/>
            <p:nvPr/>
          </p:nvSpPr>
          <p:spPr>
            <a:xfrm>
              <a:off x="135642" y="690242"/>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9"/>
            <p:cNvSpPr/>
            <p:nvPr/>
          </p:nvSpPr>
          <p:spPr>
            <a:xfrm>
              <a:off x="371048" y="1197837"/>
              <a:ext cx="87683" cy="87683"/>
            </a:xfrm>
            <a:custGeom>
              <a:avLst/>
              <a:gdLst/>
              <a:ahLst/>
              <a:cxnLst/>
              <a:rect l="l" t="t" r="r" b="b"/>
              <a:pathLst>
                <a:path w="1180"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9"/>
            <p:cNvSpPr/>
            <p:nvPr/>
          </p:nvSpPr>
          <p:spPr>
            <a:xfrm>
              <a:off x="1364242" y="1497445"/>
              <a:ext cx="87683" cy="87683"/>
            </a:xfrm>
            <a:custGeom>
              <a:avLst/>
              <a:gdLst/>
              <a:ahLst/>
              <a:cxnLst/>
              <a:rect l="l" t="t" r="r" b="b"/>
              <a:pathLst>
                <a:path w="1180" h="1180" extrusionOk="0">
                  <a:moveTo>
                    <a:pt x="1081" y="1"/>
                  </a:moveTo>
                  <a:lnTo>
                    <a:pt x="1" y="109"/>
                  </a:lnTo>
                  <a:lnTo>
                    <a:pt x="109" y="1180"/>
                  </a:lnTo>
                  <a:lnTo>
                    <a:pt x="1180" y="1072"/>
                  </a:lnTo>
                  <a:lnTo>
                    <a:pt x="108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19"/>
            <p:cNvSpPr/>
            <p:nvPr/>
          </p:nvSpPr>
          <p:spPr>
            <a:xfrm>
              <a:off x="702162" y="822658"/>
              <a:ext cx="87683" cy="87683"/>
            </a:xfrm>
            <a:custGeom>
              <a:avLst/>
              <a:gdLst/>
              <a:ahLst/>
              <a:cxnLst/>
              <a:rect l="l" t="t" r="r" b="b"/>
              <a:pathLst>
                <a:path w="1180" h="1180" extrusionOk="0">
                  <a:moveTo>
                    <a:pt x="1071" y="0"/>
                  </a:moveTo>
                  <a:lnTo>
                    <a:pt x="0" y="108"/>
                  </a:lnTo>
                  <a:lnTo>
                    <a:pt x="108"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19"/>
            <p:cNvSpPr/>
            <p:nvPr/>
          </p:nvSpPr>
          <p:spPr>
            <a:xfrm>
              <a:off x="1294690" y="938355"/>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19"/>
            <p:cNvSpPr/>
            <p:nvPr/>
          </p:nvSpPr>
          <p:spPr>
            <a:xfrm>
              <a:off x="2254446" y="1542921"/>
              <a:ext cx="123796" cy="123796"/>
            </a:xfrm>
            <a:custGeom>
              <a:avLst/>
              <a:gdLst/>
              <a:ahLst/>
              <a:cxnLst/>
              <a:rect l="l" t="t" r="r" b="b"/>
              <a:pathLst>
                <a:path w="1666" h="1666" extrusionOk="0">
                  <a:moveTo>
                    <a:pt x="1513" y="1"/>
                  </a:moveTo>
                  <a:lnTo>
                    <a:pt x="0" y="154"/>
                  </a:lnTo>
                  <a:lnTo>
                    <a:pt x="153"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19"/>
            <p:cNvSpPr/>
            <p:nvPr/>
          </p:nvSpPr>
          <p:spPr>
            <a:xfrm>
              <a:off x="1632418" y="1622504"/>
              <a:ext cx="123871" cy="123128"/>
            </a:xfrm>
            <a:custGeom>
              <a:avLst/>
              <a:gdLst/>
              <a:ahLst/>
              <a:cxnLst/>
              <a:rect l="l" t="t" r="r" b="b"/>
              <a:pathLst>
                <a:path w="1667" h="1657" extrusionOk="0">
                  <a:moveTo>
                    <a:pt x="1513" y="1"/>
                  </a:moveTo>
                  <a:lnTo>
                    <a:pt x="1" y="154"/>
                  </a:lnTo>
                  <a:lnTo>
                    <a:pt x="154" y="1657"/>
                  </a:lnTo>
                  <a:lnTo>
                    <a:pt x="1666" y="1504"/>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19"/>
            <p:cNvSpPr/>
            <p:nvPr/>
          </p:nvSpPr>
          <p:spPr>
            <a:xfrm>
              <a:off x="457319" y="1852634"/>
              <a:ext cx="79658" cy="79658"/>
            </a:xfrm>
            <a:custGeom>
              <a:avLst/>
              <a:gdLst/>
              <a:ahLst/>
              <a:cxnLst/>
              <a:rect l="l" t="t" r="r" b="b"/>
              <a:pathLst>
                <a:path w="1072" h="1072" extrusionOk="0">
                  <a:moveTo>
                    <a:pt x="973" y="0"/>
                  </a:moveTo>
                  <a:lnTo>
                    <a:pt x="1" y="99"/>
                  </a:lnTo>
                  <a:lnTo>
                    <a:pt x="100" y="1071"/>
                  </a:lnTo>
                  <a:lnTo>
                    <a:pt x="1072" y="972"/>
                  </a:lnTo>
                  <a:lnTo>
                    <a:pt x="97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9"/>
            <p:cNvSpPr/>
            <p:nvPr/>
          </p:nvSpPr>
          <p:spPr>
            <a:xfrm>
              <a:off x="-117152" y="1995751"/>
              <a:ext cx="78989" cy="79658"/>
            </a:xfrm>
            <a:custGeom>
              <a:avLst/>
              <a:gdLst/>
              <a:ahLst/>
              <a:cxnLst/>
              <a:rect l="l" t="t" r="r" b="b"/>
              <a:pathLst>
                <a:path w="1063" h="1072" extrusionOk="0">
                  <a:moveTo>
                    <a:pt x="972" y="0"/>
                  </a:moveTo>
                  <a:lnTo>
                    <a:pt x="0" y="99"/>
                  </a:lnTo>
                  <a:lnTo>
                    <a:pt x="90" y="1071"/>
                  </a:lnTo>
                  <a:lnTo>
                    <a:pt x="1063" y="972"/>
                  </a:lnTo>
                  <a:lnTo>
                    <a:pt x="9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9"/>
            <p:cNvSpPr/>
            <p:nvPr/>
          </p:nvSpPr>
          <p:spPr>
            <a:xfrm>
              <a:off x="2350748" y="1057396"/>
              <a:ext cx="123128" cy="123128"/>
            </a:xfrm>
            <a:custGeom>
              <a:avLst/>
              <a:gdLst/>
              <a:ahLst/>
              <a:cxnLst/>
              <a:rect l="l" t="t" r="r" b="b"/>
              <a:pathLst>
                <a:path w="1657" h="1657" extrusionOk="0">
                  <a:moveTo>
                    <a:pt x="1513" y="0"/>
                  </a:moveTo>
                  <a:lnTo>
                    <a:pt x="1" y="153"/>
                  </a:lnTo>
                  <a:lnTo>
                    <a:pt x="145" y="1657"/>
                  </a:lnTo>
                  <a:lnTo>
                    <a:pt x="1657" y="1513"/>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5" name="Google Shape;1965;p19"/>
          <p:cNvSpPr txBox="1">
            <a:spLocks noGrp="1"/>
          </p:cNvSpPr>
          <p:nvPr>
            <p:ph type="title"/>
          </p:nvPr>
        </p:nvSpPr>
        <p:spPr>
          <a:xfrm>
            <a:off x="1323750" y="1876075"/>
            <a:ext cx="1902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66" name="Google Shape;1966;p19"/>
          <p:cNvSpPr txBox="1">
            <a:spLocks noGrp="1"/>
          </p:cNvSpPr>
          <p:nvPr>
            <p:ph type="title" idx="2" hasCustomPrompt="1"/>
          </p:nvPr>
        </p:nvSpPr>
        <p:spPr>
          <a:xfrm>
            <a:off x="665139" y="1732230"/>
            <a:ext cx="548700" cy="5934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3000" b="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67" name="Google Shape;1967;p19"/>
          <p:cNvSpPr txBox="1">
            <a:spLocks noGrp="1"/>
          </p:cNvSpPr>
          <p:nvPr>
            <p:ph type="subTitle" idx="1"/>
          </p:nvPr>
        </p:nvSpPr>
        <p:spPr>
          <a:xfrm>
            <a:off x="1323750" y="2419875"/>
            <a:ext cx="17712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68" name="Google Shape;1968;p19"/>
          <p:cNvSpPr txBox="1">
            <a:spLocks noGrp="1"/>
          </p:cNvSpPr>
          <p:nvPr>
            <p:ph type="title" idx="3"/>
          </p:nvPr>
        </p:nvSpPr>
        <p:spPr>
          <a:xfrm>
            <a:off x="3954475" y="1876075"/>
            <a:ext cx="1902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69" name="Google Shape;1969;p19"/>
          <p:cNvSpPr txBox="1">
            <a:spLocks noGrp="1"/>
          </p:cNvSpPr>
          <p:nvPr>
            <p:ph type="title" idx="4" hasCustomPrompt="1"/>
          </p:nvPr>
        </p:nvSpPr>
        <p:spPr>
          <a:xfrm>
            <a:off x="3295864" y="1732230"/>
            <a:ext cx="548700" cy="5934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3000" b="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70" name="Google Shape;1970;p19"/>
          <p:cNvSpPr txBox="1">
            <a:spLocks noGrp="1"/>
          </p:cNvSpPr>
          <p:nvPr>
            <p:ph type="subTitle" idx="5"/>
          </p:nvPr>
        </p:nvSpPr>
        <p:spPr>
          <a:xfrm>
            <a:off x="3954474" y="2419875"/>
            <a:ext cx="17712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71" name="Google Shape;1971;p19"/>
          <p:cNvSpPr txBox="1">
            <a:spLocks noGrp="1"/>
          </p:cNvSpPr>
          <p:nvPr>
            <p:ph type="title" idx="6"/>
          </p:nvPr>
        </p:nvSpPr>
        <p:spPr>
          <a:xfrm>
            <a:off x="6652800" y="1876075"/>
            <a:ext cx="1902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72" name="Google Shape;1972;p19"/>
          <p:cNvSpPr txBox="1">
            <a:spLocks noGrp="1"/>
          </p:cNvSpPr>
          <p:nvPr>
            <p:ph type="title" idx="7" hasCustomPrompt="1"/>
          </p:nvPr>
        </p:nvSpPr>
        <p:spPr>
          <a:xfrm>
            <a:off x="5994189" y="1732230"/>
            <a:ext cx="548700" cy="5934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3000" b="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73" name="Google Shape;1973;p19"/>
          <p:cNvSpPr txBox="1">
            <a:spLocks noGrp="1"/>
          </p:cNvSpPr>
          <p:nvPr>
            <p:ph type="subTitle" idx="8"/>
          </p:nvPr>
        </p:nvSpPr>
        <p:spPr>
          <a:xfrm>
            <a:off x="6652799" y="2419875"/>
            <a:ext cx="17712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74" name="Google Shape;1974;p19"/>
          <p:cNvSpPr txBox="1">
            <a:spLocks noGrp="1"/>
          </p:cNvSpPr>
          <p:nvPr>
            <p:ph type="title" idx="9"/>
          </p:nvPr>
        </p:nvSpPr>
        <p:spPr>
          <a:xfrm>
            <a:off x="1323750" y="3385000"/>
            <a:ext cx="1902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75" name="Google Shape;1975;p19"/>
          <p:cNvSpPr txBox="1">
            <a:spLocks noGrp="1"/>
          </p:cNvSpPr>
          <p:nvPr>
            <p:ph type="title" idx="13" hasCustomPrompt="1"/>
          </p:nvPr>
        </p:nvSpPr>
        <p:spPr>
          <a:xfrm>
            <a:off x="665139" y="3249432"/>
            <a:ext cx="548700" cy="5934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3000" b="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76" name="Google Shape;1976;p19"/>
          <p:cNvSpPr txBox="1">
            <a:spLocks noGrp="1"/>
          </p:cNvSpPr>
          <p:nvPr>
            <p:ph type="subTitle" idx="14"/>
          </p:nvPr>
        </p:nvSpPr>
        <p:spPr>
          <a:xfrm>
            <a:off x="1323749" y="3928800"/>
            <a:ext cx="17712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77" name="Google Shape;1977;p19"/>
          <p:cNvSpPr txBox="1">
            <a:spLocks noGrp="1"/>
          </p:cNvSpPr>
          <p:nvPr>
            <p:ph type="title" idx="15"/>
          </p:nvPr>
        </p:nvSpPr>
        <p:spPr>
          <a:xfrm>
            <a:off x="3954475" y="3385000"/>
            <a:ext cx="1902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78" name="Google Shape;1978;p19"/>
          <p:cNvSpPr txBox="1">
            <a:spLocks noGrp="1"/>
          </p:cNvSpPr>
          <p:nvPr>
            <p:ph type="title" idx="16" hasCustomPrompt="1"/>
          </p:nvPr>
        </p:nvSpPr>
        <p:spPr>
          <a:xfrm>
            <a:off x="3295864" y="3249432"/>
            <a:ext cx="548700" cy="5934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3000" b="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79" name="Google Shape;1979;p19"/>
          <p:cNvSpPr txBox="1">
            <a:spLocks noGrp="1"/>
          </p:cNvSpPr>
          <p:nvPr>
            <p:ph type="subTitle" idx="17"/>
          </p:nvPr>
        </p:nvSpPr>
        <p:spPr>
          <a:xfrm>
            <a:off x="3954474" y="3928800"/>
            <a:ext cx="17712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80" name="Google Shape;1980;p19"/>
          <p:cNvSpPr txBox="1">
            <a:spLocks noGrp="1"/>
          </p:cNvSpPr>
          <p:nvPr>
            <p:ph type="title" idx="18"/>
          </p:nvPr>
        </p:nvSpPr>
        <p:spPr>
          <a:xfrm>
            <a:off x="6652800" y="3385000"/>
            <a:ext cx="1902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81" name="Google Shape;1981;p19"/>
          <p:cNvSpPr txBox="1">
            <a:spLocks noGrp="1"/>
          </p:cNvSpPr>
          <p:nvPr>
            <p:ph type="title" idx="19" hasCustomPrompt="1"/>
          </p:nvPr>
        </p:nvSpPr>
        <p:spPr>
          <a:xfrm>
            <a:off x="5994189" y="3249432"/>
            <a:ext cx="548700" cy="5934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3000" b="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82" name="Google Shape;1982;p19"/>
          <p:cNvSpPr txBox="1">
            <a:spLocks noGrp="1"/>
          </p:cNvSpPr>
          <p:nvPr>
            <p:ph type="subTitle" idx="20"/>
          </p:nvPr>
        </p:nvSpPr>
        <p:spPr>
          <a:xfrm>
            <a:off x="6652799" y="3928800"/>
            <a:ext cx="17712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83" name="Google Shape;1983;p19"/>
          <p:cNvSpPr txBox="1">
            <a:spLocks noGrp="1"/>
          </p:cNvSpPr>
          <p:nvPr>
            <p:ph type="title" idx="21"/>
          </p:nvPr>
        </p:nvSpPr>
        <p:spPr>
          <a:xfrm>
            <a:off x="719975" y="437400"/>
            <a:ext cx="7704000" cy="89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500" b="0"/>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grpSp>
        <p:nvGrpSpPr>
          <p:cNvPr id="1984" name="Google Shape;1984;p19"/>
          <p:cNvGrpSpPr/>
          <p:nvPr/>
        </p:nvGrpSpPr>
        <p:grpSpPr>
          <a:xfrm rot="-608471">
            <a:off x="1135745" y="973284"/>
            <a:ext cx="828526" cy="437572"/>
            <a:chOff x="-4158137" y="2836815"/>
            <a:chExt cx="1191848" cy="629455"/>
          </a:xfrm>
        </p:grpSpPr>
        <p:sp>
          <p:nvSpPr>
            <p:cNvPr id="1985" name="Google Shape;1985;p19"/>
            <p:cNvSpPr/>
            <p:nvPr/>
          </p:nvSpPr>
          <p:spPr>
            <a:xfrm>
              <a:off x="-4158137" y="2965183"/>
              <a:ext cx="492259" cy="501087"/>
            </a:xfrm>
            <a:custGeom>
              <a:avLst/>
              <a:gdLst/>
              <a:ahLst/>
              <a:cxnLst/>
              <a:rect l="l" t="t" r="r" b="b"/>
              <a:pathLst>
                <a:path w="4015" h="4087" extrusionOk="0">
                  <a:moveTo>
                    <a:pt x="3654" y="0"/>
                  </a:moveTo>
                  <a:lnTo>
                    <a:pt x="2619" y="216"/>
                  </a:lnTo>
                  <a:lnTo>
                    <a:pt x="2961" y="1854"/>
                  </a:lnTo>
                  <a:lnTo>
                    <a:pt x="2871" y="1872"/>
                  </a:lnTo>
                  <a:lnTo>
                    <a:pt x="2268" y="288"/>
                  </a:lnTo>
                  <a:lnTo>
                    <a:pt x="1386" y="477"/>
                  </a:lnTo>
                  <a:lnTo>
                    <a:pt x="1467" y="2160"/>
                  </a:lnTo>
                  <a:lnTo>
                    <a:pt x="1377" y="2178"/>
                  </a:lnTo>
                  <a:lnTo>
                    <a:pt x="1044" y="549"/>
                  </a:lnTo>
                  <a:lnTo>
                    <a:pt x="0" y="765"/>
                  </a:lnTo>
                  <a:lnTo>
                    <a:pt x="90" y="1188"/>
                  </a:lnTo>
                  <a:lnTo>
                    <a:pt x="1062" y="4086"/>
                  </a:lnTo>
                  <a:lnTo>
                    <a:pt x="2241" y="3834"/>
                  </a:lnTo>
                  <a:lnTo>
                    <a:pt x="2223" y="2448"/>
                  </a:lnTo>
                  <a:lnTo>
                    <a:pt x="2295" y="2430"/>
                  </a:lnTo>
                  <a:lnTo>
                    <a:pt x="2826" y="3717"/>
                  </a:lnTo>
                  <a:lnTo>
                    <a:pt x="4014" y="3465"/>
                  </a:lnTo>
                  <a:lnTo>
                    <a:pt x="3744" y="423"/>
                  </a:lnTo>
                  <a:lnTo>
                    <a:pt x="3654"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9"/>
            <p:cNvSpPr/>
            <p:nvPr/>
          </p:nvSpPr>
          <p:spPr>
            <a:xfrm>
              <a:off x="-3674826" y="2900080"/>
              <a:ext cx="365363" cy="473501"/>
            </a:xfrm>
            <a:custGeom>
              <a:avLst/>
              <a:gdLst/>
              <a:ahLst/>
              <a:cxnLst/>
              <a:rect l="l" t="t" r="r" b="b"/>
              <a:pathLst>
                <a:path w="2980" h="3862" extrusionOk="0">
                  <a:moveTo>
                    <a:pt x="2269" y="0"/>
                  </a:moveTo>
                  <a:lnTo>
                    <a:pt x="0" y="468"/>
                  </a:lnTo>
                  <a:lnTo>
                    <a:pt x="711" y="3861"/>
                  </a:lnTo>
                  <a:lnTo>
                    <a:pt x="2980" y="3393"/>
                  </a:lnTo>
                  <a:lnTo>
                    <a:pt x="2800" y="2538"/>
                  </a:lnTo>
                  <a:lnTo>
                    <a:pt x="1594" y="2790"/>
                  </a:lnTo>
                  <a:lnTo>
                    <a:pt x="1494" y="2331"/>
                  </a:lnTo>
                  <a:lnTo>
                    <a:pt x="2539" y="2115"/>
                  </a:lnTo>
                  <a:lnTo>
                    <a:pt x="2359" y="1260"/>
                  </a:lnTo>
                  <a:lnTo>
                    <a:pt x="1314" y="1485"/>
                  </a:lnTo>
                  <a:lnTo>
                    <a:pt x="1233" y="1107"/>
                  </a:lnTo>
                  <a:lnTo>
                    <a:pt x="2278" y="882"/>
                  </a:lnTo>
                  <a:lnTo>
                    <a:pt x="2359" y="423"/>
                  </a:lnTo>
                  <a:lnTo>
                    <a:pt x="2269"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9"/>
            <p:cNvSpPr/>
            <p:nvPr/>
          </p:nvSpPr>
          <p:spPr>
            <a:xfrm>
              <a:off x="-3360342" y="2836815"/>
              <a:ext cx="394052" cy="471661"/>
            </a:xfrm>
            <a:custGeom>
              <a:avLst/>
              <a:gdLst/>
              <a:ahLst/>
              <a:cxnLst/>
              <a:rect l="l" t="t" r="r" b="b"/>
              <a:pathLst>
                <a:path w="3214" h="3847" extrusionOk="0">
                  <a:moveTo>
                    <a:pt x="1657" y="993"/>
                  </a:moveTo>
                  <a:lnTo>
                    <a:pt x="1738" y="1371"/>
                  </a:lnTo>
                  <a:lnTo>
                    <a:pt x="1315" y="1461"/>
                  </a:lnTo>
                  <a:lnTo>
                    <a:pt x="1234" y="1083"/>
                  </a:lnTo>
                  <a:lnTo>
                    <a:pt x="1657" y="993"/>
                  </a:lnTo>
                  <a:close/>
                  <a:moveTo>
                    <a:pt x="1918" y="2226"/>
                  </a:moveTo>
                  <a:lnTo>
                    <a:pt x="2008" y="2685"/>
                  </a:lnTo>
                  <a:lnTo>
                    <a:pt x="1594" y="2775"/>
                  </a:lnTo>
                  <a:lnTo>
                    <a:pt x="1495" y="2307"/>
                  </a:lnTo>
                  <a:lnTo>
                    <a:pt x="1918" y="2226"/>
                  </a:lnTo>
                  <a:close/>
                  <a:moveTo>
                    <a:pt x="2224" y="0"/>
                  </a:moveTo>
                  <a:cubicBezTo>
                    <a:pt x="2189" y="0"/>
                    <a:pt x="2153" y="4"/>
                    <a:pt x="2116" y="12"/>
                  </a:cubicBezTo>
                  <a:lnTo>
                    <a:pt x="1" y="453"/>
                  </a:lnTo>
                  <a:lnTo>
                    <a:pt x="703" y="3846"/>
                  </a:lnTo>
                  <a:lnTo>
                    <a:pt x="2827" y="3405"/>
                  </a:lnTo>
                  <a:cubicBezTo>
                    <a:pt x="3079" y="3351"/>
                    <a:pt x="3214" y="3135"/>
                    <a:pt x="3160" y="2892"/>
                  </a:cubicBezTo>
                  <a:lnTo>
                    <a:pt x="2980" y="2037"/>
                  </a:lnTo>
                  <a:cubicBezTo>
                    <a:pt x="2933" y="1821"/>
                    <a:pt x="2754" y="1704"/>
                    <a:pt x="2556" y="1704"/>
                  </a:cubicBezTo>
                  <a:cubicBezTo>
                    <a:pt x="2523" y="1704"/>
                    <a:pt x="2491" y="1707"/>
                    <a:pt x="2458" y="1713"/>
                  </a:cubicBezTo>
                  <a:lnTo>
                    <a:pt x="2440" y="1623"/>
                  </a:lnTo>
                  <a:cubicBezTo>
                    <a:pt x="2674" y="1569"/>
                    <a:pt x="2845" y="1371"/>
                    <a:pt x="2791" y="1119"/>
                  </a:cubicBezTo>
                  <a:lnTo>
                    <a:pt x="2629" y="345"/>
                  </a:lnTo>
                  <a:cubicBezTo>
                    <a:pt x="2583" y="130"/>
                    <a:pt x="2425" y="0"/>
                    <a:pt x="2224" y="0"/>
                  </a:cubicBez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988"/>
        <p:cNvGrpSpPr/>
        <p:nvPr/>
      </p:nvGrpSpPr>
      <p:grpSpPr>
        <a:xfrm>
          <a:off x="0" y="0"/>
          <a:ext cx="0" cy="0"/>
          <a:chOff x="0" y="0"/>
          <a:chExt cx="0" cy="0"/>
        </a:xfrm>
      </p:grpSpPr>
      <p:grpSp>
        <p:nvGrpSpPr>
          <p:cNvPr id="1989" name="Google Shape;1989;p20"/>
          <p:cNvGrpSpPr/>
          <p:nvPr/>
        </p:nvGrpSpPr>
        <p:grpSpPr>
          <a:xfrm rot="266247">
            <a:off x="244423" y="-271526"/>
            <a:ext cx="3027364" cy="2285825"/>
            <a:chOff x="-117152" y="119040"/>
            <a:chExt cx="2591028" cy="1956368"/>
          </a:xfrm>
        </p:grpSpPr>
        <p:sp>
          <p:nvSpPr>
            <p:cNvPr id="1990" name="Google Shape;1990;p20"/>
            <p:cNvSpPr/>
            <p:nvPr/>
          </p:nvSpPr>
          <p:spPr>
            <a:xfrm>
              <a:off x="178443" y="130410"/>
              <a:ext cx="123796" cy="123796"/>
            </a:xfrm>
            <a:custGeom>
              <a:avLst/>
              <a:gdLst/>
              <a:ahLst/>
              <a:cxnLst/>
              <a:rect l="l" t="t" r="r" b="b"/>
              <a:pathLst>
                <a:path w="1666" h="1666" extrusionOk="0">
                  <a:moveTo>
                    <a:pt x="1513" y="1"/>
                  </a:moveTo>
                  <a:lnTo>
                    <a:pt x="1" y="154"/>
                  </a:lnTo>
                  <a:lnTo>
                    <a:pt x="154"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20"/>
            <p:cNvSpPr/>
            <p:nvPr/>
          </p:nvSpPr>
          <p:spPr>
            <a:xfrm>
              <a:off x="1702638" y="1033989"/>
              <a:ext cx="123871" cy="123796"/>
            </a:xfrm>
            <a:custGeom>
              <a:avLst/>
              <a:gdLst/>
              <a:ahLst/>
              <a:cxnLst/>
              <a:rect l="l" t="t" r="r" b="b"/>
              <a:pathLst>
                <a:path w="1667" h="1666" extrusionOk="0">
                  <a:moveTo>
                    <a:pt x="1513" y="0"/>
                  </a:moveTo>
                  <a:lnTo>
                    <a:pt x="1" y="153"/>
                  </a:lnTo>
                  <a:lnTo>
                    <a:pt x="154" y="1666"/>
                  </a:lnTo>
                  <a:lnTo>
                    <a:pt x="1666" y="1513"/>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0"/>
            <p:cNvSpPr/>
            <p:nvPr/>
          </p:nvSpPr>
          <p:spPr>
            <a:xfrm>
              <a:off x="1799684" y="576552"/>
              <a:ext cx="123796" cy="123128"/>
            </a:xfrm>
            <a:custGeom>
              <a:avLst/>
              <a:gdLst/>
              <a:ahLst/>
              <a:cxnLst/>
              <a:rect l="l" t="t" r="r" b="b"/>
              <a:pathLst>
                <a:path w="1666" h="1657" extrusionOk="0">
                  <a:moveTo>
                    <a:pt x="1512" y="0"/>
                  </a:moveTo>
                  <a:lnTo>
                    <a:pt x="0" y="153"/>
                  </a:lnTo>
                  <a:lnTo>
                    <a:pt x="153" y="1656"/>
                  </a:lnTo>
                  <a:lnTo>
                    <a:pt x="1665" y="1503"/>
                  </a:lnTo>
                  <a:lnTo>
                    <a:pt x="151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0"/>
            <p:cNvSpPr/>
            <p:nvPr/>
          </p:nvSpPr>
          <p:spPr>
            <a:xfrm>
              <a:off x="521520" y="707630"/>
              <a:ext cx="72376" cy="72301"/>
            </a:xfrm>
            <a:custGeom>
              <a:avLst/>
              <a:gdLst/>
              <a:ahLst/>
              <a:cxnLst/>
              <a:rect l="l" t="t" r="r" b="b"/>
              <a:pathLst>
                <a:path w="974" h="973" extrusionOk="0">
                  <a:moveTo>
                    <a:pt x="892" y="0"/>
                  </a:moveTo>
                  <a:lnTo>
                    <a:pt x="1" y="90"/>
                  </a:lnTo>
                  <a:lnTo>
                    <a:pt x="91" y="972"/>
                  </a:lnTo>
                  <a:lnTo>
                    <a:pt x="973" y="882"/>
                  </a:lnTo>
                  <a:lnTo>
                    <a:pt x="89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0"/>
            <p:cNvSpPr/>
            <p:nvPr/>
          </p:nvSpPr>
          <p:spPr>
            <a:xfrm>
              <a:off x="1234501" y="1288120"/>
              <a:ext cx="62270" cy="61601"/>
            </a:xfrm>
            <a:custGeom>
              <a:avLst/>
              <a:gdLst/>
              <a:ahLst/>
              <a:cxnLst/>
              <a:rect l="l" t="t" r="r" b="b"/>
              <a:pathLst>
                <a:path w="838" h="829" extrusionOk="0">
                  <a:moveTo>
                    <a:pt x="757" y="1"/>
                  </a:moveTo>
                  <a:lnTo>
                    <a:pt x="1" y="73"/>
                  </a:lnTo>
                  <a:lnTo>
                    <a:pt x="82" y="829"/>
                  </a:lnTo>
                  <a:lnTo>
                    <a:pt x="838" y="757"/>
                  </a:lnTo>
                  <a:lnTo>
                    <a:pt x="757"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0"/>
            <p:cNvSpPr/>
            <p:nvPr/>
          </p:nvSpPr>
          <p:spPr>
            <a:xfrm>
              <a:off x="1469907" y="787882"/>
              <a:ext cx="61601" cy="61601"/>
            </a:xfrm>
            <a:custGeom>
              <a:avLst/>
              <a:gdLst/>
              <a:ahLst/>
              <a:cxnLst/>
              <a:rect l="l" t="t" r="r" b="b"/>
              <a:pathLst>
                <a:path w="829" h="829" extrusionOk="0">
                  <a:moveTo>
                    <a:pt x="757" y="0"/>
                  </a:moveTo>
                  <a:lnTo>
                    <a:pt x="1" y="72"/>
                  </a:lnTo>
                  <a:lnTo>
                    <a:pt x="73" y="828"/>
                  </a:lnTo>
                  <a:lnTo>
                    <a:pt x="829" y="756"/>
                  </a:lnTo>
                  <a:lnTo>
                    <a:pt x="757"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20"/>
            <p:cNvSpPr/>
            <p:nvPr/>
          </p:nvSpPr>
          <p:spPr>
            <a:xfrm>
              <a:off x="650667" y="1510151"/>
              <a:ext cx="61601" cy="61601"/>
            </a:xfrm>
            <a:custGeom>
              <a:avLst/>
              <a:gdLst/>
              <a:ahLst/>
              <a:cxnLst/>
              <a:rect l="l" t="t" r="r" b="b"/>
              <a:pathLst>
                <a:path w="829" h="829" extrusionOk="0">
                  <a:moveTo>
                    <a:pt x="756" y="1"/>
                  </a:moveTo>
                  <a:lnTo>
                    <a:pt x="0" y="73"/>
                  </a:lnTo>
                  <a:lnTo>
                    <a:pt x="72" y="829"/>
                  </a:lnTo>
                  <a:lnTo>
                    <a:pt x="828"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20"/>
            <p:cNvSpPr/>
            <p:nvPr/>
          </p:nvSpPr>
          <p:spPr>
            <a:xfrm>
              <a:off x="-10818" y="1009913"/>
              <a:ext cx="87683" cy="87683"/>
            </a:xfrm>
            <a:custGeom>
              <a:avLst/>
              <a:gdLst/>
              <a:ahLst/>
              <a:cxnLst/>
              <a:rect l="l" t="t" r="r" b="b"/>
              <a:pathLst>
                <a:path w="1180" h="1180" extrusionOk="0">
                  <a:moveTo>
                    <a:pt x="1072" y="0"/>
                  </a:moveTo>
                  <a:lnTo>
                    <a:pt x="1" y="108"/>
                  </a:lnTo>
                  <a:lnTo>
                    <a:pt x="100" y="1180"/>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0"/>
            <p:cNvSpPr/>
            <p:nvPr/>
          </p:nvSpPr>
          <p:spPr>
            <a:xfrm>
              <a:off x="2114005" y="1960306"/>
              <a:ext cx="87683" cy="87683"/>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0"/>
            <p:cNvSpPr/>
            <p:nvPr/>
          </p:nvSpPr>
          <p:spPr>
            <a:xfrm>
              <a:off x="926199" y="1742957"/>
              <a:ext cx="87683" cy="87683"/>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20"/>
            <p:cNvSpPr/>
            <p:nvPr/>
          </p:nvSpPr>
          <p:spPr>
            <a:xfrm>
              <a:off x="1713338" y="281551"/>
              <a:ext cx="87757" cy="87683"/>
            </a:xfrm>
            <a:custGeom>
              <a:avLst/>
              <a:gdLst/>
              <a:ahLst/>
              <a:cxnLst/>
              <a:rect l="l" t="t" r="r" b="b"/>
              <a:pathLst>
                <a:path w="1181"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20"/>
            <p:cNvSpPr/>
            <p:nvPr/>
          </p:nvSpPr>
          <p:spPr>
            <a:xfrm>
              <a:off x="1117467" y="1532221"/>
              <a:ext cx="87683" cy="87683"/>
            </a:xfrm>
            <a:custGeom>
              <a:avLst/>
              <a:gdLst/>
              <a:ahLst/>
              <a:cxnLst/>
              <a:rect l="l" t="t" r="r" b="b"/>
              <a:pathLst>
                <a:path w="1180" h="1180" extrusionOk="0">
                  <a:moveTo>
                    <a:pt x="1072" y="1"/>
                  </a:moveTo>
                  <a:lnTo>
                    <a:pt x="0" y="109"/>
                  </a:lnTo>
                  <a:lnTo>
                    <a:pt x="108"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20"/>
            <p:cNvSpPr/>
            <p:nvPr/>
          </p:nvSpPr>
          <p:spPr>
            <a:xfrm>
              <a:off x="945593" y="119040"/>
              <a:ext cx="87683" cy="87683"/>
            </a:xfrm>
            <a:custGeom>
              <a:avLst/>
              <a:gdLst/>
              <a:ahLst/>
              <a:cxnLst/>
              <a:rect l="l" t="t" r="r" b="b"/>
              <a:pathLst>
                <a:path w="1180" h="1180" extrusionOk="0">
                  <a:moveTo>
                    <a:pt x="1071" y="1"/>
                  </a:moveTo>
                  <a:lnTo>
                    <a:pt x="0" y="109"/>
                  </a:lnTo>
                  <a:lnTo>
                    <a:pt x="108" y="1180"/>
                  </a:lnTo>
                  <a:lnTo>
                    <a:pt x="1179" y="1072"/>
                  </a:lnTo>
                  <a:lnTo>
                    <a:pt x="107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20"/>
            <p:cNvSpPr/>
            <p:nvPr/>
          </p:nvSpPr>
          <p:spPr>
            <a:xfrm>
              <a:off x="1144886" y="518369"/>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20"/>
            <p:cNvSpPr/>
            <p:nvPr/>
          </p:nvSpPr>
          <p:spPr>
            <a:xfrm>
              <a:off x="135642" y="690242"/>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20"/>
            <p:cNvSpPr/>
            <p:nvPr/>
          </p:nvSpPr>
          <p:spPr>
            <a:xfrm>
              <a:off x="371048" y="1197837"/>
              <a:ext cx="87683" cy="87683"/>
            </a:xfrm>
            <a:custGeom>
              <a:avLst/>
              <a:gdLst/>
              <a:ahLst/>
              <a:cxnLst/>
              <a:rect l="l" t="t" r="r" b="b"/>
              <a:pathLst>
                <a:path w="1180"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20"/>
            <p:cNvSpPr/>
            <p:nvPr/>
          </p:nvSpPr>
          <p:spPr>
            <a:xfrm>
              <a:off x="1364242" y="1497445"/>
              <a:ext cx="87683" cy="87683"/>
            </a:xfrm>
            <a:custGeom>
              <a:avLst/>
              <a:gdLst/>
              <a:ahLst/>
              <a:cxnLst/>
              <a:rect l="l" t="t" r="r" b="b"/>
              <a:pathLst>
                <a:path w="1180" h="1180" extrusionOk="0">
                  <a:moveTo>
                    <a:pt x="1081" y="1"/>
                  </a:moveTo>
                  <a:lnTo>
                    <a:pt x="1" y="109"/>
                  </a:lnTo>
                  <a:lnTo>
                    <a:pt x="109" y="1180"/>
                  </a:lnTo>
                  <a:lnTo>
                    <a:pt x="1180" y="1072"/>
                  </a:lnTo>
                  <a:lnTo>
                    <a:pt x="108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20"/>
            <p:cNvSpPr/>
            <p:nvPr/>
          </p:nvSpPr>
          <p:spPr>
            <a:xfrm>
              <a:off x="702162" y="822658"/>
              <a:ext cx="87683" cy="87683"/>
            </a:xfrm>
            <a:custGeom>
              <a:avLst/>
              <a:gdLst/>
              <a:ahLst/>
              <a:cxnLst/>
              <a:rect l="l" t="t" r="r" b="b"/>
              <a:pathLst>
                <a:path w="1180" h="1180" extrusionOk="0">
                  <a:moveTo>
                    <a:pt x="1071" y="0"/>
                  </a:moveTo>
                  <a:lnTo>
                    <a:pt x="0" y="108"/>
                  </a:lnTo>
                  <a:lnTo>
                    <a:pt x="108"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20"/>
            <p:cNvSpPr/>
            <p:nvPr/>
          </p:nvSpPr>
          <p:spPr>
            <a:xfrm>
              <a:off x="1294690" y="938355"/>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20"/>
            <p:cNvSpPr/>
            <p:nvPr/>
          </p:nvSpPr>
          <p:spPr>
            <a:xfrm>
              <a:off x="2254446" y="1542921"/>
              <a:ext cx="123796" cy="123796"/>
            </a:xfrm>
            <a:custGeom>
              <a:avLst/>
              <a:gdLst/>
              <a:ahLst/>
              <a:cxnLst/>
              <a:rect l="l" t="t" r="r" b="b"/>
              <a:pathLst>
                <a:path w="1666" h="1666" extrusionOk="0">
                  <a:moveTo>
                    <a:pt x="1513" y="1"/>
                  </a:moveTo>
                  <a:lnTo>
                    <a:pt x="0" y="154"/>
                  </a:lnTo>
                  <a:lnTo>
                    <a:pt x="153"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20"/>
            <p:cNvSpPr/>
            <p:nvPr/>
          </p:nvSpPr>
          <p:spPr>
            <a:xfrm>
              <a:off x="1632418" y="1622504"/>
              <a:ext cx="123871" cy="123128"/>
            </a:xfrm>
            <a:custGeom>
              <a:avLst/>
              <a:gdLst/>
              <a:ahLst/>
              <a:cxnLst/>
              <a:rect l="l" t="t" r="r" b="b"/>
              <a:pathLst>
                <a:path w="1667" h="1657" extrusionOk="0">
                  <a:moveTo>
                    <a:pt x="1513" y="1"/>
                  </a:moveTo>
                  <a:lnTo>
                    <a:pt x="1" y="154"/>
                  </a:lnTo>
                  <a:lnTo>
                    <a:pt x="154" y="1657"/>
                  </a:lnTo>
                  <a:lnTo>
                    <a:pt x="1666" y="1504"/>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20"/>
            <p:cNvSpPr/>
            <p:nvPr/>
          </p:nvSpPr>
          <p:spPr>
            <a:xfrm>
              <a:off x="457319" y="1852634"/>
              <a:ext cx="79658" cy="79658"/>
            </a:xfrm>
            <a:custGeom>
              <a:avLst/>
              <a:gdLst/>
              <a:ahLst/>
              <a:cxnLst/>
              <a:rect l="l" t="t" r="r" b="b"/>
              <a:pathLst>
                <a:path w="1072" h="1072" extrusionOk="0">
                  <a:moveTo>
                    <a:pt x="973" y="0"/>
                  </a:moveTo>
                  <a:lnTo>
                    <a:pt x="1" y="99"/>
                  </a:lnTo>
                  <a:lnTo>
                    <a:pt x="100" y="1071"/>
                  </a:lnTo>
                  <a:lnTo>
                    <a:pt x="1072" y="972"/>
                  </a:lnTo>
                  <a:lnTo>
                    <a:pt x="97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20"/>
            <p:cNvSpPr/>
            <p:nvPr/>
          </p:nvSpPr>
          <p:spPr>
            <a:xfrm>
              <a:off x="-117152" y="1995751"/>
              <a:ext cx="78989" cy="79658"/>
            </a:xfrm>
            <a:custGeom>
              <a:avLst/>
              <a:gdLst/>
              <a:ahLst/>
              <a:cxnLst/>
              <a:rect l="l" t="t" r="r" b="b"/>
              <a:pathLst>
                <a:path w="1063" h="1072" extrusionOk="0">
                  <a:moveTo>
                    <a:pt x="972" y="0"/>
                  </a:moveTo>
                  <a:lnTo>
                    <a:pt x="0" y="99"/>
                  </a:lnTo>
                  <a:lnTo>
                    <a:pt x="90" y="1071"/>
                  </a:lnTo>
                  <a:lnTo>
                    <a:pt x="1063" y="972"/>
                  </a:lnTo>
                  <a:lnTo>
                    <a:pt x="9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20"/>
            <p:cNvSpPr/>
            <p:nvPr/>
          </p:nvSpPr>
          <p:spPr>
            <a:xfrm>
              <a:off x="2350748" y="1057396"/>
              <a:ext cx="123128" cy="123128"/>
            </a:xfrm>
            <a:custGeom>
              <a:avLst/>
              <a:gdLst/>
              <a:ahLst/>
              <a:cxnLst/>
              <a:rect l="l" t="t" r="r" b="b"/>
              <a:pathLst>
                <a:path w="1657" h="1657" extrusionOk="0">
                  <a:moveTo>
                    <a:pt x="1513" y="0"/>
                  </a:moveTo>
                  <a:lnTo>
                    <a:pt x="1" y="153"/>
                  </a:lnTo>
                  <a:lnTo>
                    <a:pt x="145" y="1657"/>
                  </a:lnTo>
                  <a:lnTo>
                    <a:pt x="1657" y="1513"/>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4" name="Google Shape;2014;p20"/>
          <p:cNvGrpSpPr/>
          <p:nvPr/>
        </p:nvGrpSpPr>
        <p:grpSpPr>
          <a:xfrm>
            <a:off x="2773550" y="2843779"/>
            <a:ext cx="3027357" cy="2285820"/>
            <a:chOff x="-117152" y="119040"/>
            <a:chExt cx="2591028" cy="1956368"/>
          </a:xfrm>
        </p:grpSpPr>
        <p:sp>
          <p:nvSpPr>
            <p:cNvPr id="2015" name="Google Shape;2015;p20"/>
            <p:cNvSpPr/>
            <p:nvPr/>
          </p:nvSpPr>
          <p:spPr>
            <a:xfrm>
              <a:off x="178443" y="130410"/>
              <a:ext cx="123796" cy="123796"/>
            </a:xfrm>
            <a:custGeom>
              <a:avLst/>
              <a:gdLst/>
              <a:ahLst/>
              <a:cxnLst/>
              <a:rect l="l" t="t" r="r" b="b"/>
              <a:pathLst>
                <a:path w="1666" h="1666" extrusionOk="0">
                  <a:moveTo>
                    <a:pt x="1513" y="1"/>
                  </a:moveTo>
                  <a:lnTo>
                    <a:pt x="1" y="154"/>
                  </a:lnTo>
                  <a:lnTo>
                    <a:pt x="154"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0"/>
            <p:cNvSpPr/>
            <p:nvPr/>
          </p:nvSpPr>
          <p:spPr>
            <a:xfrm>
              <a:off x="1702638" y="1033989"/>
              <a:ext cx="123871" cy="123796"/>
            </a:xfrm>
            <a:custGeom>
              <a:avLst/>
              <a:gdLst/>
              <a:ahLst/>
              <a:cxnLst/>
              <a:rect l="l" t="t" r="r" b="b"/>
              <a:pathLst>
                <a:path w="1667" h="1666" extrusionOk="0">
                  <a:moveTo>
                    <a:pt x="1513" y="0"/>
                  </a:moveTo>
                  <a:lnTo>
                    <a:pt x="1" y="153"/>
                  </a:lnTo>
                  <a:lnTo>
                    <a:pt x="154" y="1666"/>
                  </a:lnTo>
                  <a:lnTo>
                    <a:pt x="1666" y="1513"/>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0"/>
            <p:cNvSpPr/>
            <p:nvPr/>
          </p:nvSpPr>
          <p:spPr>
            <a:xfrm>
              <a:off x="1799684" y="576552"/>
              <a:ext cx="123796" cy="123128"/>
            </a:xfrm>
            <a:custGeom>
              <a:avLst/>
              <a:gdLst/>
              <a:ahLst/>
              <a:cxnLst/>
              <a:rect l="l" t="t" r="r" b="b"/>
              <a:pathLst>
                <a:path w="1666" h="1657" extrusionOk="0">
                  <a:moveTo>
                    <a:pt x="1512" y="0"/>
                  </a:moveTo>
                  <a:lnTo>
                    <a:pt x="0" y="153"/>
                  </a:lnTo>
                  <a:lnTo>
                    <a:pt x="153" y="1656"/>
                  </a:lnTo>
                  <a:lnTo>
                    <a:pt x="1665" y="1503"/>
                  </a:lnTo>
                  <a:lnTo>
                    <a:pt x="151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20"/>
            <p:cNvSpPr/>
            <p:nvPr/>
          </p:nvSpPr>
          <p:spPr>
            <a:xfrm>
              <a:off x="521520" y="707630"/>
              <a:ext cx="72376" cy="72301"/>
            </a:xfrm>
            <a:custGeom>
              <a:avLst/>
              <a:gdLst/>
              <a:ahLst/>
              <a:cxnLst/>
              <a:rect l="l" t="t" r="r" b="b"/>
              <a:pathLst>
                <a:path w="974" h="973" extrusionOk="0">
                  <a:moveTo>
                    <a:pt x="892" y="0"/>
                  </a:moveTo>
                  <a:lnTo>
                    <a:pt x="1" y="90"/>
                  </a:lnTo>
                  <a:lnTo>
                    <a:pt x="91" y="972"/>
                  </a:lnTo>
                  <a:lnTo>
                    <a:pt x="973" y="882"/>
                  </a:lnTo>
                  <a:lnTo>
                    <a:pt x="89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20"/>
            <p:cNvSpPr/>
            <p:nvPr/>
          </p:nvSpPr>
          <p:spPr>
            <a:xfrm>
              <a:off x="1234501" y="1288120"/>
              <a:ext cx="62270" cy="61601"/>
            </a:xfrm>
            <a:custGeom>
              <a:avLst/>
              <a:gdLst/>
              <a:ahLst/>
              <a:cxnLst/>
              <a:rect l="l" t="t" r="r" b="b"/>
              <a:pathLst>
                <a:path w="838" h="829" extrusionOk="0">
                  <a:moveTo>
                    <a:pt x="757" y="1"/>
                  </a:moveTo>
                  <a:lnTo>
                    <a:pt x="1" y="73"/>
                  </a:lnTo>
                  <a:lnTo>
                    <a:pt x="82" y="829"/>
                  </a:lnTo>
                  <a:lnTo>
                    <a:pt x="838" y="757"/>
                  </a:lnTo>
                  <a:lnTo>
                    <a:pt x="757"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0"/>
            <p:cNvSpPr/>
            <p:nvPr/>
          </p:nvSpPr>
          <p:spPr>
            <a:xfrm>
              <a:off x="1469907" y="787882"/>
              <a:ext cx="61601" cy="61601"/>
            </a:xfrm>
            <a:custGeom>
              <a:avLst/>
              <a:gdLst/>
              <a:ahLst/>
              <a:cxnLst/>
              <a:rect l="l" t="t" r="r" b="b"/>
              <a:pathLst>
                <a:path w="829" h="829" extrusionOk="0">
                  <a:moveTo>
                    <a:pt x="757" y="0"/>
                  </a:moveTo>
                  <a:lnTo>
                    <a:pt x="1" y="72"/>
                  </a:lnTo>
                  <a:lnTo>
                    <a:pt x="73" y="828"/>
                  </a:lnTo>
                  <a:lnTo>
                    <a:pt x="829" y="756"/>
                  </a:lnTo>
                  <a:lnTo>
                    <a:pt x="757"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0"/>
            <p:cNvSpPr/>
            <p:nvPr/>
          </p:nvSpPr>
          <p:spPr>
            <a:xfrm>
              <a:off x="650667" y="1510151"/>
              <a:ext cx="61601" cy="61601"/>
            </a:xfrm>
            <a:custGeom>
              <a:avLst/>
              <a:gdLst/>
              <a:ahLst/>
              <a:cxnLst/>
              <a:rect l="l" t="t" r="r" b="b"/>
              <a:pathLst>
                <a:path w="829" h="829" extrusionOk="0">
                  <a:moveTo>
                    <a:pt x="756" y="1"/>
                  </a:moveTo>
                  <a:lnTo>
                    <a:pt x="0" y="73"/>
                  </a:lnTo>
                  <a:lnTo>
                    <a:pt x="72" y="829"/>
                  </a:lnTo>
                  <a:lnTo>
                    <a:pt x="828"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20"/>
            <p:cNvSpPr/>
            <p:nvPr/>
          </p:nvSpPr>
          <p:spPr>
            <a:xfrm>
              <a:off x="-10818" y="1009913"/>
              <a:ext cx="87683" cy="87683"/>
            </a:xfrm>
            <a:custGeom>
              <a:avLst/>
              <a:gdLst/>
              <a:ahLst/>
              <a:cxnLst/>
              <a:rect l="l" t="t" r="r" b="b"/>
              <a:pathLst>
                <a:path w="1180" h="1180" extrusionOk="0">
                  <a:moveTo>
                    <a:pt x="1072" y="0"/>
                  </a:moveTo>
                  <a:lnTo>
                    <a:pt x="1" y="108"/>
                  </a:lnTo>
                  <a:lnTo>
                    <a:pt x="100" y="1180"/>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20"/>
            <p:cNvSpPr/>
            <p:nvPr/>
          </p:nvSpPr>
          <p:spPr>
            <a:xfrm>
              <a:off x="2114005" y="1960306"/>
              <a:ext cx="87683" cy="87683"/>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20"/>
            <p:cNvSpPr/>
            <p:nvPr/>
          </p:nvSpPr>
          <p:spPr>
            <a:xfrm>
              <a:off x="926199" y="1742957"/>
              <a:ext cx="87683" cy="87683"/>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20"/>
            <p:cNvSpPr/>
            <p:nvPr/>
          </p:nvSpPr>
          <p:spPr>
            <a:xfrm>
              <a:off x="1713338" y="281551"/>
              <a:ext cx="87757" cy="87683"/>
            </a:xfrm>
            <a:custGeom>
              <a:avLst/>
              <a:gdLst/>
              <a:ahLst/>
              <a:cxnLst/>
              <a:rect l="l" t="t" r="r" b="b"/>
              <a:pathLst>
                <a:path w="1181"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20"/>
            <p:cNvSpPr/>
            <p:nvPr/>
          </p:nvSpPr>
          <p:spPr>
            <a:xfrm>
              <a:off x="1117467" y="1532221"/>
              <a:ext cx="87683" cy="87683"/>
            </a:xfrm>
            <a:custGeom>
              <a:avLst/>
              <a:gdLst/>
              <a:ahLst/>
              <a:cxnLst/>
              <a:rect l="l" t="t" r="r" b="b"/>
              <a:pathLst>
                <a:path w="1180" h="1180" extrusionOk="0">
                  <a:moveTo>
                    <a:pt x="1072" y="1"/>
                  </a:moveTo>
                  <a:lnTo>
                    <a:pt x="0" y="109"/>
                  </a:lnTo>
                  <a:lnTo>
                    <a:pt x="108"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20"/>
            <p:cNvSpPr/>
            <p:nvPr/>
          </p:nvSpPr>
          <p:spPr>
            <a:xfrm>
              <a:off x="945593" y="119040"/>
              <a:ext cx="87683" cy="87683"/>
            </a:xfrm>
            <a:custGeom>
              <a:avLst/>
              <a:gdLst/>
              <a:ahLst/>
              <a:cxnLst/>
              <a:rect l="l" t="t" r="r" b="b"/>
              <a:pathLst>
                <a:path w="1180" h="1180" extrusionOk="0">
                  <a:moveTo>
                    <a:pt x="1071" y="1"/>
                  </a:moveTo>
                  <a:lnTo>
                    <a:pt x="0" y="109"/>
                  </a:lnTo>
                  <a:lnTo>
                    <a:pt x="108" y="1180"/>
                  </a:lnTo>
                  <a:lnTo>
                    <a:pt x="1179" y="1072"/>
                  </a:lnTo>
                  <a:lnTo>
                    <a:pt x="107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20"/>
            <p:cNvSpPr/>
            <p:nvPr/>
          </p:nvSpPr>
          <p:spPr>
            <a:xfrm>
              <a:off x="1144886" y="518369"/>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20"/>
            <p:cNvSpPr/>
            <p:nvPr/>
          </p:nvSpPr>
          <p:spPr>
            <a:xfrm>
              <a:off x="135642" y="690242"/>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20"/>
            <p:cNvSpPr/>
            <p:nvPr/>
          </p:nvSpPr>
          <p:spPr>
            <a:xfrm>
              <a:off x="371048" y="1197837"/>
              <a:ext cx="87683" cy="87683"/>
            </a:xfrm>
            <a:custGeom>
              <a:avLst/>
              <a:gdLst/>
              <a:ahLst/>
              <a:cxnLst/>
              <a:rect l="l" t="t" r="r" b="b"/>
              <a:pathLst>
                <a:path w="1180"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20"/>
            <p:cNvSpPr/>
            <p:nvPr/>
          </p:nvSpPr>
          <p:spPr>
            <a:xfrm>
              <a:off x="1364242" y="1497445"/>
              <a:ext cx="87683" cy="87683"/>
            </a:xfrm>
            <a:custGeom>
              <a:avLst/>
              <a:gdLst/>
              <a:ahLst/>
              <a:cxnLst/>
              <a:rect l="l" t="t" r="r" b="b"/>
              <a:pathLst>
                <a:path w="1180" h="1180" extrusionOk="0">
                  <a:moveTo>
                    <a:pt x="1081" y="1"/>
                  </a:moveTo>
                  <a:lnTo>
                    <a:pt x="1" y="109"/>
                  </a:lnTo>
                  <a:lnTo>
                    <a:pt x="109" y="1180"/>
                  </a:lnTo>
                  <a:lnTo>
                    <a:pt x="1180" y="1072"/>
                  </a:lnTo>
                  <a:lnTo>
                    <a:pt x="108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20"/>
            <p:cNvSpPr/>
            <p:nvPr/>
          </p:nvSpPr>
          <p:spPr>
            <a:xfrm>
              <a:off x="702162" y="822658"/>
              <a:ext cx="87683" cy="87683"/>
            </a:xfrm>
            <a:custGeom>
              <a:avLst/>
              <a:gdLst/>
              <a:ahLst/>
              <a:cxnLst/>
              <a:rect l="l" t="t" r="r" b="b"/>
              <a:pathLst>
                <a:path w="1180" h="1180" extrusionOk="0">
                  <a:moveTo>
                    <a:pt x="1071" y="0"/>
                  </a:moveTo>
                  <a:lnTo>
                    <a:pt x="0" y="108"/>
                  </a:lnTo>
                  <a:lnTo>
                    <a:pt x="108"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20"/>
            <p:cNvSpPr/>
            <p:nvPr/>
          </p:nvSpPr>
          <p:spPr>
            <a:xfrm>
              <a:off x="1294690" y="938355"/>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20"/>
            <p:cNvSpPr/>
            <p:nvPr/>
          </p:nvSpPr>
          <p:spPr>
            <a:xfrm>
              <a:off x="2254446" y="1542921"/>
              <a:ext cx="123796" cy="123796"/>
            </a:xfrm>
            <a:custGeom>
              <a:avLst/>
              <a:gdLst/>
              <a:ahLst/>
              <a:cxnLst/>
              <a:rect l="l" t="t" r="r" b="b"/>
              <a:pathLst>
                <a:path w="1666" h="1666" extrusionOk="0">
                  <a:moveTo>
                    <a:pt x="1513" y="1"/>
                  </a:moveTo>
                  <a:lnTo>
                    <a:pt x="0" y="154"/>
                  </a:lnTo>
                  <a:lnTo>
                    <a:pt x="153"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20"/>
            <p:cNvSpPr/>
            <p:nvPr/>
          </p:nvSpPr>
          <p:spPr>
            <a:xfrm>
              <a:off x="1632418" y="1622504"/>
              <a:ext cx="123871" cy="123128"/>
            </a:xfrm>
            <a:custGeom>
              <a:avLst/>
              <a:gdLst/>
              <a:ahLst/>
              <a:cxnLst/>
              <a:rect l="l" t="t" r="r" b="b"/>
              <a:pathLst>
                <a:path w="1667" h="1657" extrusionOk="0">
                  <a:moveTo>
                    <a:pt x="1513" y="1"/>
                  </a:moveTo>
                  <a:lnTo>
                    <a:pt x="1" y="154"/>
                  </a:lnTo>
                  <a:lnTo>
                    <a:pt x="154" y="1657"/>
                  </a:lnTo>
                  <a:lnTo>
                    <a:pt x="1666" y="1504"/>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20"/>
            <p:cNvSpPr/>
            <p:nvPr/>
          </p:nvSpPr>
          <p:spPr>
            <a:xfrm>
              <a:off x="457319" y="1852634"/>
              <a:ext cx="79658" cy="79658"/>
            </a:xfrm>
            <a:custGeom>
              <a:avLst/>
              <a:gdLst/>
              <a:ahLst/>
              <a:cxnLst/>
              <a:rect l="l" t="t" r="r" b="b"/>
              <a:pathLst>
                <a:path w="1072" h="1072" extrusionOk="0">
                  <a:moveTo>
                    <a:pt x="973" y="0"/>
                  </a:moveTo>
                  <a:lnTo>
                    <a:pt x="1" y="99"/>
                  </a:lnTo>
                  <a:lnTo>
                    <a:pt x="100" y="1071"/>
                  </a:lnTo>
                  <a:lnTo>
                    <a:pt x="1072" y="972"/>
                  </a:lnTo>
                  <a:lnTo>
                    <a:pt x="97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20"/>
            <p:cNvSpPr/>
            <p:nvPr/>
          </p:nvSpPr>
          <p:spPr>
            <a:xfrm>
              <a:off x="-117152" y="1995751"/>
              <a:ext cx="78989" cy="79658"/>
            </a:xfrm>
            <a:custGeom>
              <a:avLst/>
              <a:gdLst/>
              <a:ahLst/>
              <a:cxnLst/>
              <a:rect l="l" t="t" r="r" b="b"/>
              <a:pathLst>
                <a:path w="1063" h="1072" extrusionOk="0">
                  <a:moveTo>
                    <a:pt x="972" y="0"/>
                  </a:moveTo>
                  <a:lnTo>
                    <a:pt x="0" y="99"/>
                  </a:lnTo>
                  <a:lnTo>
                    <a:pt x="90" y="1071"/>
                  </a:lnTo>
                  <a:lnTo>
                    <a:pt x="1063" y="972"/>
                  </a:lnTo>
                  <a:lnTo>
                    <a:pt x="9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20"/>
            <p:cNvSpPr/>
            <p:nvPr/>
          </p:nvSpPr>
          <p:spPr>
            <a:xfrm>
              <a:off x="2350748" y="1057396"/>
              <a:ext cx="123128" cy="123128"/>
            </a:xfrm>
            <a:custGeom>
              <a:avLst/>
              <a:gdLst/>
              <a:ahLst/>
              <a:cxnLst/>
              <a:rect l="l" t="t" r="r" b="b"/>
              <a:pathLst>
                <a:path w="1657" h="1657" extrusionOk="0">
                  <a:moveTo>
                    <a:pt x="1513" y="0"/>
                  </a:moveTo>
                  <a:lnTo>
                    <a:pt x="1" y="153"/>
                  </a:lnTo>
                  <a:lnTo>
                    <a:pt x="145" y="1657"/>
                  </a:lnTo>
                  <a:lnTo>
                    <a:pt x="1657" y="1513"/>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9" name="Google Shape;2039;p20"/>
          <p:cNvGrpSpPr/>
          <p:nvPr/>
        </p:nvGrpSpPr>
        <p:grpSpPr>
          <a:xfrm rot="-900055">
            <a:off x="6362459" y="2677579"/>
            <a:ext cx="3467592" cy="2618221"/>
            <a:chOff x="-117152" y="119040"/>
            <a:chExt cx="2591028" cy="1956368"/>
          </a:xfrm>
        </p:grpSpPr>
        <p:sp>
          <p:nvSpPr>
            <p:cNvPr id="2040" name="Google Shape;2040;p20"/>
            <p:cNvSpPr/>
            <p:nvPr/>
          </p:nvSpPr>
          <p:spPr>
            <a:xfrm>
              <a:off x="178443" y="130410"/>
              <a:ext cx="123796" cy="123796"/>
            </a:xfrm>
            <a:custGeom>
              <a:avLst/>
              <a:gdLst/>
              <a:ahLst/>
              <a:cxnLst/>
              <a:rect l="l" t="t" r="r" b="b"/>
              <a:pathLst>
                <a:path w="1666" h="1666" extrusionOk="0">
                  <a:moveTo>
                    <a:pt x="1513" y="1"/>
                  </a:moveTo>
                  <a:lnTo>
                    <a:pt x="1" y="154"/>
                  </a:lnTo>
                  <a:lnTo>
                    <a:pt x="154"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20"/>
            <p:cNvSpPr/>
            <p:nvPr/>
          </p:nvSpPr>
          <p:spPr>
            <a:xfrm>
              <a:off x="1702638" y="1033989"/>
              <a:ext cx="123871" cy="123796"/>
            </a:xfrm>
            <a:custGeom>
              <a:avLst/>
              <a:gdLst/>
              <a:ahLst/>
              <a:cxnLst/>
              <a:rect l="l" t="t" r="r" b="b"/>
              <a:pathLst>
                <a:path w="1667" h="1666" extrusionOk="0">
                  <a:moveTo>
                    <a:pt x="1513" y="0"/>
                  </a:moveTo>
                  <a:lnTo>
                    <a:pt x="1" y="153"/>
                  </a:lnTo>
                  <a:lnTo>
                    <a:pt x="154" y="1666"/>
                  </a:lnTo>
                  <a:lnTo>
                    <a:pt x="1666" y="1513"/>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20"/>
            <p:cNvSpPr/>
            <p:nvPr/>
          </p:nvSpPr>
          <p:spPr>
            <a:xfrm>
              <a:off x="1799684" y="576552"/>
              <a:ext cx="123796" cy="123128"/>
            </a:xfrm>
            <a:custGeom>
              <a:avLst/>
              <a:gdLst/>
              <a:ahLst/>
              <a:cxnLst/>
              <a:rect l="l" t="t" r="r" b="b"/>
              <a:pathLst>
                <a:path w="1666" h="1657" extrusionOk="0">
                  <a:moveTo>
                    <a:pt x="1512" y="0"/>
                  </a:moveTo>
                  <a:lnTo>
                    <a:pt x="0" y="153"/>
                  </a:lnTo>
                  <a:lnTo>
                    <a:pt x="153" y="1656"/>
                  </a:lnTo>
                  <a:lnTo>
                    <a:pt x="1665" y="1503"/>
                  </a:lnTo>
                  <a:lnTo>
                    <a:pt x="151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20"/>
            <p:cNvSpPr/>
            <p:nvPr/>
          </p:nvSpPr>
          <p:spPr>
            <a:xfrm>
              <a:off x="521520" y="707630"/>
              <a:ext cx="72376" cy="72301"/>
            </a:xfrm>
            <a:custGeom>
              <a:avLst/>
              <a:gdLst/>
              <a:ahLst/>
              <a:cxnLst/>
              <a:rect l="l" t="t" r="r" b="b"/>
              <a:pathLst>
                <a:path w="974" h="973" extrusionOk="0">
                  <a:moveTo>
                    <a:pt x="892" y="0"/>
                  </a:moveTo>
                  <a:lnTo>
                    <a:pt x="1" y="90"/>
                  </a:lnTo>
                  <a:lnTo>
                    <a:pt x="91" y="972"/>
                  </a:lnTo>
                  <a:lnTo>
                    <a:pt x="973" y="882"/>
                  </a:lnTo>
                  <a:lnTo>
                    <a:pt x="89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20"/>
            <p:cNvSpPr/>
            <p:nvPr/>
          </p:nvSpPr>
          <p:spPr>
            <a:xfrm>
              <a:off x="1234501" y="1288120"/>
              <a:ext cx="62270" cy="61601"/>
            </a:xfrm>
            <a:custGeom>
              <a:avLst/>
              <a:gdLst/>
              <a:ahLst/>
              <a:cxnLst/>
              <a:rect l="l" t="t" r="r" b="b"/>
              <a:pathLst>
                <a:path w="838" h="829" extrusionOk="0">
                  <a:moveTo>
                    <a:pt x="757" y="1"/>
                  </a:moveTo>
                  <a:lnTo>
                    <a:pt x="1" y="73"/>
                  </a:lnTo>
                  <a:lnTo>
                    <a:pt x="82" y="829"/>
                  </a:lnTo>
                  <a:lnTo>
                    <a:pt x="838" y="757"/>
                  </a:lnTo>
                  <a:lnTo>
                    <a:pt x="757"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20"/>
            <p:cNvSpPr/>
            <p:nvPr/>
          </p:nvSpPr>
          <p:spPr>
            <a:xfrm>
              <a:off x="1469907" y="787882"/>
              <a:ext cx="61601" cy="61601"/>
            </a:xfrm>
            <a:custGeom>
              <a:avLst/>
              <a:gdLst/>
              <a:ahLst/>
              <a:cxnLst/>
              <a:rect l="l" t="t" r="r" b="b"/>
              <a:pathLst>
                <a:path w="829" h="829" extrusionOk="0">
                  <a:moveTo>
                    <a:pt x="757" y="0"/>
                  </a:moveTo>
                  <a:lnTo>
                    <a:pt x="1" y="72"/>
                  </a:lnTo>
                  <a:lnTo>
                    <a:pt x="73" y="828"/>
                  </a:lnTo>
                  <a:lnTo>
                    <a:pt x="829" y="756"/>
                  </a:lnTo>
                  <a:lnTo>
                    <a:pt x="757"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20"/>
            <p:cNvSpPr/>
            <p:nvPr/>
          </p:nvSpPr>
          <p:spPr>
            <a:xfrm>
              <a:off x="650667" y="1510151"/>
              <a:ext cx="61601" cy="61601"/>
            </a:xfrm>
            <a:custGeom>
              <a:avLst/>
              <a:gdLst/>
              <a:ahLst/>
              <a:cxnLst/>
              <a:rect l="l" t="t" r="r" b="b"/>
              <a:pathLst>
                <a:path w="829" h="829" extrusionOk="0">
                  <a:moveTo>
                    <a:pt x="756" y="1"/>
                  </a:moveTo>
                  <a:lnTo>
                    <a:pt x="0" y="73"/>
                  </a:lnTo>
                  <a:lnTo>
                    <a:pt x="72" y="829"/>
                  </a:lnTo>
                  <a:lnTo>
                    <a:pt x="828"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20"/>
            <p:cNvSpPr/>
            <p:nvPr/>
          </p:nvSpPr>
          <p:spPr>
            <a:xfrm>
              <a:off x="-10818" y="1009913"/>
              <a:ext cx="87683" cy="87683"/>
            </a:xfrm>
            <a:custGeom>
              <a:avLst/>
              <a:gdLst/>
              <a:ahLst/>
              <a:cxnLst/>
              <a:rect l="l" t="t" r="r" b="b"/>
              <a:pathLst>
                <a:path w="1180" h="1180" extrusionOk="0">
                  <a:moveTo>
                    <a:pt x="1072" y="0"/>
                  </a:moveTo>
                  <a:lnTo>
                    <a:pt x="1" y="108"/>
                  </a:lnTo>
                  <a:lnTo>
                    <a:pt x="100" y="1180"/>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20"/>
            <p:cNvSpPr/>
            <p:nvPr/>
          </p:nvSpPr>
          <p:spPr>
            <a:xfrm>
              <a:off x="2114005" y="1960306"/>
              <a:ext cx="87683" cy="87683"/>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20"/>
            <p:cNvSpPr/>
            <p:nvPr/>
          </p:nvSpPr>
          <p:spPr>
            <a:xfrm>
              <a:off x="926199" y="1742957"/>
              <a:ext cx="87683" cy="87683"/>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20"/>
            <p:cNvSpPr/>
            <p:nvPr/>
          </p:nvSpPr>
          <p:spPr>
            <a:xfrm>
              <a:off x="1713338" y="281551"/>
              <a:ext cx="87757" cy="87683"/>
            </a:xfrm>
            <a:custGeom>
              <a:avLst/>
              <a:gdLst/>
              <a:ahLst/>
              <a:cxnLst/>
              <a:rect l="l" t="t" r="r" b="b"/>
              <a:pathLst>
                <a:path w="1181"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20"/>
            <p:cNvSpPr/>
            <p:nvPr/>
          </p:nvSpPr>
          <p:spPr>
            <a:xfrm>
              <a:off x="1117467" y="1532221"/>
              <a:ext cx="87683" cy="87683"/>
            </a:xfrm>
            <a:custGeom>
              <a:avLst/>
              <a:gdLst/>
              <a:ahLst/>
              <a:cxnLst/>
              <a:rect l="l" t="t" r="r" b="b"/>
              <a:pathLst>
                <a:path w="1180" h="1180" extrusionOk="0">
                  <a:moveTo>
                    <a:pt x="1072" y="1"/>
                  </a:moveTo>
                  <a:lnTo>
                    <a:pt x="0" y="109"/>
                  </a:lnTo>
                  <a:lnTo>
                    <a:pt x="108"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20"/>
            <p:cNvSpPr/>
            <p:nvPr/>
          </p:nvSpPr>
          <p:spPr>
            <a:xfrm>
              <a:off x="945593" y="119040"/>
              <a:ext cx="87683" cy="87683"/>
            </a:xfrm>
            <a:custGeom>
              <a:avLst/>
              <a:gdLst/>
              <a:ahLst/>
              <a:cxnLst/>
              <a:rect l="l" t="t" r="r" b="b"/>
              <a:pathLst>
                <a:path w="1180" h="1180" extrusionOk="0">
                  <a:moveTo>
                    <a:pt x="1071" y="1"/>
                  </a:moveTo>
                  <a:lnTo>
                    <a:pt x="0" y="109"/>
                  </a:lnTo>
                  <a:lnTo>
                    <a:pt x="108" y="1180"/>
                  </a:lnTo>
                  <a:lnTo>
                    <a:pt x="1179" y="1072"/>
                  </a:lnTo>
                  <a:lnTo>
                    <a:pt x="107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20"/>
            <p:cNvSpPr/>
            <p:nvPr/>
          </p:nvSpPr>
          <p:spPr>
            <a:xfrm>
              <a:off x="1144886" y="518369"/>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20"/>
            <p:cNvSpPr/>
            <p:nvPr/>
          </p:nvSpPr>
          <p:spPr>
            <a:xfrm>
              <a:off x="135642" y="690242"/>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20"/>
            <p:cNvSpPr/>
            <p:nvPr/>
          </p:nvSpPr>
          <p:spPr>
            <a:xfrm>
              <a:off x="371048" y="1197837"/>
              <a:ext cx="87683" cy="87683"/>
            </a:xfrm>
            <a:custGeom>
              <a:avLst/>
              <a:gdLst/>
              <a:ahLst/>
              <a:cxnLst/>
              <a:rect l="l" t="t" r="r" b="b"/>
              <a:pathLst>
                <a:path w="1180"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20"/>
            <p:cNvSpPr/>
            <p:nvPr/>
          </p:nvSpPr>
          <p:spPr>
            <a:xfrm>
              <a:off x="1364242" y="1497445"/>
              <a:ext cx="87683" cy="87683"/>
            </a:xfrm>
            <a:custGeom>
              <a:avLst/>
              <a:gdLst/>
              <a:ahLst/>
              <a:cxnLst/>
              <a:rect l="l" t="t" r="r" b="b"/>
              <a:pathLst>
                <a:path w="1180" h="1180" extrusionOk="0">
                  <a:moveTo>
                    <a:pt x="1081" y="1"/>
                  </a:moveTo>
                  <a:lnTo>
                    <a:pt x="1" y="109"/>
                  </a:lnTo>
                  <a:lnTo>
                    <a:pt x="109" y="1180"/>
                  </a:lnTo>
                  <a:lnTo>
                    <a:pt x="1180" y="1072"/>
                  </a:lnTo>
                  <a:lnTo>
                    <a:pt x="108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20"/>
            <p:cNvSpPr/>
            <p:nvPr/>
          </p:nvSpPr>
          <p:spPr>
            <a:xfrm>
              <a:off x="702162" y="822658"/>
              <a:ext cx="87683" cy="87683"/>
            </a:xfrm>
            <a:custGeom>
              <a:avLst/>
              <a:gdLst/>
              <a:ahLst/>
              <a:cxnLst/>
              <a:rect l="l" t="t" r="r" b="b"/>
              <a:pathLst>
                <a:path w="1180" h="1180" extrusionOk="0">
                  <a:moveTo>
                    <a:pt x="1071" y="0"/>
                  </a:moveTo>
                  <a:lnTo>
                    <a:pt x="0" y="108"/>
                  </a:lnTo>
                  <a:lnTo>
                    <a:pt x="108"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20"/>
            <p:cNvSpPr/>
            <p:nvPr/>
          </p:nvSpPr>
          <p:spPr>
            <a:xfrm>
              <a:off x="1294690" y="938355"/>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20"/>
            <p:cNvSpPr/>
            <p:nvPr/>
          </p:nvSpPr>
          <p:spPr>
            <a:xfrm>
              <a:off x="2254446" y="1542921"/>
              <a:ext cx="123796" cy="123796"/>
            </a:xfrm>
            <a:custGeom>
              <a:avLst/>
              <a:gdLst/>
              <a:ahLst/>
              <a:cxnLst/>
              <a:rect l="l" t="t" r="r" b="b"/>
              <a:pathLst>
                <a:path w="1666" h="1666" extrusionOk="0">
                  <a:moveTo>
                    <a:pt x="1513" y="1"/>
                  </a:moveTo>
                  <a:lnTo>
                    <a:pt x="0" y="154"/>
                  </a:lnTo>
                  <a:lnTo>
                    <a:pt x="153"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20"/>
            <p:cNvSpPr/>
            <p:nvPr/>
          </p:nvSpPr>
          <p:spPr>
            <a:xfrm>
              <a:off x="1632418" y="1622504"/>
              <a:ext cx="123871" cy="123128"/>
            </a:xfrm>
            <a:custGeom>
              <a:avLst/>
              <a:gdLst/>
              <a:ahLst/>
              <a:cxnLst/>
              <a:rect l="l" t="t" r="r" b="b"/>
              <a:pathLst>
                <a:path w="1667" h="1657" extrusionOk="0">
                  <a:moveTo>
                    <a:pt x="1513" y="1"/>
                  </a:moveTo>
                  <a:lnTo>
                    <a:pt x="1" y="154"/>
                  </a:lnTo>
                  <a:lnTo>
                    <a:pt x="154" y="1657"/>
                  </a:lnTo>
                  <a:lnTo>
                    <a:pt x="1666" y="1504"/>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20"/>
            <p:cNvSpPr/>
            <p:nvPr/>
          </p:nvSpPr>
          <p:spPr>
            <a:xfrm>
              <a:off x="457319" y="1852634"/>
              <a:ext cx="79658" cy="79658"/>
            </a:xfrm>
            <a:custGeom>
              <a:avLst/>
              <a:gdLst/>
              <a:ahLst/>
              <a:cxnLst/>
              <a:rect l="l" t="t" r="r" b="b"/>
              <a:pathLst>
                <a:path w="1072" h="1072" extrusionOk="0">
                  <a:moveTo>
                    <a:pt x="973" y="0"/>
                  </a:moveTo>
                  <a:lnTo>
                    <a:pt x="1" y="99"/>
                  </a:lnTo>
                  <a:lnTo>
                    <a:pt x="100" y="1071"/>
                  </a:lnTo>
                  <a:lnTo>
                    <a:pt x="1072" y="972"/>
                  </a:lnTo>
                  <a:lnTo>
                    <a:pt x="97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20"/>
            <p:cNvSpPr/>
            <p:nvPr/>
          </p:nvSpPr>
          <p:spPr>
            <a:xfrm>
              <a:off x="-117152" y="1995751"/>
              <a:ext cx="78989" cy="79658"/>
            </a:xfrm>
            <a:custGeom>
              <a:avLst/>
              <a:gdLst/>
              <a:ahLst/>
              <a:cxnLst/>
              <a:rect l="l" t="t" r="r" b="b"/>
              <a:pathLst>
                <a:path w="1063" h="1072" extrusionOk="0">
                  <a:moveTo>
                    <a:pt x="972" y="0"/>
                  </a:moveTo>
                  <a:lnTo>
                    <a:pt x="0" y="99"/>
                  </a:lnTo>
                  <a:lnTo>
                    <a:pt x="90" y="1071"/>
                  </a:lnTo>
                  <a:lnTo>
                    <a:pt x="1063" y="972"/>
                  </a:lnTo>
                  <a:lnTo>
                    <a:pt x="9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20"/>
            <p:cNvSpPr/>
            <p:nvPr/>
          </p:nvSpPr>
          <p:spPr>
            <a:xfrm>
              <a:off x="2350748" y="1057396"/>
              <a:ext cx="123128" cy="123128"/>
            </a:xfrm>
            <a:custGeom>
              <a:avLst/>
              <a:gdLst/>
              <a:ahLst/>
              <a:cxnLst/>
              <a:rect l="l" t="t" r="r" b="b"/>
              <a:pathLst>
                <a:path w="1657" h="1657" extrusionOk="0">
                  <a:moveTo>
                    <a:pt x="1513" y="0"/>
                  </a:moveTo>
                  <a:lnTo>
                    <a:pt x="1" y="153"/>
                  </a:lnTo>
                  <a:lnTo>
                    <a:pt x="145" y="1657"/>
                  </a:lnTo>
                  <a:lnTo>
                    <a:pt x="1657" y="1513"/>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4" name="Google Shape;2064;p20"/>
          <p:cNvGrpSpPr/>
          <p:nvPr/>
        </p:nvGrpSpPr>
        <p:grpSpPr>
          <a:xfrm rot="10800000">
            <a:off x="4705182" y="-296980"/>
            <a:ext cx="3377664" cy="2550321"/>
            <a:chOff x="-117152" y="119040"/>
            <a:chExt cx="2591028" cy="1956368"/>
          </a:xfrm>
        </p:grpSpPr>
        <p:sp>
          <p:nvSpPr>
            <p:cNvPr id="2065" name="Google Shape;2065;p20"/>
            <p:cNvSpPr/>
            <p:nvPr/>
          </p:nvSpPr>
          <p:spPr>
            <a:xfrm>
              <a:off x="178443" y="130410"/>
              <a:ext cx="123796" cy="123796"/>
            </a:xfrm>
            <a:custGeom>
              <a:avLst/>
              <a:gdLst/>
              <a:ahLst/>
              <a:cxnLst/>
              <a:rect l="l" t="t" r="r" b="b"/>
              <a:pathLst>
                <a:path w="1666" h="1666" extrusionOk="0">
                  <a:moveTo>
                    <a:pt x="1513" y="1"/>
                  </a:moveTo>
                  <a:lnTo>
                    <a:pt x="1" y="154"/>
                  </a:lnTo>
                  <a:lnTo>
                    <a:pt x="154"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20"/>
            <p:cNvSpPr/>
            <p:nvPr/>
          </p:nvSpPr>
          <p:spPr>
            <a:xfrm>
              <a:off x="1702638" y="1033989"/>
              <a:ext cx="123871" cy="123796"/>
            </a:xfrm>
            <a:custGeom>
              <a:avLst/>
              <a:gdLst/>
              <a:ahLst/>
              <a:cxnLst/>
              <a:rect l="l" t="t" r="r" b="b"/>
              <a:pathLst>
                <a:path w="1667" h="1666" extrusionOk="0">
                  <a:moveTo>
                    <a:pt x="1513" y="0"/>
                  </a:moveTo>
                  <a:lnTo>
                    <a:pt x="1" y="153"/>
                  </a:lnTo>
                  <a:lnTo>
                    <a:pt x="154" y="1666"/>
                  </a:lnTo>
                  <a:lnTo>
                    <a:pt x="1666" y="1513"/>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20"/>
            <p:cNvSpPr/>
            <p:nvPr/>
          </p:nvSpPr>
          <p:spPr>
            <a:xfrm>
              <a:off x="1799684" y="576552"/>
              <a:ext cx="123796" cy="123128"/>
            </a:xfrm>
            <a:custGeom>
              <a:avLst/>
              <a:gdLst/>
              <a:ahLst/>
              <a:cxnLst/>
              <a:rect l="l" t="t" r="r" b="b"/>
              <a:pathLst>
                <a:path w="1666" h="1657" extrusionOk="0">
                  <a:moveTo>
                    <a:pt x="1512" y="0"/>
                  </a:moveTo>
                  <a:lnTo>
                    <a:pt x="0" y="153"/>
                  </a:lnTo>
                  <a:lnTo>
                    <a:pt x="153" y="1656"/>
                  </a:lnTo>
                  <a:lnTo>
                    <a:pt x="1665" y="1503"/>
                  </a:lnTo>
                  <a:lnTo>
                    <a:pt x="151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20"/>
            <p:cNvSpPr/>
            <p:nvPr/>
          </p:nvSpPr>
          <p:spPr>
            <a:xfrm>
              <a:off x="521520" y="707630"/>
              <a:ext cx="72376" cy="72301"/>
            </a:xfrm>
            <a:custGeom>
              <a:avLst/>
              <a:gdLst/>
              <a:ahLst/>
              <a:cxnLst/>
              <a:rect l="l" t="t" r="r" b="b"/>
              <a:pathLst>
                <a:path w="974" h="973" extrusionOk="0">
                  <a:moveTo>
                    <a:pt x="892" y="0"/>
                  </a:moveTo>
                  <a:lnTo>
                    <a:pt x="1" y="90"/>
                  </a:lnTo>
                  <a:lnTo>
                    <a:pt x="91" y="972"/>
                  </a:lnTo>
                  <a:lnTo>
                    <a:pt x="973" y="882"/>
                  </a:lnTo>
                  <a:lnTo>
                    <a:pt x="89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0"/>
            <p:cNvSpPr/>
            <p:nvPr/>
          </p:nvSpPr>
          <p:spPr>
            <a:xfrm>
              <a:off x="1234501" y="1288120"/>
              <a:ext cx="62270" cy="61601"/>
            </a:xfrm>
            <a:custGeom>
              <a:avLst/>
              <a:gdLst/>
              <a:ahLst/>
              <a:cxnLst/>
              <a:rect l="l" t="t" r="r" b="b"/>
              <a:pathLst>
                <a:path w="838" h="829" extrusionOk="0">
                  <a:moveTo>
                    <a:pt x="757" y="1"/>
                  </a:moveTo>
                  <a:lnTo>
                    <a:pt x="1" y="73"/>
                  </a:lnTo>
                  <a:lnTo>
                    <a:pt x="82" y="829"/>
                  </a:lnTo>
                  <a:lnTo>
                    <a:pt x="838" y="757"/>
                  </a:lnTo>
                  <a:lnTo>
                    <a:pt x="757"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20"/>
            <p:cNvSpPr/>
            <p:nvPr/>
          </p:nvSpPr>
          <p:spPr>
            <a:xfrm>
              <a:off x="1469907" y="787882"/>
              <a:ext cx="61601" cy="61601"/>
            </a:xfrm>
            <a:custGeom>
              <a:avLst/>
              <a:gdLst/>
              <a:ahLst/>
              <a:cxnLst/>
              <a:rect l="l" t="t" r="r" b="b"/>
              <a:pathLst>
                <a:path w="829" h="829" extrusionOk="0">
                  <a:moveTo>
                    <a:pt x="757" y="0"/>
                  </a:moveTo>
                  <a:lnTo>
                    <a:pt x="1" y="72"/>
                  </a:lnTo>
                  <a:lnTo>
                    <a:pt x="73" y="828"/>
                  </a:lnTo>
                  <a:lnTo>
                    <a:pt x="829" y="756"/>
                  </a:lnTo>
                  <a:lnTo>
                    <a:pt x="757"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20"/>
            <p:cNvSpPr/>
            <p:nvPr/>
          </p:nvSpPr>
          <p:spPr>
            <a:xfrm>
              <a:off x="650667" y="1510151"/>
              <a:ext cx="61601" cy="61601"/>
            </a:xfrm>
            <a:custGeom>
              <a:avLst/>
              <a:gdLst/>
              <a:ahLst/>
              <a:cxnLst/>
              <a:rect l="l" t="t" r="r" b="b"/>
              <a:pathLst>
                <a:path w="829" h="829" extrusionOk="0">
                  <a:moveTo>
                    <a:pt x="756" y="1"/>
                  </a:moveTo>
                  <a:lnTo>
                    <a:pt x="0" y="73"/>
                  </a:lnTo>
                  <a:lnTo>
                    <a:pt x="72" y="829"/>
                  </a:lnTo>
                  <a:lnTo>
                    <a:pt x="828"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20"/>
            <p:cNvSpPr/>
            <p:nvPr/>
          </p:nvSpPr>
          <p:spPr>
            <a:xfrm>
              <a:off x="-10818" y="1009913"/>
              <a:ext cx="87683" cy="87683"/>
            </a:xfrm>
            <a:custGeom>
              <a:avLst/>
              <a:gdLst/>
              <a:ahLst/>
              <a:cxnLst/>
              <a:rect l="l" t="t" r="r" b="b"/>
              <a:pathLst>
                <a:path w="1180" h="1180" extrusionOk="0">
                  <a:moveTo>
                    <a:pt x="1072" y="0"/>
                  </a:moveTo>
                  <a:lnTo>
                    <a:pt x="1" y="108"/>
                  </a:lnTo>
                  <a:lnTo>
                    <a:pt x="100" y="1180"/>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20"/>
            <p:cNvSpPr/>
            <p:nvPr/>
          </p:nvSpPr>
          <p:spPr>
            <a:xfrm>
              <a:off x="2114005" y="1960306"/>
              <a:ext cx="87683" cy="87683"/>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20"/>
            <p:cNvSpPr/>
            <p:nvPr/>
          </p:nvSpPr>
          <p:spPr>
            <a:xfrm>
              <a:off x="926199" y="1742957"/>
              <a:ext cx="87683" cy="87683"/>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20"/>
            <p:cNvSpPr/>
            <p:nvPr/>
          </p:nvSpPr>
          <p:spPr>
            <a:xfrm>
              <a:off x="1713338" y="281551"/>
              <a:ext cx="87757" cy="87683"/>
            </a:xfrm>
            <a:custGeom>
              <a:avLst/>
              <a:gdLst/>
              <a:ahLst/>
              <a:cxnLst/>
              <a:rect l="l" t="t" r="r" b="b"/>
              <a:pathLst>
                <a:path w="1181"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20"/>
            <p:cNvSpPr/>
            <p:nvPr/>
          </p:nvSpPr>
          <p:spPr>
            <a:xfrm>
              <a:off x="1117467" y="1532221"/>
              <a:ext cx="87683" cy="87683"/>
            </a:xfrm>
            <a:custGeom>
              <a:avLst/>
              <a:gdLst/>
              <a:ahLst/>
              <a:cxnLst/>
              <a:rect l="l" t="t" r="r" b="b"/>
              <a:pathLst>
                <a:path w="1180" h="1180" extrusionOk="0">
                  <a:moveTo>
                    <a:pt x="1072" y="1"/>
                  </a:moveTo>
                  <a:lnTo>
                    <a:pt x="0" y="109"/>
                  </a:lnTo>
                  <a:lnTo>
                    <a:pt x="108"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20"/>
            <p:cNvSpPr/>
            <p:nvPr/>
          </p:nvSpPr>
          <p:spPr>
            <a:xfrm>
              <a:off x="945593" y="119040"/>
              <a:ext cx="87683" cy="87683"/>
            </a:xfrm>
            <a:custGeom>
              <a:avLst/>
              <a:gdLst/>
              <a:ahLst/>
              <a:cxnLst/>
              <a:rect l="l" t="t" r="r" b="b"/>
              <a:pathLst>
                <a:path w="1180" h="1180" extrusionOk="0">
                  <a:moveTo>
                    <a:pt x="1071" y="1"/>
                  </a:moveTo>
                  <a:lnTo>
                    <a:pt x="0" y="109"/>
                  </a:lnTo>
                  <a:lnTo>
                    <a:pt x="108" y="1180"/>
                  </a:lnTo>
                  <a:lnTo>
                    <a:pt x="1179" y="1072"/>
                  </a:lnTo>
                  <a:lnTo>
                    <a:pt x="107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20"/>
            <p:cNvSpPr/>
            <p:nvPr/>
          </p:nvSpPr>
          <p:spPr>
            <a:xfrm>
              <a:off x="1144886" y="518369"/>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20"/>
            <p:cNvSpPr/>
            <p:nvPr/>
          </p:nvSpPr>
          <p:spPr>
            <a:xfrm>
              <a:off x="135642" y="690242"/>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20"/>
            <p:cNvSpPr/>
            <p:nvPr/>
          </p:nvSpPr>
          <p:spPr>
            <a:xfrm>
              <a:off x="371048" y="1197837"/>
              <a:ext cx="87683" cy="87683"/>
            </a:xfrm>
            <a:custGeom>
              <a:avLst/>
              <a:gdLst/>
              <a:ahLst/>
              <a:cxnLst/>
              <a:rect l="l" t="t" r="r" b="b"/>
              <a:pathLst>
                <a:path w="1180"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20"/>
            <p:cNvSpPr/>
            <p:nvPr/>
          </p:nvSpPr>
          <p:spPr>
            <a:xfrm>
              <a:off x="1364242" y="1497445"/>
              <a:ext cx="87683" cy="87683"/>
            </a:xfrm>
            <a:custGeom>
              <a:avLst/>
              <a:gdLst/>
              <a:ahLst/>
              <a:cxnLst/>
              <a:rect l="l" t="t" r="r" b="b"/>
              <a:pathLst>
                <a:path w="1180" h="1180" extrusionOk="0">
                  <a:moveTo>
                    <a:pt x="1081" y="1"/>
                  </a:moveTo>
                  <a:lnTo>
                    <a:pt x="1" y="109"/>
                  </a:lnTo>
                  <a:lnTo>
                    <a:pt x="109" y="1180"/>
                  </a:lnTo>
                  <a:lnTo>
                    <a:pt x="1180" y="1072"/>
                  </a:lnTo>
                  <a:lnTo>
                    <a:pt x="108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20"/>
            <p:cNvSpPr/>
            <p:nvPr/>
          </p:nvSpPr>
          <p:spPr>
            <a:xfrm>
              <a:off x="702162" y="822658"/>
              <a:ext cx="87683" cy="87683"/>
            </a:xfrm>
            <a:custGeom>
              <a:avLst/>
              <a:gdLst/>
              <a:ahLst/>
              <a:cxnLst/>
              <a:rect l="l" t="t" r="r" b="b"/>
              <a:pathLst>
                <a:path w="1180" h="1180" extrusionOk="0">
                  <a:moveTo>
                    <a:pt x="1071" y="0"/>
                  </a:moveTo>
                  <a:lnTo>
                    <a:pt x="0" y="108"/>
                  </a:lnTo>
                  <a:lnTo>
                    <a:pt x="108"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20"/>
            <p:cNvSpPr/>
            <p:nvPr/>
          </p:nvSpPr>
          <p:spPr>
            <a:xfrm>
              <a:off x="1294690" y="938355"/>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20"/>
            <p:cNvSpPr/>
            <p:nvPr/>
          </p:nvSpPr>
          <p:spPr>
            <a:xfrm>
              <a:off x="2254446" y="1542921"/>
              <a:ext cx="123796" cy="123796"/>
            </a:xfrm>
            <a:custGeom>
              <a:avLst/>
              <a:gdLst/>
              <a:ahLst/>
              <a:cxnLst/>
              <a:rect l="l" t="t" r="r" b="b"/>
              <a:pathLst>
                <a:path w="1666" h="1666" extrusionOk="0">
                  <a:moveTo>
                    <a:pt x="1513" y="1"/>
                  </a:moveTo>
                  <a:lnTo>
                    <a:pt x="0" y="154"/>
                  </a:lnTo>
                  <a:lnTo>
                    <a:pt x="153"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20"/>
            <p:cNvSpPr/>
            <p:nvPr/>
          </p:nvSpPr>
          <p:spPr>
            <a:xfrm>
              <a:off x="1632418" y="1622504"/>
              <a:ext cx="123871" cy="123128"/>
            </a:xfrm>
            <a:custGeom>
              <a:avLst/>
              <a:gdLst/>
              <a:ahLst/>
              <a:cxnLst/>
              <a:rect l="l" t="t" r="r" b="b"/>
              <a:pathLst>
                <a:path w="1667" h="1657" extrusionOk="0">
                  <a:moveTo>
                    <a:pt x="1513" y="1"/>
                  </a:moveTo>
                  <a:lnTo>
                    <a:pt x="1" y="154"/>
                  </a:lnTo>
                  <a:lnTo>
                    <a:pt x="154" y="1657"/>
                  </a:lnTo>
                  <a:lnTo>
                    <a:pt x="1666" y="1504"/>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20"/>
            <p:cNvSpPr/>
            <p:nvPr/>
          </p:nvSpPr>
          <p:spPr>
            <a:xfrm>
              <a:off x="457319" y="1852634"/>
              <a:ext cx="79658" cy="79658"/>
            </a:xfrm>
            <a:custGeom>
              <a:avLst/>
              <a:gdLst/>
              <a:ahLst/>
              <a:cxnLst/>
              <a:rect l="l" t="t" r="r" b="b"/>
              <a:pathLst>
                <a:path w="1072" h="1072" extrusionOk="0">
                  <a:moveTo>
                    <a:pt x="973" y="0"/>
                  </a:moveTo>
                  <a:lnTo>
                    <a:pt x="1" y="99"/>
                  </a:lnTo>
                  <a:lnTo>
                    <a:pt x="100" y="1071"/>
                  </a:lnTo>
                  <a:lnTo>
                    <a:pt x="1072" y="972"/>
                  </a:lnTo>
                  <a:lnTo>
                    <a:pt x="97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20"/>
            <p:cNvSpPr/>
            <p:nvPr/>
          </p:nvSpPr>
          <p:spPr>
            <a:xfrm>
              <a:off x="-117152" y="1995751"/>
              <a:ext cx="78989" cy="79658"/>
            </a:xfrm>
            <a:custGeom>
              <a:avLst/>
              <a:gdLst/>
              <a:ahLst/>
              <a:cxnLst/>
              <a:rect l="l" t="t" r="r" b="b"/>
              <a:pathLst>
                <a:path w="1063" h="1072" extrusionOk="0">
                  <a:moveTo>
                    <a:pt x="972" y="0"/>
                  </a:moveTo>
                  <a:lnTo>
                    <a:pt x="0" y="99"/>
                  </a:lnTo>
                  <a:lnTo>
                    <a:pt x="90" y="1071"/>
                  </a:lnTo>
                  <a:lnTo>
                    <a:pt x="1063" y="972"/>
                  </a:lnTo>
                  <a:lnTo>
                    <a:pt x="9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20"/>
            <p:cNvSpPr/>
            <p:nvPr/>
          </p:nvSpPr>
          <p:spPr>
            <a:xfrm>
              <a:off x="2350748" y="1057396"/>
              <a:ext cx="123128" cy="123128"/>
            </a:xfrm>
            <a:custGeom>
              <a:avLst/>
              <a:gdLst/>
              <a:ahLst/>
              <a:cxnLst/>
              <a:rect l="l" t="t" r="r" b="b"/>
              <a:pathLst>
                <a:path w="1657" h="1657" extrusionOk="0">
                  <a:moveTo>
                    <a:pt x="1513" y="0"/>
                  </a:moveTo>
                  <a:lnTo>
                    <a:pt x="1" y="153"/>
                  </a:lnTo>
                  <a:lnTo>
                    <a:pt x="145" y="1657"/>
                  </a:lnTo>
                  <a:lnTo>
                    <a:pt x="1657" y="1513"/>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9" name="Google Shape;2089;p20"/>
          <p:cNvSpPr txBox="1">
            <a:spLocks noGrp="1"/>
          </p:cNvSpPr>
          <p:nvPr>
            <p:ph type="title"/>
          </p:nvPr>
        </p:nvSpPr>
        <p:spPr>
          <a:xfrm>
            <a:off x="723300" y="3240513"/>
            <a:ext cx="3848700" cy="5319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2000" b="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090" name="Google Shape;2090;p20"/>
          <p:cNvSpPr txBox="1">
            <a:spLocks noGrp="1"/>
          </p:cNvSpPr>
          <p:nvPr>
            <p:ph type="subTitle" idx="1"/>
          </p:nvPr>
        </p:nvSpPr>
        <p:spPr>
          <a:xfrm>
            <a:off x="723300" y="1371088"/>
            <a:ext cx="3810000" cy="1740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None/>
              <a:defRPr sz="28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grpSp>
        <p:nvGrpSpPr>
          <p:cNvPr id="2091" name="Google Shape;2091;p20"/>
          <p:cNvGrpSpPr/>
          <p:nvPr/>
        </p:nvGrpSpPr>
        <p:grpSpPr>
          <a:xfrm rot="-1568367">
            <a:off x="4876552" y="2047848"/>
            <a:ext cx="626689" cy="613327"/>
            <a:chOff x="-7798725" y="679788"/>
            <a:chExt cx="189950" cy="185900"/>
          </a:xfrm>
        </p:grpSpPr>
        <p:sp>
          <p:nvSpPr>
            <p:cNvPr id="2092" name="Google Shape;2092;p20"/>
            <p:cNvSpPr/>
            <p:nvPr/>
          </p:nvSpPr>
          <p:spPr>
            <a:xfrm>
              <a:off x="-7798725" y="679788"/>
              <a:ext cx="124000" cy="121550"/>
            </a:xfrm>
            <a:custGeom>
              <a:avLst/>
              <a:gdLst/>
              <a:ahLst/>
              <a:cxnLst/>
              <a:rect l="l" t="t" r="r" b="b"/>
              <a:pathLst>
                <a:path w="4960" h="4862" extrusionOk="0">
                  <a:moveTo>
                    <a:pt x="2782" y="1"/>
                  </a:moveTo>
                  <a:lnTo>
                    <a:pt x="1081" y="1900"/>
                  </a:lnTo>
                  <a:lnTo>
                    <a:pt x="2296" y="2998"/>
                  </a:lnTo>
                  <a:lnTo>
                    <a:pt x="1918" y="3430"/>
                  </a:lnTo>
                  <a:lnTo>
                    <a:pt x="694" y="2332"/>
                  </a:lnTo>
                  <a:lnTo>
                    <a:pt x="1" y="3097"/>
                  </a:lnTo>
                  <a:lnTo>
                    <a:pt x="1801" y="4717"/>
                  </a:lnTo>
                  <a:cubicBezTo>
                    <a:pt x="1906" y="4814"/>
                    <a:pt x="2030" y="4862"/>
                    <a:pt x="2151" y="4862"/>
                  </a:cubicBezTo>
                  <a:cubicBezTo>
                    <a:pt x="2289" y="4862"/>
                    <a:pt x="2425" y="4800"/>
                    <a:pt x="2530" y="4681"/>
                  </a:cubicBezTo>
                  <a:lnTo>
                    <a:pt x="3610" y="3484"/>
                  </a:lnTo>
                  <a:cubicBezTo>
                    <a:pt x="3817" y="3259"/>
                    <a:pt x="3799" y="2953"/>
                    <a:pt x="3574" y="2746"/>
                  </a:cubicBezTo>
                  <a:lnTo>
                    <a:pt x="2737" y="1999"/>
                  </a:lnTo>
                  <a:lnTo>
                    <a:pt x="3052" y="1648"/>
                  </a:lnTo>
                  <a:lnTo>
                    <a:pt x="4105" y="2593"/>
                  </a:lnTo>
                  <a:lnTo>
                    <a:pt x="4609" y="2332"/>
                  </a:lnTo>
                  <a:lnTo>
                    <a:pt x="4960" y="1945"/>
                  </a:lnTo>
                  <a:lnTo>
                    <a:pt x="278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0"/>
            <p:cNvSpPr/>
            <p:nvPr/>
          </p:nvSpPr>
          <p:spPr>
            <a:xfrm>
              <a:off x="-7732800" y="740988"/>
              <a:ext cx="124025" cy="124700"/>
            </a:xfrm>
            <a:custGeom>
              <a:avLst/>
              <a:gdLst/>
              <a:ahLst/>
              <a:cxnLst/>
              <a:rect l="l" t="t" r="r" b="b"/>
              <a:pathLst>
                <a:path w="4961" h="4988" extrusionOk="0">
                  <a:moveTo>
                    <a:pt x="2685" y="0"/>
                  </a:moveTo>
                  <a:cubicBezTo>
                    <a:pt x="2546" y="0"/>
                    <a:pt x="2410" y="61"/>
                    <a:pt x="2305" y="181"/>
                  </a:cubicBezTo>
                  <a:lnTo>
                    <a:pt x="208" y="2512"/>
                  </a:lnTo>
                  <a:cubicBezTo>
                    <a:pt x="1" y="2737"/>
                    <a:pt x="19" y="3043"/>
                    <a:pt x="253" y="3250"/>
                  </a:cubicBezTo>
                  <a:lnTo>
                    <a:pt x="2188" y="4987"/>
                  </a:lnTo>
                  <a:lnTo>
                    <a:pt x="3817" y="3169"/>
                  </a:lnTo>
                  <a:lnTo>
                    <a:pt x="2854" y="2296"/>
                  </a:lnTo>
                  <a:lnTo>
                    <a:pt x="1918" y="3340"/>
                  </a:lnTo>
                  <a:lnTo>
                    <a:pt x="1531" y="2998"/>
                  </a:lnTo>
                  <a:lnTo>
                    <a:pt x="2917" y="1450"/>
                  </a:lnTo>
                  <a:lnTo>
                    <a:pt x="4105" y="2512"/>
                  </a:lnTo>
                  <a:lnTo>
                    <a:pt x="4609" y="2260"/>
                  </a:lnTo>
                  <a:lnTo>
                    <a:pt x="4960" y="1873"/>
                  </a:lnTo>
                  <a:lnTo>
                    <a:pt x="3043" y="145"/>
                  </a:lnTo>
                  <a:cubicBezTo>
                    <a:pt x="2933" y="48"/>
                    <a:pt x="2808" y="0"/>
                    <a:pt x="2685" y="0"/>
                  </a:cubicBez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4" name="Google Shape;2094;p20"/>
          <p:cNvGrpSpPr/>
          <p:nvPr/>
        </p:nvGrpSpPr>
        <p:grpSpPr>
          <a:xfrm rot="-608471">
            <a:off x="1372170" y="4267109"/>
            <a:ext cx="828526" cy="437572"/>
            <a:chOff x="-4158137" y="2836815"/>
            <a:chExt cx="1191848" cy="629455"/>
          </a:xfrm>
        </p:grpSpPr>
        <p:sp>
          <p:nvSpPr>
            <p:cNvPr id="2095" name="Google Shape;2095;p20"/>
            <p:cNvSpPr/>
            <p:nvPr/>
          </p:nvSpPr>
          <p:spPr>
            <a:xfrm>
              <a:off x="-4158137" y="2965183"/>
              <a:ext cx="492259" cy="501087"/>
            </a:xfrm>
            <a:custGeom>
              <a:avLst/>
              <a:gdLst/>
              <a:ahLst/>
              <a:cxnLst/>
              <a:rect l="l" t="t" r="r" b="b"/>
              <a:pathLst>
                <a:path w="4015" h="4087" extrusionOk="0">
                  <a:moveTo>
                    <a:pt x="3654" y="0"/>
                  </a:moveTo>
                  <a:lnTo>
                    <a:pt x="2619" y="216"/>
                  </a:lnTo>
                  <a:lnTo>
                    <a:pt x="2961" y="1854"/>
                  </a:lnTo>
                  <a:lnTo>
                    <a:pt x="2871" y="1872"/>
                  </a:lnTo>
                  <a:lnTo>
                    <a:pt x="2268" y="288"/>
                  </a:lnTo>
                  <a:lnTo>
                    <a:pt x="1386" y="477"/>
                  </a:lnTo>
                  <a:lnTo>
                    <a:pt x="1467" y="2160"/>
                  </a:lnTo>
                  <a:lnTo>
                    <a:pt x="1377" y="2178"/>
                  </a:lnTo>
                  <a:lnTo>
                    <a:pt x="1044" y="549"/>
                  </a:lnTo>
                  <a:lnTo>
                    <a:pt x="0" y="765"/>
                  </a:lnTo>
                  <a:lnTo>
                    <a:pt x="90" y="1188"/>
                  </a:lnTo>
                  <a:lnTo>
                    <a:pt x="1062" y="4086"/>
                  </a:lnTo>
                  <a:lnTo>
                    <a:pt x="2241" y="3834"/>
                  </a:lnTo>
                  <a:lnTo>
                    <a:pt x="2223" y="2448"/>
                  </a:lnTo>
                  <a:lnTo>
                    <a:pt x="2295" y="2430"/>
                  </a:lnTo>
                  <a:lnTo>
                    <a:pt x="2826" y="3717"/>
                  </a:lnTo>
                  <a:lnTo>
                    <a:pt x="4014" y="3465"/>
                  </a:lnTo>
                  <a:lnTo>
                    <a:pt x="3744" y="423"/>
                  </a:lnTo>
                  <a:lnTo>
                    <a:pt x="3654"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20"/>
            <p:cNvSpPr/>
            <p:nvPr/>
          </p:nvSpPr>
          <p:spPr>
            <a:xfrm>
              <a:off x="-3674826" y="2900080"/>
              <a:ext cx="365363" cy="473501"/>
            </a:xfrm>
            <a:custGeom>
              <a:avLst/>
              <a:gdLst/>
              <a:ahLst/>
              <a:cxnLst/>
              <a:rect l="l" t="t" r="r" b="b"/>
              <a:pathLst>
                <a:path w="2980" h="3862" extrusionOk="0">
                  <a:moveTo>
                    <a:pt x="2269" y="0"/>
                  </a:moveTo>
                  <a:lnTo>
                    <a:pt x="0" y="468"/>
                  </a:lnTo>
                  <a:lnTo>
                    <a:pt x="711" y="3861"/>
                  </a:lnTo>
                  <a:lnTo>
                    <a:pt x="2980" y="3393"/>
                  </a:lnTo>
                  <a:lnTo>
                    <a:pt x="2800" y="2538"/>
                  </a:lnTo>
                  <a:lnTo>
                    <a:pt x="1594" y="2790"/>
                  </a:lnTo>
                  <a:lnTo>
                    <a:pt x="1494" y="2331"/>
                  </a:lnTo>
                  <a:lnTo>
                    <a:pt x="2539" y="2115"/>
                  </a:lnTo>
                  <a:lnTo>
                    <a:pt x="2359" y="1260"/>
                  </a:lnTo>
                  <a:lnTo>
                    <a:pt x="1314" y="1485"/>
                  </a:lnTo>
                  <a:lnTo>
                    <a:pt x="1233" y="1107"/>
                  </a:lnTo>
                  <a:lnTo>
                    <a:pt x="2278" y="882"/>
                  </a:lnTo>
                  <a:lnTo>
                    <a:pt x="2359" y="423"/>
                  </a:lnTo>
                  <a:lnTo>
                    <a:pt x="2269"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20"/>
            <p:cNvSpPr/>
            <p:nvPr/>
          </p:nvSpPr>
          <p:spPr>
            <a:xfrm>
              <a:off x="-3360342" y="2836815"/>
              <a:ext cx="394052" cy="471661"/>
            </a:xfrm>
            <a:custGeom>
              <a:avLst/>
              <a:gdLst/>
              <a:ahLst/>
              <a:cxnLst/>
              <a:rect l="l" t="t" r="r" b="b"/>
              <a:pathLst>
                <a:path w="3214" h="3847" extrusionOk="0">
                  <a:moveTo>
                    <a:pt x="1657" y="993"/>
                  </a:moveTo>
                  <a:lnTo>
                    <a:pt x="1738" y="1371"/>
                  </a:lnTo>
                  <a:lnTo>
                    <a:pt x="1315" y="1461"/>
                  </a:lnTo>
                  <a:lnTo>
                    <a:pt x="1234" y="1083"/>
                  </a:lnTo>
                  <a:lnTo>
                    <a:pt x="1657" y="993"/>
                  </a:lnTo>
                  <a:close/>
                  <a:moveTo>
                    <a:pt x="1918" y="2226"/>
                  </a:moveTo>
                  <a:lnTo>
                    <a:pt x="2008" y="2685"/>
                  </a:lnTo>
                  <a:lnTo>
                    <a:pt x="1594" y="2775"/>
                  </a:lnTo>
                  <a:lnTo>
                    <a:pt x="1495" y="2307"/>
                  </a:lnTo>
                  <a:lnTo>
                    <a:pt x="1918" y="2226"/>
                  </a:lnTo>
                  <a:close/>
                  <a:moveTo>
                    <a:pt x="2224" y="0"/>
                  </a:moveTo>
                  <a:cubicBezTo>
                    <a:pt x="2189" y="0"/>
                    <a:pt x="2153" y="4"/>
                    <a:pt x="2116" y="12"/>
                  </a:cubicBezTo>
                  <a:lnTo>
                    <a:pt x="1" y="453"/>
                  </a:lnTo>
                  <a:lnTo>
                    <a:pt x="703" y="3846"/>
                  </a:lnTo>
                  <a:lnTo>
                    <a:pt x="2827" y="3405"/>
                  </a:lnTo>
                  <a:cubicBezTo>
                    <a:pt x="3079" y="3351"/>
                    <a:pt x="3214" y="3135"/>
                    <a:pt x="3160" y="2892"/>
                  </a:cubicBezTo>
                  <a:lnTo>
                    <a:pt x="2980" y="2037"/>
                  </a:lnTo>
                  <a:cubicBezTo>
                    <a:pt x="2933" y="1821"/>
                    <a:pt x="2754" y="1704"/>
                    <a:pt x="2556" y="1704"/>
                  </a:cubicBezTo>
                  <a:cubicBezTo>
                    <a:pt x="2523" y="1704"/>
                    <a:pt x="2491" y="1707"/>
                    <a:pt x="2458" y="1713"/>
                  </a:cubicBezTo>
                  <a:lnTo>
                    <a:pt x="2440" y="1623"/>
                  </a:lnTo>
                  <a:cubicBezTo>
                    <a:pt x="2674" y="1569"/>
                    <a:pt x="2845" y="1371"/>
                    <a:pt x="2791" y="1119"/>
                  </a:cubicBezTo>
                  <a:lnTo>
                    <a:pt x="2629" y="345"/>
                  </a:lnTo>
                  <a:cubicBezTo>
                    <a:pt x="2583" y="130"/>
                    <a:pt x="2425" y="0"/>
                    <a:pt x="2224" y="0"/>
                  </a:cubicBez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8" name="Google Shape;2098;p20"/>
          <p:cNvGrpSpPr/>
          <p:nvPr/>
        </p:nvGrpSpPr>
        <p:grpSpPr>
          <a:xfrm>
            <a:off x="3555964" y="437390"/>
            <a:ext cx="552484" cy="527766"/>
            <a:chOff x="463675" y="309009"/>
            <a:chExt cx="739901" cy="706704"/>
          </a:xfrm>
        </p:grpSpPr>
        <p:sp>
          <p:nvSpPr>
            <p:cNvPr id="2099" name="Google Shape;2099;p20"/>
            <p:cNvSpPr/>
            <p:nvPr/>
          </p:nvSpPr>
          <p:spPr>
            <a:xfrm>
              <a:off x="662858" y="853056"/>
              <a:ext cx="148045" cy="162657"/>
            </a:xfrm>
            <a:custGeom>
              <a:avLst/>
              <a:gdLst/>
              <a:ahLst/>
              <a:cxnLst/>
              <a:rect l="l" t="t" r="r" b="b"/>
              <a:pathLst>
                <a:path w="1378" h="1514" extrusionOk="0">
                  <a:moveTo>
                    <a:pt x="721" y="1"/>
                  </a:moveTo>
                  <a:lnTo>
                    <a:pt x="109" y="361"/>
                  </a:lnTo>
                  <a:cubicBezTo>
                    <a:pt x="19" y="406"/>
                    <a:pt x="1" y="496"/>
                    <a:pt x="46" y="586"/>
                  </a:cubicBezTo>
                  <a:lnTo>
                    <a:pt x="541" y="1432"/>
                  </a:lnTo>
                  <a:cubicBezTo>
                    <a:pt x="576" y="1484"/>
                    <a:pt x="626" y="1514"/>
                    <a:pt x="678" y="1514"/>
                  </a:cubicBezTo>
                  <a:cubicBezTo>
                    <a:pt x="707" y="1514"/>
                    <a:pt x="737" y="1505"/>
                    <a:pt x="766" y="1486"/>
                  </a:cubicBezTo>
                  <a:lnTo>
                    <a:pt x="1378" y="1126"/>
                  </a:lnTo>
                  <a:lnTo>
                    <a:pt x="1216" y="847"/>
                  </a:lnTo>
                  <a:lnTo>
                    <a:pt x="811" y="1081"/>
                  </a:lnTo>
                  <a:lnTo>
                    <a:pt x="487" y="514"/>
                  </a:lnTo>
                  <a:lnTo>
                    <a:pt x="829" y="316"/>
                  </a:lnTo>
                  <a:lnTo>
                    <a:pt x="802" y="136"/>
                  </a:lnTo>
                  <a:lnTo>
                    <a:pt x="721" y="1"/>
                  </a:ln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20"/>
            <p:cNvSpPr/>
            <p:nvPr/>
          </p:nvSpPr>
          <p:spPr>
            <a:xfrm>
              <a:off x="750847" y="824049"/>
              <a:ext cx="147079" cy="144178"/>
            </a:xfrm>
            <a:custGeom>
              <a:avLst/>
              <a:gdLst/>
              <a:ahLst/>
              <a:cxnLst/>
              <a:rect l="l" t="t" r="r" b="b"/>
              <a:pathLst>
                <a:path w="1369" h="1342" extrusionOk="0">
                  <a:moveTo>
                    <a:pt x="352" y="1"/>
                  </a:moveTo>
                  <a:lnTo>
                    <a:pt x="1" y="208"/>
                  </a:lnTo>
                  <a:lnTo>
                    <a:pt x="658" y="1342"/>
                  </a:lnTo>
                  <a:lnTo>
                    <a:pt x="1369" y="928"/>
                  </a:lnTo>
                  <a:lnTo>
                    <a:pt x="1198" y="649"/>
                  </a:lnTo>
                  <a:lnTo>
                    <a:pt x="847" y="856"/>
                  </a:lnTo>
                  <a:lnTo>
                    <a:pt x="352" y="1"/>
                  </a:ln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0"/>
            <p:cNvSpPr/>
            <p:nvPr/>
          </p:nvSpPr>
          <p:spPr>
            <a:xfrm>
              <a:off x="838836" y="749919"/>
              <a:ext cx="154921" cy="162334"/>
            </a:xfrm>
            <a:custGeom>
              <a:avLst/>
              <a:gdLst/>
              <a:ahLst/>
              <a:cxnLst/>
              <a:rect l="l" t="t" r="r" b="b"/>
              <a:pathLst>
                <a:path w="1442" h="1511" extrusionOk="0">
                  <a:moveTo>
                    <a:pt x="631" y="430"/>
                  </a:moveTo>
                  <a:lnTo>
                    <a:pt x="955" y="997"/>
                  </a:lnTo>
                  <a:lnTo>
                    <a:pt x="820" y="1078"/>
                  </a:lnTo>
                  <a:lnTo>
                    <a:pt x="487" y="520"/>
                  </a:lnTo>
                  <a:lnTo>
                    <a:pt x="631" y="430"/>
                  </a:lnTo>
                  <a:close/>
                  <a:moveTo>
                    <a:pt x="761" y="1"/>
                  </a:moveTo>
                  <a:cubicBezTo>
                    <a:pt x="731" y="1"/>
                    <a:pt x="699" y="9"/>
                    <a:pt x="667" y="25"/>
                  </a:cubicBezTo>
                  <a:lnTo>
                    <a:pt x="109" y="358"/>
                  </a:lnTo>
                  <a:cubicBezTo>
                    <a:pt x="28" y="403"/>
                    <a:pt x="1" y="502"/>
                    <a:pt x="46" y="583"/>
                  </a:cubicBezTo>
                  <a:lnTo>
                    <a:pt x="550" y="1429"/>
                  </a:lnTo>
                  <a:cubicBezTo>
                    <a:pt x="579" y="1481"/>
                    <a:pt x="627" y="1511"/>
                    <a:pt x="679" y="1511"/>
                  </a:cubicBezTo>
                  <a:cubicBezTo>
                    <a:pt x="707" y="1511"/>
                    <a:pt x="737" y="1502"/>
                    <a:pt x="766" y="1483"/>
                  </a:cubicBezTo>
                  <a:lnTo>
                    <a:pt x="1333" y="1159"/>
                  </a:lnTo>
                  <a:cubicBezTo>
                    <a:pt x="1414" y="1105"/>
                    <a:pt x="1441" y="1015"/>
                    <a:pt x="1396" y="934"/>
                  </a:cubicBezTo>
                  <a:lnTo>
                    <a:pt x="892" y="79"/>
                  </a:lnTo>
                  <a:cubicBezTo>
                    <a:pt x="863" y="27"/>
                    <a:pt x="816" y="1"/>
                    <a:pt x="761"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20"/>
            <p:cNvSpPr/>
            <p:nvPr/>
          </p:nvSpPr>
          <p:spPr>
            <a:xfrm>
              <a:off x="940361" y="681913"/>
              <a:ext cx="161690" cy="168995"/>
            </a:xfrm>
            <a:custGeom>
              <a:avLst/>
              <a:gdLst/>
              <a:ahLst/>
              <a:cxnLst/>
              <a:rect l="l" t="t" r="r" b="b"/>
              <a:pathLst>
                <a:path w="1505" h="1573" extrusionOk="0">
                  <a:moveTo>
                    <a:pt x="847" y="1"/>
                  </a:moveTo>
                  <a:lnTo>
                    <a:pt x="487" y="208"/>
                  </a:lnTo>
                  <a:lnTo>
                    <a:pt x="991" y="1054"/>
                  </a:lnTo>
                  <a:lnTo>
                    <a:pt x="847" y="1144"/>
                  </a:lnTo>
                  <a:lnTo>
                    <a:pt x="352" y="289"/>
                  </a:lnTo>
                  <a:lnTo>
                    <a:pt x="1" y="496"/>
                  </a:lnTo>
                  <a:lnTo>
                    <a:pt x="577" y="1486"/>
                  </a:lnTo>
                  <a:cubicBezTo>
                    <a:pt x="606" y="1544"/>
                    <a:pt x="659" y="1573"/>
                    <a:pt x="714" y="1573"/>
                  </a:cubicBezTo>
                  <a:cubicBezTo>
                    <a:pt x="743" y="1573"/>
                    <a:pt x="774" y="1564"/>
                    <a:pt x="802" y="1549"/>
                  </a:cubicBezTo>
                  <a:lnTo>
                    <a:pt x="1504" y="1135"/>
                  </a:lnTo>
                  <a:lnTo>
                    <a:pt x="847" y="1"/>
                  </a:ln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20"/>
            <p:cNvSpPr/>
            <p:nvPr/>
          </p:nvSpPr>
          <p:spPr>
            <a:xfrm>
              <a:off x="1044895" y="627122"/>
              <a:ext cx="158681" cy="168028"/>
            </a:xfrm>
            <a:custGeom>
              <a:avLst/>
              <a:gdLst/>
              <a:ahLst/>
              <a:cxnLst/>
              <a:rect l="l" t="t" r="r" b="b"/>
              <a:pathLst>
                <a:path w="1477" h="1564" extrusionOk="0">
                  <a:moveTo>
                    <a:pt x="666" y="430"/>
                  </a:moveTo>
                  <a:lnTo>
                    <a:pt x="990" y="997"/>
                  </a:lnTo>
                  <a:lnTo>
                    <a:pt x="846" y="1078"/>
                  </a:lnTo>
                  <a:lnTo>
                    <a:pt x="522" y="511"/>
                  </a:lnTo>
                  <a:lnTo>
                    <a:pt x="666" y="430"/>
                  </a:lnTo>
                  <a:close/>
                  <a:moveTo>
                    <a:pt x="799" y="1"/>
                  </a:moveTo>
                  <a:cubicBezTo>
                    <a:pt x="770" y="1"/>
                    <a:pt x="740" y="9"/>
                    <a:pt x="711" y="25"/>
                  </a:cubicBezTo>
                  <a:lnTo>
                    <a:pt x="0" y="439"/>
                  </a:lnTo>
                  <a:lnTo>
                    <a:pt x="666" y="1564"/>
                  </a:lnTo>
                  <a:lnTo>
                    <a:pt x="1368" y="1150"/>
                  </a:lnTo>
                  <a:cubicBezTo>
                    <a:pt x="1449" y="1105"/>
                    <a:pt x="1476" y="1015"/>
                    <a:pt x="1431" y="934"/>
                  </a:cubicBezTo>
                  <a:lnTo>
                    <a:pt x="927" y="79"/>
                  </a:lnTo>
                  <a:cubicBezTo>
                    <a:pt x="898" y="27"/>
                    <a:pt x="851" y="1"/>
                    <a:pt x="799"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20"/>
            <p:cNvSpPr/>
            <p:nvPr/>
          </p:nvSpPr>
          <p:spPr>
            <a:xfrm>
              <a:off x="463675" y="309009"/>
              <a:ext cx="697361" cy="543191"/>
            </a:xfrm>
            <a:custGeom>
              <a:avLst/>
              <a:gdLst/>
              <a:ahLst/>
              <a:cxnLst/>
              <a:rect l="l" t="t" r="r" b="b"/>
              <a:pathLst>
                <a:path w="6491" h="5056" extrusionOk="0">
                  <a:moveTo>
                    <a:pt x="2590" y="1"/>
                  </a:moveTo>
                  <a:cubicBezTo>
                    <a:pt x="2478" y="1"/>
                    <a:pt x="2367" y="23"/>
                    <a:pt x="2260" y="70"/>
                  </a:cubicBezTo>
                  <a:cubicBezTo>
                    <a:pt x="1" y="1042"/>
                    <a:pt x="1522" y="3364"/>
                    <a:pt x="1522" y="3364"/>
                  </a:cubicBezTo>
                  <a:cubicBezTo>
                    <a:pt x="1522" y="3364"/>
                    <a:pt x="1362" y="3304"/>
                    <a:pt x="1163" y="3304"/>
                  </a:cubicBezTo>
                  <a:cubicBezTo>
                    <a:pt x="879" y="3304"/>
                    <a:pt x="515" y="3425"/>
                    <a:pt x="415" y="4012"/>
                  </a:cubicBezTo>
                  <a:cubicBezTo>
                    <a:pt x="244" y="5011"/>
                    <a:pt x="1855" y="5056"/>
                    <a:pt x="1855" y="5056"/>
                  </a:cubicBezTo>
                  <a:lnTo>
                    <a:pt x="5455" y="2941"/>
                  </a:lnTo>
                  <a:cubicBezTo>
                    <a:pt x="6490" y="2077"/>
                    <a:pt x="6013" y="493"/>
                    <a:pt x="4969" y="196"/>
                  </a:cubicBezTo>
                  <a:cubicBezTo>
                    <a:pt x="4851" y="161"/>
                    <a:pt x="4742" y="146"/>
                    <a:pt x="4643" y="146"/>
                  </a:cubicBezTo>
                  <a:cubicBezTo>
                    <a:pt x="3803" y="146"/>
                    <a:pt x="3637" y="1249"/>
                    <a:pt x="3637" y="1249"/>
                  </a:cubicBezTo>
                  <a:cubicBezTo>
                    <a:pt x="3615" y="479"/>
                    <a:pt x="3105" y="1"/>
                    <a:pt x="2590"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5" name="Google Shape;2105;p20"/>
          <p:cNvGrpSpPr/>
          <p:nvPr/>
        </p:nvGrpSpPr>
        <p:grpSpPr>
          <a:xfrm rot="3423584">
            <a:off x="7858654" y="1614795"/>
            <a:ext cx="552513" cy="476834"/>
            <a:chOff x="2100925" y="-2214037"/>
            <a:chExt cx="2136822" cy="1844136"/>
          </a:xfrm>
        </p:grpSpPr>
        <p:sp>
          <p:nvSpPr>
            <p:cNvPr id="2106" name="Google Shape;2106;p20"/>
            <p:cNvSpPr/>
            <p:nvPr/>
          </p:nvSpPr>
          <p:spPr>
            <a:xfrm>
              <a:off x="3072997" y="-865603"/>
              <a:ext cx="564374" cy="495703"/>
            </a:xfrm>
            <a:custGeom>
              <a:avLst/>
              <a:gdLst/>
              <a:ahLst/>
              <a:cxnLst/>
              <a:rect l="l" t="t" r="r" b="b"/>
              <a:pathLst>
                <a:path w="1693" h="1487" extrusionOk="0">
                  <a:moveTo>
                    <a:pt x="858" y="0"/>
                  </a:moveTo>
                  <a:cubicBezTo>
                    <a:pt x="615" y="0"/>
                    <a:pt x="375" y="119"/>
                    <a:pt x="226" y="337"/>
                  </a:cubicBezTo>
                  <a:cubicBezTo>
                    <a:pt x="1" y="679"/>
                    <a:pt x="100" y="1138"/>
                    <a:pt x="442" y="1363"/>
                  </a:cubicBezTo>
                  <a:cubicBezTo>
                    <a:pt x="569" y="1447"/>
                    <a:pt x="712" y="1487"/>
                    <a:pt x="853" y="1487"/>
                  </a:cubicBezTo>
                  <a:cubicBezTo>
                    <a:pt x="1092" y="1487"/>
                    <a:pt x="1326" y="1371"/>
                    <a:pt x="1468" y="1156"/>
                  </a:cubicBezTo>
                  <a:cubicBezTo>
                    <a:pt x="1693" y="814"/>
                    <a:pt x="1603" y="346"/>
                    <a:pt x="1261" y="121"/>
                  </a:cubicBezTo>
                  <a:cubicBezTo>
                    <a:pt x="1137" y="39"/>
                    <a:pt x="997" y="0"/>
                    <a:pt x="858" y="0"/>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0"/>
            <p:cNvSpPr/>
            <p:nvPr/>
          </p:nvSpPr>
          <p:spPr>
            <a:xfrm>
              <a:off x="2730972" y="-1280968"/>
              <a:ext cx="1113747" cy="513037"/>
            </a:xfrm>
            <a:custGeom>
              <a:avLst/>
              <a:gdLst/>
              <a:ahLst/>
              <a:cxnLst/>
              <a:rect l="l" t="t" r="r" b="b"/>
              <a:pathLst>
                <a:path w="3341" h="1539" extrusionOk="0">
                  <a:moveTo>
                    <a:pt x="1845" y="1"/>
                  </a:moveTo>
                  <a:cubicBezTo>
                    <a:pt x="1741" y="1"/>
                    <a:pt x="1636" y="9"/>
                    <a:pt x="1531" y="26"/>
                  </a:cubicBezTo>
                  <a:cubicBezTo>
                    <a:pt x="856" y="134"/>
                    <a:pt x="316" y="566"/>
                    <a:pt x="1" y="1169"/>
                  </a:cubicBezTo>
                  <a:lnTo>
                    <a:pt x="361" y="1538"/>
                  </a:lnTo>
                  <a:cubicBezTo>
                    <a:pt x="604" y="1016"/>
                    <a:pt x="1054" y="638"/>
                    <a:pt x="1612" y="548"/>
                  </a:cubicBezTo>
                  <a:cubicBezTo>
                    <a:pt x="1694" y="535"/>
                    <a:pt x="1776" y="528"/>
                    <a:pt x="1857" y="528"/>
                  </a:cubicBezTo>
                  <a:cubicBezTo>
                    <a:pt x="2328" y="528"/>
                    <a:pt x="2776" y="744"/>
                    <a:pt x="3106" y="1097"/>
                  </a:cubicBezTo>
                  <a:lnTo>
                    <a:pt x="3340" y="629"/>
                  </a:lnTo>
                  <a:cubicBezTo>
                    <a:pt x="2923" y="235"/>
                    <a:pt x="2398" y="1"/>
                    <a:pt x="1845"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0"/>
            <p:cNvSpPr/>
            <p:nvPr/>
          </p:nvSpPr>
          <p:spPr>
            <a:xfrm>
              <a:off x="2436950" y="-1714666"/>
              <a:ext cx="1590782" cy="661715"/>
            </a:xfrm>
            <a:custGeom>
              <a:avLst/>
              <a:gdLst/>
              <a:ahLst/>
              <a:cxnLst/>
              <a:rect l="l" t="t" r="r" b="b"/>
              <a:pathLst>
                <a:path w="4772" h="1985" extrusionOk="0">
                  <a:moveTo>
                    <a:pt x="2682" y="1"/>
                  </a:moveTo>
                  <a:cubicBezTo>
                    <a:pt x="2524" y="1"/>
                    <a:pt x="2365" y="14"/>
                    <a:pt x="2206" y="40"/>
                  </a:cubicBezTo>
                  <a:cubicBezTo>
                    <a:pt x="1270" y="193"/>
                    <a:pt x="496" y="769"/>
                    <a:pt x="1" y="1570"/>
                  </a:cubicBezTo>
                  <a:lnTo>
                    <a:pt x="415" y="1984"/>
                  </a:lnTo>
                  <a:cubicBezTo>
                    <a:pt x="820" y="1282"/>
                    <a:pt x="1486" y="769"/>
                    <a:pt x="2296" y="634"/>
                  </a:cubicBezTo>
                  <a:cubicBezTo>
                    <a:pt x="2426" y="614"/>
                    <a:pt x="2555" y="604"/>
                    <a:pt x="2683" y="604"/>
                  </a:cubicBezTo>
                  <a:cubicBezTo>
                    <a:pt x="3355" y="604"/>
                    <a:pt x="3996" y="873"/>
                    <a:pt x="4510" y="1327"/>
                  </a:cubicBezTo>
                  <a:lnTo>
                    <a:pt x="4771" y="796"/>
                  </a:lnTo>
                  <a:cubicBezTo>
                    <a:pt x="4175" y="297"/>
                    <a:pt x="3443" y="1"/>
                    <a:pt x="2682"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0"/>
            <p:cNvSpPr/>
            <p:nvPr/>
          </p:nvSpPr>
          <p:spPr>
            <a:xfrm>
              <a:off x="2100925" y="-2214037"/>
              <a:ext cx="2136822" cy="830727"/>
            </a:xfrm>
            <a:custGeom>
              <a:avLst/>
              <a:gdLst/>
              <a:ahLst/>
              <a:cxnLst/>
              <a:rect l="l" t="t" r="r" b="b"/>
              <a:pathLst>
                <a:path w="6410" h="2492" extrusionOk="0">
                  <a:moveTo>
                    <a:pt x="3628" y="1"/>
                  </a:moveTo>
                  <a:cubicBezTo>
                    <a:pt x="3410" y="1"/>
                    <a:pt x="3191" y="18"/>
                    <a:pt x="2971" y="53"/>
                  </a:cubicBezTo>
                  <a:cubicBezTo>
                    <a:pt x="1729" y="260"/>
                    <a:pt x="685" y="998"/>
                    <a:pt x="1" y="2033"/>
                  </a:cubicBezTo>
                  <a:lnTo>
                    <a:pt x="451" y="2492"/>
                  </a:lnTo>
                  <a:cubicBezTo>
                    <a:pt x="1054" y="1565"/>
                    <a:pt x="1972" y="899"/>
                    <a:pt x="3079" y="719"/>
                  </a:cubicBezTo>
                  <a:cubicBezTo>
                    <a:pt x="3275" y="687"/>
                    <a:pt x="3471" y="671"/>
                    <a:pt x="3664" y="671"/>
                  </a:cubicBezTo>
                  <a:cubicBezTo>
                    <a:pt x="4562" y="671"/>
                    <a:pt x="5419" y="1005"/>
                    <a:pt x="6130" y="1583"/>
                  </a:cubicBezTo>
                  <a:lnTo>
                    <a:pt x="6409" y="998"/>
                  </a:lnTo>
                  <a:cubicBezTo>
                    <a:pt x="5609" y="368"/>
                    <a:pt x="4638" y="1"/>
                    <a:pt x="3628"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2">
  <p:cSld name="BLANK_1_1_1_2_1_1">
    <p:spTree>
      <p:nvGrpSpPr>
        <p:cNvPr id="1" name="Shape 2631"/>
        <p:cNvGrpSpPr/>
        <p:nvPr/>
      </p:nvGrpSpPr>
      <p:grpSpPr>
        <a:xfrm>
          <a:off x="0" y="0"/>
          <a:ext cx="0" cy="0"/>
          <a:chOff x="0" y="0"/>
          <a:chExt cx="0" cy="0"/>
        </a:xfrm>
      </p:grpSpPr>
      <p:sp>
        <p:nvSpPr>
          <p:cNvPr id="2632" name="Google Shape;2632;p26"/>
          <p:cNvSpPr txBox="1">
            <a:spLocks noGrp="1"/>
          </p:cNvSpPr>
          <p:nvPr>
            <p:ph type="title"/>
          </p:nvPr>
        </p:nvSpPr>
        <p:spPr>
          <a:xfrm>
            <a:off x="2982675" y="2668375"/>
            <a:ext cx="3198900" cy="2742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33" name="Google Shape;2633;p26"/>
          <p:cNvSpPr txBox="1">
            <a:spLocks noGrp="1"/>
          </p:cNvSpPr>
          <p:nvPr>
            <p:ph type="subTitle" idx="1"/>
          </p:nvPr>
        </p:nvSpPr>
        <p:spPr>
          <a:xfrm>
            <a:off x="2982675" y="2999725"/>
            <a:ext cx="3198900" cy="559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34" name="Google Shape;2634;p26"/>
          <p:cNvSpPr txBox="1">
            <a:spLocks noGrp="1"/>
          </p:cNvSpPr>
          <p:nvPr>
            <p:ph type="title" idx="2"/>
          </p:nvPr>
        </p:nvSpPr>
        <p:spPr>
          <a:xfrm>
            <a:off x="719975" y="437400"/>
            <a:ext cx="7704000" cy="89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500" b="0"/>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grpSp>
        <p:nvGrpSpPr>
          <p:cNvPr id="2635" name="Google Shape;2635;p26"/>
          <p:cNvGrpSpPr/>
          <p:nvPr/>
        </p:nvGrpSpPr>
        <p:grpSpPr>
          <a:xfrm rot="5706099">
            <a:off x="-1114953" y="-539711"/>
            <a:ext cx="3027432" cy="2272592"/>
            <a:chOff x="-117152" y="130410"/>
            <a:chExt cx="2591028" cy="1944999"/>
          </a:xfrm>
        </p:grpSpPr>
        <p:sp>
          <p:nvSpPr>
            <p:cNvPr id="2636" name="Google Shape;2636;p26"/>
            <p:cNvSpPr/>
            <p:nvPr/>
          </p:nvSpPr>
          <p:spPr>
            <a:xfrm>
              <a:off x="178443" y="130410"/>
              <a:ext cx="123796" cy="123796"/>
            </a:xfrm>
            <a:custGeom>
              <a:avLst/>
              <a:gdLst/>
              <a:ahLst/>
              <a:cxnLst/>
              <a:rect l="l" t="t" r="r" b="b"/>
              <a:pathLst>
                <a:path w="1666" h="1666" extrusionOk="0">
                  <a:moveTo>
                    <a:pt x="1513" y="1"/>
                  </a:moveTo>
                  <a:lnTo>
                    <a:pt x="1" y="154"/>
                  </a:lnTo>
                  <a:lnTo>
                    <a:pt x="154"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26"/>
            <p:cNvSpPr/>
            <p:nvPr/>
          </p:nvSpPr>
          <p:spPr>
            <a:xfrm>
              <a:off x="1702638" y="1033989"/>
              <a:ext cx="123871" cy="123796"/>
            </a:xfrm>
            <a:custGeom>
              <a:avLst/>
              <a:gdLst/>
              <a:ahLst/>
              <a:cxnLst/>
              <a:rect l="l" t="t" r="r" b="b"/>
              <a:pathLst>
                <a:path w="1667" h="1666" extrusionOk="0">
                  <a:moveTo>
                    <a:pt x="1513" y="0"/>
                  </a:moveTo>
                  <a:lnTo>
                    <a:pt x="1" y="153"/>
                  </a:lnTo>
                  <a:lnTo>
                    <a:pt x="154" y="1666"/>
                  </a:lnTo>
                  <a:lnTo>
                    <a:pt x="1666" y="1513"/>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26"/>
            <p:cNvSpPr/>
            <p:nvPr/>
          </p:nvSpPr>
          <p:spPr>
            <a:xfrm>
              <a:off x="1799684" y="576552"/>
              <a:ext cx="123796" cy="123128"/>
            </a:xfrm>
            <a:custGeom>
              <a:avLst/>
              <a:gdLst/>
              <a:ahLst/>
              <a:cxnLst/>
              <a:rect l="l" t="t" r="r" b="b"/>
              <a:pathLst>
                <a:path w="1666" h="1657" extrusionOk="0">
                  <a:moveTo>
                    <a:pt x="1512" y="0"/>
                  </a:moveTo>
                  <a:lnTo>
                    <a:pt x="0" y="153"/>
                  </a:lnTo>
                  <a:lnTo>
                    <a:pt x="153" y="1656"/>
                  </a:lnTo>
                  <a:lnTo>
                    <a:pt x="1665" y="1503"/>
                  </a:lnTo>
                  <a:lnTo>
                    <a:pt x="151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26"/>
            <p:cNvSpPr/>
            <p:nvPr/>
          </p:nvSpPr>
          <p:spPr>
            <a:xfrm>
              <a:off x="521520" y="707630"/>
              <a:ext cx="72376" cy="72301"/>
            </a:xfrm>
            <a:custGeom>
              <a:avLst/>
              <a:gdLst/>
              <a:ahLst/>
              <a:cxnLst/>
              <a:rect l="l" t="t" r="r" b="b"/>
              <a:pathLst>
                <a:path w="974" h="973" extrusionOk="0">
                  <a:moveTo>
                    <a:pt x="892" y="0"/>
                  </a:moveTo>
                  <a:lnTo>
                    <a:pt x="1" y="90"/>
                  </a:lnTo>
                  <a:lnTo>
                    <a:pt x="91" y="972"/>
                  </a:lnTo>
                  <a:lnTo>
                    <a:pt x="973" y="882"/>
                  </a:lnTo>
                  <a:lnTo>
                    <a:pt x="89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6"/>
            <p:cNvSpPr/>
            <p:nvPr/>
          </p:nvSpPr>
          <p:spPr>
            <a:xfrm>
              <a:off x="1234501" y="1288120"/>
              <a:ext cx="62270" cy="61601"/>
            </a:xfrm>
            <a:custGeom>
              <a:avLst/>
              <a:gdLst/>
              <a:ahLst/>
              <a:cxnLst/>
              <a:rect l="l" t="t" r="r" b="b"/>
              <a:pathLst>
                <a:path w="838" h="829" extrusionOk="0">
                  <a:moveTo>
                    <a:pt x="757" y="1"/>
                  </a:moveTo>
                  <a:lnTo>
                    <a:pt x="1" y="73"/>
                  </a:lnTo>
                  <a:lnTo>
                    <a:pt x="82" y="829"/>
                  </a:lnTo>
                  <a:lnTo>
                    <a:pt x="838" y="757"/>
                  </a:lnTo>
                  <a:lnTo>
                    <a:pt x="757"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6"/>
            <p:cNvSpPr/>
            <p:nvPr/>
          </p:nvSpPr>
          <p:spPr>
            <a:xfrm>
              <a:off x="1469907" y="787882"/>
              <a:ext cx="61601" cy="61601"/>
            </a:xfrm>
            <a:custGeom>
              <a:avLst/>
              <a:gdLst/>
              <a:ahLst/>
              <a:cxnLst/>
              <a:rect l="l" t="t" r="r" b="b"/>
              <a:pathLst>
                <a:path w="829" h="829" extrusionOk="0">
                  <a:moveTo>
                    <a:pt x="757" y="0"/>
                  </a:moveTo>
                  <a:lnTo>
                    <a:pt x="1" y="72"/>
                  </a:lnTo>
                  <a:lnTo>
                    <a:pt x="73" y="828"/>
                  </a:lnTo>
                  <a:lnTo>
                    <a:pt x="829" y="756"/>
                  </a:lnTo>
                  <a:lnTo>
                    <a:pt x="757"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6"/>
            <p:cNvSpPr/>
            <p:nvPr/>
          </p:nvSpPr>
          <p:spPr>
            <a:xfrm>
              <a:off x="650667" y="1510151"/>
              <a:ext cx="61601" cy="61601"/>
            </a:xfrm>
            <a:custGeom>
              <a:avLst/>
              <a:gdLst/>
              <a:ahLst/>
              <a:cxnLst/>
              <a:rect l="l" t="t" r="r" b="b"/>
              <a:pathLst>
                <a:path w="829" h="829" extrusionOk="0">
                  <a:moveTo>
                    <a:pt x="756" y="1"/>
                  </a:moveTo>
                  <a:lnTo>
                    <a:pt x="0" y="73"/>
                  </a:lnTo>
                  <a:lnTo>
                    <a:pt x="72" y="829"/>
                  </a:lnTo>
                  <a:lnTo>
                    <a:pt x="828"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26"/>
            <p:cNvSpPr/>
            <p:nvPr/>
          </p:nvSpPr>
          <p:spPr>
            <a:xfrm>
              <a:off x="-10818" y="1009913"/>
              <a:ext cx="87683" cy="87683"/>
            </a:xfrm>
            <a:custGeom>
              <a:avLst/>
              <a:gdLst/>
              <a:ahLst/>
              <a:cxnLst/>
              <a:rect l="l" t="t" r="r" b="b"/>
              <a:pathLst>
                <a:path w="1180" h="1180" extrusionOk="0">
                  <a:moveTo>
                    <a:pt x="1072" y="0"/>
                  </a:moveTo>
                  <a:lnTo>
                    <a:pt x="1" y="108"/>
                  </a:lnTo>
                  <a:lnTo>
                    <a:pt x="100" y="1180"/>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26"/>
            <p:cNvSpPr/>
            <p:nvPr/>
          </p:nvSpPr>
          <p:spPr>
            <a:xfrm>
              <a:off x="2114005" y="1960306"/>
              <a:ext cx="87683" cy="87683"/>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6"/>
            <p:cNvSpPr/>
            <p:nvPr/>
          </p:nvSpPr>
          <p:spPr>
            <a:xfrm>
              <a:off x="926199" y="1742957"/>
              <a:ext cx="87683" cy="87683"/>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26"/>
            <p:cNvSpPr/>
            <p:nvPr/>
          </p:nvSpPr>
          <p:spPr>
            <a:xfrm>
              <a:off x="1713338" y="281551"/>
              <a:ext cx="87757" cy="87683"/>
            </a:xfrm>
            <a:custGeom>
              <a:avLst/>
              <a:gdLst/>
              <a:ahLst/>
              <a:cxnLst/>
              <a:rect l="l" t="t" r="r" b="b"/>
              <a:pathLst>
                <a:path w="1181"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26"/>
            <p:cNvSpPr/>
            <p:nvPr/>
          </p:nvSpPr>
          <p:spPr>
            <a:xfrm>
              <a:off x="1117467" y="1532221"/>
              <a:ext cx="87683" cy="87683"/>
            </a:xfrm>
            <a:custGeom>
              <a:avLst/>
              <a:gdLst/>
              <a:ahLst/>
              <a:cxnLst/>
              <a:rect l="l" t="t" r="r" b="b"/>
              <a:pathLst>
                <a:path w="1180" h="1180" extrusionOk="0">
                  <a:moveTo>
                    <a:pt x="1072" y="1"/>
                  </a:moveTo>
                  <a:lnTo>
                    <a:pt x="0" y="109"/>
                  </a:lnTo>
                  <a:lnTo>
                    <a:pt x="108"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26"/>
            <p:cNvSpPr/>
            <p:nvPr/>
          </p:nvSpPr>
          <p:spPr>
            <a:xfrm>
              <a:off x="135642" y="690242"/>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26"/>
            <p:cNvSpPr/>
            <p:nvPr/>
          </p:nvSpPr>
          <p:spPr>
            <a:xfrm>
              <a:off x="371048" y="1197837"/>
              <a:ext cx="87683" cy="87683"/>
            </a:xfrm>
            <a:custGeom>
              <a:avLst/>
              <a:gdLst/>
              <a:ahLst/>
              <a:cxnLst/>
              <a:rect l="l" t="t" r="r" b="b"/>
              <a:pathLst>
                <a:path w="1180"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26"/>
            <p:cNvSpPr/>
            <p:nvPr/>
          </p:nvSpPr>
          <p:spPr>
            <a:xfrm>
              <a:off x="1364242" y="1497445"/>
              <a:ext cx="87683" cy="87683"/>
            </a:xfrm>
            <a:custGeom>
              <a:avLst/>
              <a:gdLst/>
              <a:ahLst/>
              <a:cxnLst/>
              <a:rect l="l" t="t" r="r" b="b"/>
              <a:pathLst>
                <a:path w="1180" h="1180" extrusionOk="0">
                  <a:moveTo>
                    <a:pt x="1081" y="1"/>
                  </a:moveTo>
                  <a:lnTo>
                    <a:pt x="1" y="109"/>
                  </a:lnTo>
                  <a:lnTo>
                    <a:pt x="109" y="1180"/>
                  </a:lnTo>
                  <a:lnTo>
                    <a:pt x="1180" y="1072"/>
                  </a:lnTo>
                  <a:lnTo>
                    <a:pt x="108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26"/>
            <p:cNvSpPr/>
            <p:nvPr/>
          </p:nvSpPr>
          <p:spPr>
            <a:xfrm>
              <a:off x="702162" y="822658"/>
              <a:ext cx="87683" cy="87683"/>
            </a:xfrm>
            <a:custGeom>
              <a:avLst/>
              <a:gdLst/>
              <a:ahLst/>
              <a:cxnLst/>
              <a:rect l="l" t="t" r="r" b="b"/>
              <a:pathLst>
                <a:path w="1180" h="1180" extrusionOk="0">
                  <a:moveTo>
                    <a:pt x="1071" y="0"/>
                  </a:moveTo>
                  <a:lnTo>
                    <a:pt x="0" y="108"/>
                  </a:lnTo>
                  <a:lnTo>
                    <a:pt x="108"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26"/>
            <p:cNvSpPr/>
            <p:nvPr/>
          </p:nvSpPr>
          <p:spPr>
            <a:xfrm>
              <a:off x="1294690" y="938355"/>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26"/>
            <p:cNvSpPr/>
            <p:nvPr/>
          </p:nvSpPr>
          <p:spPr>
            <a:xfrm>
              <a:off x="2254446" y="1542921"/>
              <a:ext cx="123796" cy="123796"/>
            </a:xfrm>
            <a:custGeom>
              <a:avLst/>
              <a:gdLst/>
              <a:ahLst/>
              <a:cxnLst/>
              <a:rect l="l" t="t" r="r" b="b"/>
              <a:pathLst>
                <a:path w="1666" h="1666" extrusionOk="0">
                  <a:moveTo>
                    <a:pt x="1513" y="1"/>
                  </a:moveTo>
                  <a:lnTo>
                    <a:pt x="0" y="154"/>
                  </a:lnTo>
                  <a:lnTo>
                    <a:pt x="153"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26"/>
            <p:cNvSpPr/>
            <p:nvPr/>
          </p:nvSpPr>
          <p:spPr>
            <a:xfrm>
              <a:off x="1632418" y="1622504"/>
              <a:ext cx="123871" cy="123128"/>
            </a:xfrm>
            <a:custGeom>
              <a:avLst/>
              <a:gdLst/>
              <a:ahLst/>
              <a:cxnLst/>
              <a:rect l="l" t="t" r="r" b="b"/>
              <a:pathLst>
                <a:path w="1667" h="1657" extrusionOk="0">
                  <a:moveTo>
                    <a:pt x="1513" y="1"/>
                  </a:moveTo>
                  <a:lnTo>
                    <a:pt x="1" y="154"/>
                  </a:lnTo>
                  <a:lnTo>
                    <a:pt x="154" y="1657"/>
                  </a:lnTo>
                  <a:lnTo>
                    <a:pt x="1666" y="1504"/>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26"/>
            <p:cNvSpPr/>
            <p:nvPr/>
          </p:nvSpPr>
          <p:spPr>
            <a:xfrm>
              <a:off x="457319" y="1852634"/>
              <a:ext cx="79658" cy="79658"/>
            </a:xfrm>
            <a:custGeom>
              <a:avLst/>
              <a:gdLst/>
              <a:ahLst/>
              <a:cxnLst/>
              <a:rect l="l" t="t" r="r" b="b"/>
              <a:pathLst>
                <a:path w="1072" h="1072" extrusionOk="0">
                  <a:moveTo>
                    <a:pt x="973" y="0"/>
                  </a:moveTo>
                  <a:lnTo>
                    <a:pt x="1" y="99"/>
                  </a:lnTo>
                  <a:lnTo>
                    <a:pt x="100" y="1071"/>
                  </a:lnTo>
                  <a:lnTo>
                    <a:pt x="1072" y="972"/>
                  </a:lnTo>
                  <a:lnTo>
                    <a:pt x="97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26"/>
            <p:cNvSpPr/>
            <p:nvPr/>
          </p:nvSpPr>
          <p:spPr>
            <a:xfrm>
              <a:off x="-117152" y="1995751"/>
              <a:ext cx="78989" cy="79658"/>
            </a:xfrm>
            <a:custGeom>
              <a:avLst/>
              <a:gdLst/>
              <a:ahLst/>
              <a:cxnLst/>
              <a:rect l="l" t="t" r="r" b="b"/>
              <a:pathLst>
                <a:path w="1063" h="1072" extrusionOk="0">
                  <a:moveTo>
                    <a:pt x="972" y="0"/>
                  </a:moveTo>
                  <a:lnTo>
                    <a:pt x="0" y="99"/>
                  </a:lnTo>
                  <a:lnTo>
                    <a:pt x="90" y="1071"/>
                  </a:lnTo>
                  <a:lnTo>
                    <a:pt x="1063" y="972"/>
                  </a:lnTo>
                  <a:lnTo>
                    <a:pt x="9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26"/>
            <p:cNvSpPr/>
            <p:nvPr/>
          </p:nvSpPr>
          <p:spPr>
            <a:xfrm>
              <a:off x="2350748" y="1057396"/>
              <a:ext cx="123128" cy="123128"/>
            </a:xfrm>
            <a:custGeom>
              <a:avLst/>
              <a:gdLst/>
              <a:ahLst/>
              <a:cxnLst/>
              <a:rect l="l" t="t" r="r" b="b"/>
              <a:pathLst>
                <a:path w="1657" h="1657" extrusionOk="0">
                  <a:moveTo>
                    <a:pt x="1513" y="0"/>
                  </a:moveTo>
                  <a:lnTo>
                    <a:pt x="1" y="153"/>
                  </a:lnTo>
                  <a:lnTo>
                    <a:pt x="145" y="1657"/>
                  </a:lnTo>
                  <a:lnTo>
                    <a:pt x="1657" y="1513"/>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8" name="Google Shape;2658;p26"/>
          <p:cNvGrpSpPr/>
          <p:nvPr/>
        </p:nvGrpSpPr>
        <p:grpSpPr>
          <a:xfrm>
            <a:off x="-2005525" y="2481304"/>
            <a:ext cx="3027357" cy="2285820"/>
            <a:chOff x="-117152" y="119040"/>
            <a:chExt cx="2591028" cy="1956368"/>
          </a:xfrm>
        </p:grpSpPr>
        <p:sp>
          <p:nvSpPr>
            <p:cNvPr id="2659" name="Google Shape;2659;p26"/>
            <p:cNvSpPr/>
            <p:nvPr/>
          </p:nvSpPr>
          <p:spPr>
            <a:xfrm>
              <a:off x="178443" y="130410"/>
              <a:ext cx="123796" cy="123796"/>
            </a:xfrm>
            <a:custGeom>
              <a:avLst/>
              <a:gdLst/>
              <a:ahLst/>
              <a:cxnLst/>
              <a:rect l="l" t="t" r="r" b="b"/>
              <a:pathLst>
                <a:path w="1666" h="1666" extrusionOk="0">
                  <a:moveTo>
                    <a:pt x="1513" y="1"/>
                  </a:moveTo>
                  <a:lnTo>
                    <a:pt x="1" y="154"/>
                  </a:lnTo>
                  <a:lnTo>
                    <a:pt x="154"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26"/>
            <p:cNvSpPr/>
            <p:nvPr/>
          </p:nvSpPr>
          <p:spPr>
            <a:xfrm>
              <a:off x="1702638" y="1033989"/>
              <a:ext cx="123871" cy="123796"/>
            </a:xfrm>
            <a:custGeom>
              <a:avLst/>
              <a:gdLst/>
              <a:ahLst/>
              <a:cxnLst/>
              <a:rect l="l" t="t" r="r" b="b"/>
              <a:pathLst>
                <a:path w="1667" h="1666" extrusionOk="0">
                  <a:moveTo>
                    <a:pt x="1513" y="0"/>
                  </a:moveTo>
                  <a:lnTo>
                    <a:pt x="1" y="153"/>
                  </a:lnTo>
                  <a:lnTo>
                    <a:pt x="154" y="1666"/>
                  </a:lnTo>
                  <a:lnTo>
                    <a:pt x="1666" y="1513"/>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26"/>
            <p:cNvSpPr/>
            <p:nvPr/>
          </p:nvSpPr>
          <p:spPr>
            <a:xfrm>
              <a:off x="1799684" y="576552"/>
              <a:ext cx="123796" cy="123128"/>
            </a:xfrm>
            <a:custGeom>
              <a:avLst/>
              <a:gdLst/>
              <a:ahLst/>
              <a:cxnLst/>
              <a:rect l="l" t="t" r="r" b="b"/>
              <a:pathLst>
                <a:path w="1666" h="1657" extrusionOk="0">
                  <a:moveTo>
                    <a:pt x="1512" y="0"/>
                  </a:moveTo>
                  <a:lnTo>
                    <a:pt x="0" y="153"/>
                  </a:lnTo>
                  <a:lnTo>
                    <a:pt x="153" y="1656"/>
                  </a:lnTo>
                  <a:lnTo>
                    <a:pt x="1665" y="1503"/>
                  </a:lnTo>
                  <a:lnTo>
                    <a:pt x="151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26"/>
            <p:cNvSpPr/>
            <p:nvPr/>
          </p:nvSpPr>
          <p:spPr>
            <a:xfrm>
              <a:off x="521520" y="707630"/>
              <a:ext cx="72376" cy="72301"/>
            </a:xfrm>
            <a:custGeom>
              <a:avLst/>
              <a:gdLst/>
              <a:ahLst/>
              <a:cxnLst/>
              <a:rect l="l" t="t" r="r" b="b"/>
              <a:pathLst>
                <a:path w="974" h="973" extrusionOk="0">
                  <a:moveTo>
                    <a:pt x="892" y="0"/>
                  </a:moveTo>
                  <a:lnTo>
                    <a:pt x="1" y="90"/>
                  </a:lnTo>
                  <a:lnTo>
                    <a:pt x="91" y="972"/>
                  </a:lnTo>
                  <a:lnTo>
                    <a:pt x="973" y="882"/>
                  </a:lnTo>
                  <a:lnTo>
                    <a:pt x="89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26"/>
            <p:cNvSpPr/>
            <p:nvPr/>
          </p:nvSpPr>
          <p:spPr>
            <a:xfrm>
              <a:off x="1234501" y="1288120"/>
              <a:ext cx="62270" cy="61601"/>
            </a:xfrm>
            <a:custGeom>
              <a:avLst/>
              <a:gdLst/>
              <a:ahLst/>
              <a:cxnLst/>
              <a:rect l="l" t="t" r="r" b="b"/>
              <a:pathLst>
                <a:path w="838" h="829" extrusionOk="0">
                  <a:moveTo>
                    <a:pt x="757" y="1"/>
                  </a:moveTo>
                  <a:lnTo>
                    <a:pt x="1" y="73"/>
                  </a:lnTo>
                  <a:lnTo>
                    <a:pt x="82" y="829"/>
                  </a:lnTo>
                  <a:lnTo>
                    <a:pt x="838" y="757"/>
                  </a:lnTo>
                  <a:lnTo>
                    <a:pt x="757"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26"/>
            <p:cNvSpPr/>
            <p:nvPr/>
          </p:nvSpPr>
          <p:spPr>
            <a:xfrm>
              <a:off x="1469907" y="787882"/>
              <a:ext cx="61601" cy="61601"/>
            </a:xfrm>
            <a:custGeom>
              <a:avLst/>
              <a:gdLst/>
              <a:ahLst/>
              <a:cxnLst/>
              <a:rect l="l" t="t" r="r" b="b"/>
              <a:pathLst>
                <a:path w="829" h="829" extrusionOk="0">
                  <a:moveTo>
                    <a:pt x="757" y="0"/>
                  </a:moveTo>
                  <a:lnTo>
                    <a:pt x="1" y="72"/>
                  </a:lnTo>
                  <a:lnTo>
                    <a:pt x="73" y="828"/>
                  </a:lnTo>
                  <a:lnTo>
                    <a:pt x="829" y="756"/>
                  </a:lnTo>
                  <a:lnTo>
                    <a:pt x="757"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26"/>
            <p:cNvSpPr/>
            <p:nvPr/>
          </p:nvSpPr>
          <p:spPr>
            <a:xfrm>
              <a:off x="650667" y="1510151"/>
              <a:ext cx="61601" cy="61601"/>
            </a:xfrm>
            <a:custGeom>
              <a:avLst/>
              <a:gdLst/>
              <a:ahLst/>
              <a:cxnLst/>
              <a:rect l="l" t="t" r="r" b="b"/>
              <a:pathLst>
                <a:path w="829" h="829" extrusionOk="0">
                  <a:moveTo>
                    <a:pt x="756" y="1"/>
                  </a:moveTo>
                  <a:lnTo>
                    <a:pt x="0" y="73"/>
                  </a:lnTo>
                  <a:lnTo>
                    <a:pt x="72" y="829"/>
                  </a:lnTo>
                  <a:lnTo>
                    <a:pt x="828"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26"/>
            <p:cNvSpPr/>
            <p:nvPr/>
          </p:nvSpPr>
          <p:spPr>
            <a:xfrm>
              <a:off x="-10818" y="1009913"/>
              <a:ext cx="87683" cy="87683"/>
            </a:xfrm>
            <a:custGeom>
              <a:avLst/>
              <a:gdLst/>
              <a:ahLst/>
              <a:cxnLst/>
              <a:rect l="l" t="t" r="r" b="b"/>
              <a:pathLst>
                <a:path w="1180" h="1180" extrusionOk="0">
                  <a:moveTo>
                    <a:pt x="1072" y="0"/>
                  </a:moveTo>
                  <a:lnTo>
                    <a:pt x="1" y="108"/>
                  </a:lnTo>
                  <a:lnTo>
                    <a:pt x="100" y="1180"/>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26"/>
            <p:cNvSpPr/>
            <p:nvPr/>
          </p:nvSpPr>
          <p:spPr>
            <a:xfrm>
              <a:off x="2114005" y="1960306"/>
              <a:ext cx="87683" cy="87683"/>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26"/>
            <p:cNvSpPr/>
            <p:nvPr/>
          </p:nvSpPr>
          <p:spPr>
            <a:xfrm>
              <a:off x="926199" y="1742957"/>
              <a:ext cx="87683" cy="87683"/>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26"/>
            <p:cNvSpPr/>
            <p:nvPr/>
          </p:nvSpPr>
          <p:spPr>
            <a:xfrm>
              <a:off x="1713338" y="281551"/>
              <a:ext cx="87757" cy="87683"/>
            </a:xfrm>
            <a:custGeom>
              <a:avLst/>
              <a:gdLst/>
              <a:ahLst/>
              <a:cxnLst/>
              <a:rect l="l" t="t" r="r" b="b"/>
              <a:pathLst>
                <a:path w="1181"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26"/>
            <p:cNvSpPr/>
            <p:nvPr/>
          </p:nvSpPr>
          <p:spPr>
            <a:xfrm>
              <a:off x="1117467" y="1532221"/>
              <a:ext cx="87683" cy="87683"/>
            </a:xfrm>
            <a:custGeom>
              <a:avLst/>
              <a:gdLst/>
              <a:ahLst/>
              <a:cxnLst/>
              <a:rect l="l" t="t" r="r" b="b"/>
              <a:pathLst>
                <a:path w="1180" h="1180" extrusionOk="0">
                  <a:moveTo>
                    <a:pt x="1072" y="1"/>
                  </a:moveTo>
                  <a:lnTo>
                    <a:pt x="0" y="109"/>
                  </a:lnTo>
                  <a:lnTo>
                    <a:pt x="108"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26"/>
            <p:cNvSpPr/>
            <p:nvPr/>
          </p:nvSpPr>
          <p:spPr>
            <a:xfrm>
              <a:off x="945593" y="119040"/>
              <a:ext cx="87683" cy="87683"/>
            </a:xfrm>
            <a:custGeom>
              <a:avLst/>
              <a:gdLst/>
              <a:ahLst/>
              <a:cxnLst/>
              <a:rect l="l" t="t" r="r" b="b"/>
              <a:pathLst>
                <a:path w="1180" h="1180" extrusionOk="0">
                  <a:moveTo>
                    <a:pt x="1071" y="1"/>
                  </a:moveTo>
                  <a:lnTo>
                    <a:pt x="0" y="109"/>
                  </a:lnTo>
                  <a:lnTo>
                    <a:pt x="108" y="1180"/>
                  </a:lnTo>
                  <a:lnTo>
                    <a:pt x="1179" y="1072"/>
                  </a:lnTo>
                  <a:lnTo>
                    <a:pt x="107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26"/>
            <p:cNvSpPr/>
            <p:nvPr/>
          </p:nvSpPr>
          <p:spPr>
            <a:xfrm>
              <a:off x="1144886" y="518369"/>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26"/>
            <p:cNvSpPr/>
            <p:nvPr/>
          </p:nvSpPr>
          <p:spPr>
            <a:xfrm>
              <a:off x="135642" y="690242"/>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26"/>
            <p:cNvSpPr/>
            <p:nvPr/>
          </p:nvSpPr>
          <p:spPr>
            <a:xfrm>
              <a:off x="371048" y="1197837"/>
              <a:ext cx="87683" cy="87683"/>
            </a:xfrm>
            <a:custGeom>
              <a:avLst/>
              <a:gdLst/>
              <a:ahLst/>
              <a:cxnLst/>
              <a:rect l="l" t="t" r="r" b="b"/>
              <a:pathLst>
                <a:path w="1180"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26"/>
            <p:cNvSpPr/>
            <p:nvPr/>
          </p:nvSpPr>
          <p:spPr>
            <a:xfrm>
              <a:off x="1364242" y="1497445"/>
              <a:ext cx="87683" cy="87683"/>
            </a:xfrm>
            <a:custGeom>
              <a:avLst/>
              <a:gdLst/>
              <a:ahLst/>
              <a:cxnLst/>
              <a:rect l="l" t="t" r="r" b="b"/>
              <a:pathLst>
                <a:path w="1180" h="1180" extrusionOk="0">
                  <a:moveTo>
                    <a:pt x="1081" y="1"/>
                  </a:moveTo>
                  <a:lnTo>
                    <a:pt x="1" y="109"/>
                  </a:lnTo>
                  <a:lnTo>
                    <a:pt x="109" y="1180"/>
                  </a:lnTo>
                  <a:lnTo>
                    <a:pt x="1180" y="1072"/>
                  </a:lnTo>
                  <a:lnTo>
                    <a:pt x="108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26"/>
            <p:cNvSpPr/>
            <p:nvPr/>
          </p:nvSpPr>
          <p:spPr>
            <a:xfrm>
              <a:off x="702162" y="822658"/>
              <a:ext cx="87683" cy="87683"/>
            </a:xfrm>
            <a:custGeom>
              <a:avLst/>
              <a:gdLst/>
              <a:ahLst/>
              <a:cxnLst/>
              <a:rect l="l" t="t" r="r" b="b"/>
              <a:pathLst>
                <a:path w="1180" h="1180" extrusionOk="0">
                  <a:moveTo>
                    <a:pt x="1071" y="0"/>
                  </a:moveTo>
                  <a:lnTo>
                    <a:pt x="0" y="108"/>
                  </a:lnTo>
                  <a:lnTo>
                    <a:pt x="108"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26"/>
            <p:cNvSpPr/>
            <p:nvPr/>
          </p:nvSpPr>
          <p:spPr>
            <a:xfrm>
              <a:off x="1294690" y="938355"/>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26"/>
            <p:cNvSpPr/>
            <p:nvPr/>
          </p:nvSpPr>
          <p:spPr>
            <a:xfrm>
              <a:off x="2254446" y="1542921"/>
              <a:ext cx="123796" cy="123796"/>
            </a:xfrm>
            <a:custGeom>
              <a:avLst/>
              <a:gdLst/>
              <a:ahLst/>
              <a:cxnLst/>
              <a:rect l="l" t="t" r="r" b="b"/>
              <a:pathLst>
                <a:path w="1666" h="1666" extrusionOk="0">
                  <a:moveTo>
                    <a:pt x="1513" y="1"/>
                  </a:moveTo>
                  <a:lnTo>
                    <a:pt x="0" y="154"/>
                  </a:lnTo>
                  <a:lnTo>
                    <a:pt x="153"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26"/>
            <p:cNvSpPr/>
            <p:nvPr/>
          </p:nvSpPr>
          <p:spPr>
            <a:xfrm>
              <a:off x="1632418" y="1622504"/>
              <a:ext cx="123871" cy="123128"/>
            </a:xfrm>
            <a:custGeom>
              <a:avLst/>
              <a:gdLst/>
              <a:ahLst/>
              <a:cxnLst/>
              <a:rect l="l" t="t" r="r" b="b"/>
              <a:pathLst>
                <a:path w="1667" h="1657" extrusionOk="0">
                  <a:moveTo>
                    <a:pt x="1513" y="1"/>
                  </a:moveTo>
                  <a:lnTo>
                    <a:pt x="1" y="154"/>
                  </a:lnTo>
                  <a:lnTo>
                    <a:pt x="154" y="1657"/>
                  </a:lnTo>
                  <a:lnTo>
                    <a:pt x="1666" y="1504"/>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26"/>
            <p:cNvSpPr/>
            <p:nvPr/>
          </p:nvSpPr>
          <p:spPr>
            <a:xfrm>
              <a:off x="457319" y="1852634"/>
              <a:ext cx="79658" cy="79658"/>
            </a:xfrm>
            <a:custGeom>
              <a:avLst/>
              <a:gdLst/>
              <a:ahLst/>
              <a:cxnLst/>
              <a:rect l="l" t="t" r="r" b="b"/>
              <a:pathLst>
                <a:path w="1072" h="1072" extrusionOk="0">
                  <a:moveTo>
                    <a:pt x="973" y="0"/>
                  </a:moveTo>
                  <a:lnTo>
                    <a:pt x="1" y="99"/>
                  </a:lnTo>
                  <a:lnTo>
                    <a:pt x="100" y="1071"/>
                  </a:lnTo>
                  <a:lnTo>
                    <a:pt x="1072" y="972"/>
                  </a:lnTo>
                  <a:lnTo>
                    <a:pt x="97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26"/>
            <p:cNvSpPr/>
            <p:nvPr/>
          </p:nvSpPr>
          <p:spPr>
            <a:xfrm>
              <a:off x="-117152" y="1995751"/>
              <a:ext cx="78989" cy="79658"/>
            </a:xfrm>
            <a:custGeom>
              <a:avLst/>
              <a:gdLst/>
              <a:ahLst/>
              <a:cxnLst/>
              <a:rect l="l" t="t" r="r" b="b"/>
              <a:pathLst>
                <a:path w="1063" h="1072" extrusionOk="0">
                  <a:moveTo>
                    <a:pt x="972" y="0"/>
                  </a:moveTo>
                  <a:lnTo>
                    <a:pt x="0" y="99"/>
                  </a:lnTo>
                  <a:lnTo>
                    <a:pt x="90" y="1071"/>
                  </a:lnTo>
                  <a:lnTo>
                    <a:pt x="1063" y="972"/>
                  </a:lnTo>
                  <a:lnTo>
                    <a:pt x="9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26"/>
            <p:cNvSpPr/>
            <p:nvPr/>
          </p:nvSpPr>
          <p:spPr>
            <a:xfrm>
              <a:off x="2350748" y="1057396"/>
              <a:ext cx="123128" cy="123128"/>
            </a:xfrm>
            <a:custGeom>
              <a:avLst/>
              <a:gdLst/>
              <a:ahLst/>
              <a:cxnLst/>
              <a:rect l="l" t="t" r="r" b="b"/>
              <a:pathLst>
                <a:path w="1657" h="1657" extrusionOk="0">
                  <a:moveTo>
                    <a:pt x="1513" y="0"/>
                  </a:moveTo>
                  <a:lnTo>
                    <a:pt x="1" y="153"/>
                  </a:lnTo>
                  <a:lnTo>
                    <a:pt x="145" y="1657"/>
                  </a:lnTo>
                  <a:lnTo>
                    <a:pt x="1657" y="1513"/>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3" name="Google Shape;2683;p26"/>
          <p:cNvGrpSpPr/>
          <p:nvPr/>
        </p:nvGrpSpPr>
        <p:grpSpPr>
          <a:xfrm rot="-5093901">
            <a:off x="8075724" y="2300020"/>
            <a:ext cx="3027432" cy="2285876"/>
            <a:chOff x="-117152" y="119040"/>
            <a:chExt cx="2591028" cy="1956368"/>
          </a:xfrm>
        </p:grpSpPr>
        <p:sp>
          <p:nvSpPr>
            <p:cNvPr id="2684" name="Google Shape;2684;p26"/>
            <p:cNvSpPr/>
            <p:nvPr/>
          </p:nvSpPr>
          <p:spPr>
            <a:xfrm>
              <a:off x="178443" y="130410"/>
              <a:ext cx="123796" cy="123796"/>
            </a:xfrm>
            <a:custGeom>
              <a:avLst/>
              <a:gdLst/>
              <a:ahLst/>
              <a:cxnLst/>
              <a:rect l="l" t="t" r="r" b="b"/>
              <a:pathLst>
                <a:path w="1666" h="1666" extrusionOk="0">
                  <a:moveTo>
                    <a:pt x="1513" y="1"/>
                  </a:moveTo>
                  <a:lnTo>
                    <a:pt x="1" y="154"/>
                  </a:lnTo>
                  <a:lnTo>
                    <a:pt x="154"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26"/>
            <p:cNvSpPr/>
            <p:nvPr/>
          </p:nvSpPr>
          <p:spPr>
            <a:xfrm>
              <a:off x="1702638" y="1033989"/>
              <a:ext cx="123871" cy="123796"/>
            </a:xfrm>
            <a:custGeom>
              <a:avLst/>
              <a:gdLst/>
              <a:ahLst/>
              <a:cxnLst/>
              <a:rect l="l" t="t" r="r" b="b"/>
              <a:pathLst>
                <a:path w="1667" h="1666" extrusionOk="0">
                  <a:moveTo>
                    <a:pt x="1513" y="0"/>
                  </a:moveTo>
                  <a:lnTo>
                    <a:pt x="1" y="153"/>
                  </a:lnTo>
                  <a:lnTo>
                    <a:pt x="154" y="1666"/>
                  </a:lnTo>
                  <a:lnTo>
                    <a:pt x="1666" y="1513"/>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26"/>
            <p:cNvSpPr/>
            <p:nvPr/>
          </p:nvSpPr>
          <p:spPr>
            <a:xfrm>
              <a:off x="1799684" y="576552"/>
              <a:ext cx="123796" cy="123128"/>
            </a:xfrm>
            <a:custGeom>
              <a:avLst/>
              <a:gdLst/>
              <a:ahLst/>
              <a:cxnLst/>
              <a:rect l="l" t="t" r="r" b="b"/>
              <a:pathLst>
                <a:path w="1666" h="1657" extrusionOk="0">
                  <a:moveTo>
                    <a:pt x="1512" y="0"/>
                  </a:moveTo>
                  <a:lnTo>
                    <a:pt x="0" y="153"/>
                  </a:lnTo>
                  <a:lnTo>
                    <a:pt x="153" y="1656"/>
                  </a:lnTo>
                  <a:lnTo>
                    <a:pt x="1665" y="1503"/>
                  </a:lnTo>
                  <a:lnTo>
                    <a:pt x="151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26"/>
            <p:cNvSpPr/>
            <p:nvPr/>
          </p:nvSpPr>
          <p:spPr>
            <a:xfrm>
              <a:off x="521520" y="707630"/>
              <a:ext cx="72376" cy="72301"/>
            </a:xfrm>
            <a:custGeom>
              <a:avLst/>
              <a:gdLst/>
              <a:ahLst/>
              <a:cxnLst/>
              <a:rect l="l" t="t" r="r" b="b"/>
              <a:pathLst>
                <a:path w="974" h="973" extrusionOk="0">
                  <a:moveTo>
                    <a:pt x="892" y="0"/>
                  </a:moveTo>
                  <a:lnTo>
                    <a:pt x="1" y="90"/>
                  </a:lnTo>
                  <a:lnTo>
                    <a:pt x="91" y="972"/>
                  </a:lnTo>
                  <a:lnTo>
                    <a:pt x="973" y="882"/>
                  </a:lnTo>
                  <a:lnTo>
                    <a:pt x="89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26"/>
            <p:cNvSpPr/>
            <p:nvPr/>
          </p:nvSpPr>
          <p:spPr>
            <a:xfrm>
              <a:off x="1234501" y="1288120"/>
              <a:ext cx="62270" cy="61601"/>
            </a:xfrm>
            <a:custGeom>
              <a:avLst/>
              <a:gdLst/>
              <a:ahLst/>
              <a:cxnLst/>
              <a:rect l="l" t="t" r="r" b="b"/>
              <a:pathLst>
                <a:path w="838" h="829" extrusionOk="0">
                  <a:moveTo>
                    <a:pt x="757" y="1"/>
                  </a:moveTo>
                  <a:lnTo>
                    <a:pt x="1" y="73"/>
                  </a:lnTo>
                  <a:lnTo>
                    <a:pt x="82" y="829"/>
                  </a:lnTo>
                  <a:lnTo>
                    <a:pt x="838" y="757"/>
                  </a:lnTo>
                  <a:lnTo>
                    <a:pt x="757"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26"/>
            <p:cNvSpPr/>
            <p:nvPr/>
          </p:nvSpPr>
          <p:spPr>
            <a:xfrm>
              <a:off x="1469907" y="787882"/>
              <a:ext cx="61601" cy="61601"/>
            </a:xfrm>
            <a:custGeom>
              <a:avLst/>
              <a:gdLst/>
              <a:ahLst/>
              <a:cxnLst/>
              <a:rect l="l" t="t" r="r" b="b"/>
              <a:pathLst>
                <a:path w="829" h="829" extrusionOk="0">
                  <a:moveTo>
                    <a:pt x="757" y="0"/>
                  </a:moveTo>
                  <a:lnTo>
                    <a:pt x="1" y="72"/>
                  </a:lnTo>
                  <a:lnTo>
                    <a:pt x="73" y="828"/>
                  </a:lnTo>
                  <a:lnTo>
                    <a:pt x="829" y="756"/>
                  </a:lnTo>
                  <a:lnTo>
                    <a:pt x="757"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26"/>
            <p:cNvSpPr/>
            <p:nvPr/>
          </p:nvSpPr>
          <p:spPr>
            <a:xfrm>
              <a:off x="650667" y="1510151"/>
              <a:ext cx="61601" cy="61601"/>
            </a:xfrm>
            <a:custGeom>
              <a:avLst/>
              <a:gdLst/>
              <a:ahLst/>
              <a:cxnLst/>
              <a:rect l="l" t="t" r="r" b="b"/>
              <a:pathLst>
                <a:path w="829" h="829" extrusionOk="0">
                  <a:moveTo>
                    <a:pt x="756" y="1"/>
                  </a:moveTo>
                  <a:lnTo>
                    <a:pt x="0" y="73"/>
                  </a:lnTo>
                  <a:lnTo>
                    <a:pt x="72" y="829"/>
                  </a:lnTo>
                  <a:lnTo>
                    <a:pt x="828"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26"/>
            <p:cNvSpPr/>
            <p:nvPr/>
          </p:nvSpPr>
          <p:spPr>
            <a:xfrm>
              <a:off x="-10818" y="1009913"/>
              <a:ext cx="87683" cy="87683"/>
            </a:xfrm>
            <a:custGeom>
              <a:avLst/>
              <a:gdLst/>
              <a:ahLst/>
              <a:cxnLst/>
              <a:rect l="l" t="t" r="r" b="b"/>
              <a:pathLst>
                <a:path w="1180" h="1180" extrusionOk="0">
                  <a:moveTo>
                    <a:pt x="1072" y="0"/>
                  </a:moveTo>
                  <a:lnTo>
                    <a:pt x="1" y="108"/>
                  </a:lnTo>
                  <a:lnTo>
                    <a:pt x="100" y="1180"/>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26"/>
            <p:cNvSpPr/>
            <p:nvPr/>
          </p:nvSpPr>
          <p:spPr>
            <a:xfrm>
              <a:off x="2114005" y="1960306"/>
              <a:ext cx="87683" cy="87683"/>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26"/>
            <p:cNvSpPr/>
            <p:nvPr/>
          </p:nvSpPr>
          <p:spPr>
            <a:xfrm>
              <a:off x="926199" y="1742957"/>
              <a:ext cx="87683" cy="87683"/>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26"/>
            <p:cNvSpPr/>
            <p:nvPr/>
          </p:nvSpPr>
          <p:spPr>
            <a:xfrm>
              <a:off x="1713338" y="281551"/>
              <a:ext cx="87757" cy="87683"/>
            </a:xfrm>
            <a:custGeom>
              <a:avLst/>
              <a:gdLst/>
              <a:ahLst/>
              <a:cxnLst/>
              <a:rect l="l" t="t" r="r" b="b"/>
              <a:pathLst>
                <a:path w="1181"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26"/>
            <p:cNvSpPr/>
            <p:nvPr/>
          </p:nvSpPr>
          <p:spPr>
            <a:xfrm>
              <a:off x="1117467" y="1532221"/>
              <a:ext cx="87683" cy="87683"/>
            </a:xfrm>
            <a:custGeom>
              <a:avLst/>
              <a:gdLst/>
              <a:ahLst/>
              <a:cxnLst/>
              <a:rect l="l" t="t" r="r" b="b"/>
              <a:pathLst>
                <a:path w="1180" h="1180" extrusionOk="0">
                  <a:moveTo>
                    <a:pt x="1072" y="1"/>
                  </a:moveTo>
                  <a:lnTo>
                    <a:pt x="0" y="109"/>
                  </a:lnTo>
                  <a:lnTo>
                    <a:pt x="108"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26"/>
            <p:cNvSpPr/>
            <p:nvPr/>
          </p:nvSpPr>
          <p:spPr>
            <a:xfrm>
              <a:off x="945593" y="119040"/>
              <a:ext cx="87683" cy="87683"/>
            </a:xfrm>
            <a:custGeom>
              <a:avLst/>
              <a:gdLst/>
              <a:ahLst/>
              <a:cxnLst/>
              <a:rect l="l" t="t" r="r" b="b"/>
              <a:pathLst>
                <a:path w="1180" h="1180" extrusionOk="0">
                  <a:moveTo>
                    <a:pt x="1071" y="1"/>
                  </a:moveTo>
                  <a:lnTo>
                    <a:pt x="0" y="109"/>
                  </a:lnTo>
                  <a:lnTo>
                    <a:pt x="108" y="1180"/>
                  </a:lnTo>
                  <a:lnTo>
                    <a:pt x="1179" y="1072"/>
                  </a:lnTo>
                  <a:lnTo>
                    <a:pt x="107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26"/>
            <p:cNvSpPr/>
            <p:nvPr/>
          </p:nvSpPr>
          <p:spPr>
            <a:xfrm>
              <a:off x="1144886" y="518369"/>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26"/>
            <p:cNvSpPr/>
            <p:nvPr/>
          </p:nvSpPr>
          <p:spPr>
            <a:xfrm>
              <a:off x="135642" y="690242"/>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26"/>
            <p:cNvSpPr/>
            <p:nvPr/>
          </p:nvSpPr>
          <p:spPr>
            <a:xfrm>
              <a:off x="371048" y="1197837"/>
              <a:ext cx="87683" cy="87683"/>
            </a:xfrm>
            <a:custGeom>
              <a:avLst/>
              <a:gdLst/>
              <a:ahLst/>
              <a:cxnLst/>
              <a:rect l="l" t="t" r="r" b="b"/>
              <a:pathLst>
                <a:path w="1180"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26"/>
            <p:cNvSpPr/>
            <p:nvPr/>
          </p:nvSpPr>
          <p:spPr>
            <a:xfrm>
              <a:off x="1364242" y="1497445"/>
              <a:ext cx="87683" cy="87683"/>
            </a:xfrm>
            <a:custGeom>
              <a:avLst/>
              <a:gdLst/>
              <a:ahLst/>
              <a:cxnLst/>
              <a:rect l="l" t="t" r="r" b="b"/>
              <a:pathLst>
                <a:path w="1180" h="1180" extrusionOk="0">
                  <a:moveTo>
                    <a:pt x="1081" y="1"/>
                  </a:moveTo>
                  <a:lnTo>
                    <a:pt x="1" y="109"/>
                  </a:lnTo>
                  <a:lnTo>
                    <a:pt x="109" y="1180"/>
                  </a:lnTo>
                  <a:lnTo>
                    <a:pt x="1180" y="1072"/>
                  </a:lnTo>
                  <a:lnTo>
                    <a:pt x="108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26"/>
            <p:cNvSpPr/>
            <p:nvPr/>
          </p:nvSpPr>
          <p:spPr>
            <a:xfrm>
              <a:off x="702162" y="822658"/>
              <a:ext cx="87683" cy="87683"/>
            </a:xfrm>
            <a:custGeom>
              <a:avLst/>
              <a:gdLst/>
              <a:ahLst/>
              <a:cxnLst/>
              <a:rect l="l" t="t" r="r" b="b"/>
              <a:pathLst>
                <a:path w="1180" h="1180" extrusionOk="0">
                  <a:moveTo>
                    <a:pt x="1071" y="0"/>
                  </a:moveTo>
                  <a:lnTo>
                    <a:pt x="0" y="108"/>
                  </a:lnTo>
                  <a:lnTo>
                    <a:pt x="108"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26"/>
            <p:cNvSpPr/>
            <p:nvPr/>
          </p:nvSpPr>
          <p:spPr>
            <a:xfrm>
              <a:off x="1294690" y="938355"/>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26"/>
            <p:cNvSpPr/>
            <p:nvPr/>
          </p:nvSpPr>
          <p:spPr>
            <a:xfrm>
              <a:off x="2254446" y="1542921"/>
              <a:ext cx="123796" cy="123796"/>
            </a:xfrm>
            <a:custGeom>
              <a:avLst/>
              <a:gdLst/>
              <a:ahLst/>
              <a:cxnLst/>
              <a:rect l="l" t="t" r="r" b="b"/>
              <a:pathLst>
                <a:path w="1666" h="1666" extrusionOk="0">
                  <a:moveTo>
                    <a:pt x="1513" y="1"/>
                  </a:moveTo>
                  <a:lnTo>
                    <a:pt x="0" y="154"/>
                  </a:lnTo>
                  <a:lnTo>
                    <a:pt x="153"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26"/>
            <p:cNvSpPr/>
            <p:nvPr/>
          </p:nvSpPr>
          <p:spPr>
            <a:xfrm>
              <a:off x="1632418" y="1622504"/>
              <a:ext cx="123871" cy="123128"/>
            </a:xfrm>
            <a:custGeom>
              <a:avLst/>
              <a:gdLst/>
              <a:ahLst/>
              <a:cxnLst/>
              <a:rect l="l" t="t" r="r" b="b"/>
              <a:pathLst>
                <a:path w="1667" h="1657" extrusionOk="0">
                  <a:moveTo>
                    <a:pt x="1513" y="1"/>
                  </a:moveTo>
                  <a:lnTo>
                    <a:pt x="1" y="154"/>
                  </a:lnTo>
                  <a:lnTo>
                    <a:pt x="154" y="1657"/>
                  </a:lnTo>
                  <a:lnTo>
                    <a:pt x="1666" y="1504"/>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26"/>
            <p:cNvSpPr/>
            <p:nvPr/>
          </p:nvSpPr>
          <p:spPr>
            <a:xfrm>
              <a:off x="457319" y="1852634"/>
              <a:ext cx="79658" cy="79658"/>
            </a:xfrm>
            <a:custGeom>
              <a:avLst/>
              <a:gdLst/>
              <a:ahLst/>
              <a:cxnLst/>
              <a:rect l="l" t="t" r="r" b="b"/>
              <a:pathLst>
                <a:path w="1072" h="1072" extrusionOk="0">
                  <a:moveTo>
                    <a:pt x="973" y="0"/>
                  </a:moveTo>
                  <a:lnTo>
                    <a:pt x="1" y="99"/>
                  </a:lnTo>
                  <a:lnTo>
                    <a:pt x="100" y="1071"/>
                  </a:lnTo>
                  <a:lnTo>
                    <a:pt x="1072" y="972"/>
                  </a:lnTo>
                  <a:lnTo>
                    <a:pt x="97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26"/>
            <p:cNvSpPr/>
            <p:nvPr/>
          </p:nvSpPr>
          <p:spPr>
            <a:xfrm>
              <a:off x="-117152" y="1995751"/>
              <a:ext cx="78989" cy="79658"/>
            </a:xfrm>
            <a:custGeom>
              <a:avLst/>
              <a:gdLst/>
              <a:ahLst/>
              <a:cxnLst/>
              <a:rect l="l" t="t" r="r" b="b"/>
              <a:pathLst>
                <a:path w="1063" h="1072" extrusionOk="0">
                  <a:moveTo>
                    <a:pt x="972" y="0"/>
                  </a:moveTo>
                  <a:lnTo>
                    <a:pt x="0" y="99"/>
                  </a:lnTo>
                  <a:lnTo>
                    <a:pt x="90" y="1071"/>
                  </a:lnTo>
                  <a:lnTo>
                    <a:pt x="1063" y="972"/>
                  </a:lnTo>
                  <a:lnTo>
                    <a:pt x="9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26"/>
            <p:cNvSpPr/>
            <p:nvPr/>
          </p:nvSpPr>
          <p:spPr>
            <a:xfrm>
              <a:off x="2350748" y="1057396"/>
              <a:ext cx="123128" cy="123128"/>
            </a:xfrm>
            <a:custGeom>
              <a:avLst/>
              <a:gdLst/>
              <a:ahLst/>
              <a:cxnLst/>
              <a:rect l="l" t="t" r="r" b="b"/>
              <a:pathLst>
                <a:path w="1657" h="1657" extrusionOk="0">
                  <a:moveTo>
                    <a:pt x="1513" y="0"/>
                  </a:moveTo>
                  <a:lnTo>
                    <a:pt x="1" y="153"/>
                  </a:lnTo>
                  <a:lnTo>
                    <a:pt x="145" y="1657"/>
                  </a:lnTo>
                  <a:lnTo>
                    <a:pt x="1657" y="1513"/>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8" name="Google Shape;2708;p26"/>
          <p:cNvGrpSpPr/>
          <p:nvPr/>
        </p:nvGrpSpPr>
        <p:grpSpPr>
          <a:xfrm rot="10800000">
            <a:off x="7704386" y="-571639"/>
            <a:ext cx="3027357" cy="2285820"/>
            <a:chOff x="-117152" y="119040"/>
            <a:chExt cx="2591028" cy="1956368"/>
          </a:xfrm>
        </p:grpSpPr>
        <p:sp>
          <p:nvSpPr>
            <p:cNvPr id="2709" name="Google Shape;2709;p26"/>
            <p:cNvSpPr/>
            <p:nvPr/>
          </p:nvSpPr>
          <p:spPr>
            <a:xfrm>
              <a:off x="178443" y="130410"/>
              <a:ext cx="123796" cy="123796"/>
            </a:xfrm>
            <a:custGeom>
              <a:avLst/>
              <a:gdLst/>
              <a:ahLst/>
              <a:cxnLst/>
              <a:rect l="l" t="t" r="r" b="b"/>
              <a:pathLst>
                <a:path w="1666" h="1666" extrusionOk="0">
                  <a:moveTo>
                    <a:pt x="1513" y="1"/>
                  </a:moveTo>
                  <a:lnTo>
                    <a:pt x="1" y="154"/>
                  </a:lnTo>
                  <a:lnTo>
                    <a:pt x="154"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26"/>
            <p:cNvSpPr/>
            <p:nvPr/>
          </p:nvSpPr>
          <p:spPr>
            <a:xfrm>
              <a:off x="1702638" y="1033989"/>
              <a:ext cx="123871" cy="123796"/>
            </a:xfrm>
            <a:custGeom>
              <a:avLst/>
              <a:gdLst/>
              <a:ahLst/>
              <a:cxnLst/>
              <a:rect l="l" t="t" r="r" b="b"/>
              <a:pathLst>
                <a:path w="1667" h="1666" extrusionOk="0">
                  <a:moveTo>
                    <a:pt x="1513" y="0"/>
                  </a:moveTo>
                  <a:lnTo>
                    <a:pt x="1" y="153"/>
                  </a:lnTo>
                  <a:lnTo>
                    <a:pt x="154" y="1666"/>
                  </a:lnTo>
                  <a:lnTo>
                    <a:pt x="1666" y="1513"/>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26"/>
            <p:cNvSpPr/>
            <p:nvPr/>
          </p:nvSpPr>
          <p:spPr>
            <a:xfrm>
              <a:off x="1799684" y="576552"/>
              <a:ext cx="123796" cy="123128"/>
            </a:xfrm>
            <a:custGeom>
              <a:avLst/>
              <a:gdLst/>
              <a:ahLst/>
              <a:cxnLst/>
              <a:rect l="l" t="t" r="r" b="b"/>
              <a:pathLst>
                <a:path w="1666" h="1657" extrusionOk="0">
                  <a:moveTo>
                    <a:pt x="1512" y="0"/>
                  </a:moveTo>
                  <a:lnTo>
                    <a:pt x="0" y="153"/>
                  </a:lnTo>
                  <a:lnTo>
                    <a:pt x="153" y="1656"/>
                  </a:lnTo>
                  <a:lnTo>
                    <a:pt x="1665" y="1503"/>
                  </a:lnTo>
                  <a:lnTo>
                    <a:pt x="151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26"/>
            <p:cNvSpPr/>
            <p:nvPr/>
          </p:nvSpPr>
          <p:spPr>
            <a:xfrm>
              <a:off x="521520" y="707630"/>
              <a:ext cx="72376" cy="72301"/>
            </a:xfrm>
            <a:custGeom>
              <a:avLst/>
              <a:gdLst/>
              <a:ahLst/>
              <a:cxnLst/>
              <a:rect l="l" t="t" r="r" b="b"/>
              <a:pathLst>
                <a:path w="974" h="973" extrusionOk="0">
                  <a:moveTo>
                    <a:pt x="892" y="0"/>
                  </a:moveTo>
                  <a:lnTo>
                    <a:pt x="1" y="90"/>
                  </a:lnTo>
                  <a:lnTo>
                    <a:pt x="91" y="972"/>
                  </a:lnTo>
                  <a:lnTo>
                    <a:pt x="973" y="882"/>
                  </a:lnTo>
                  <a:lnTo>
                    <a:pt x="89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26"/>
            <p:cNvSpPr/>
            <p:nvPr/>
          </p:nvSpPr>
          <p:spPr>
            <a:xfrm>
              <a:off x="1234501" y="1288120"/>
              <a:ext cx="62270" cy="61601"/>
            </a:xfrm>
            <a:custGeom>
              <a:avLst/>
              <a:gdLst/>
              <a:ahLst/>
              <a:cxnLst/>
              <a:rect l="l" t="t" r="r" b="b"/>
              <a:pathLst>
                <a:path w="838" h="829" extrusionOk="0">
                  <a:moveTo>
                    <a:pt x="757" y="1"/>
                  </a:moveTo>
                  <a:lnTo>
                    <a:pt x="1" y="73"/>
                  </a:lnTo>
                  <a:lnTo>
                    <a:pt x="82" y="829"/>
                  </a:lnTo>
                  <a:lnTo>
                    <a:pt x="838" y="757"/>
                  </a:lnTo>
                  <a:lnTo>
                    <a:pt x="757"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26"/>
            <p:cNvSpPr/>
            <p:nvPr/>
          </p:nvSpPr>
          <p:spPr>
            <a:xfrm>
              <a:off x="1469907" y="787882"/>
              <a:ext cx="61601" cy="61601"/>
            </a:xfrm>
            <a:custGeom>
              <a:avLst/>
              <a:gdLst/>
              <a:ahLst/>
              <a:cxnLst/>
              <a:rect l="l" t="t" r="r" b="b"/>
              <a:pathLst>
                <a:path w="829" h="829" extrusionOk="0">
                  <a:moveTo>
                    <a:pt x="757" y="0"/>
                  </a:moveTo>
                  <a:lnTo>
                    <a:pt x="1" y="72"/>
                  </a:lnTo>
                  <a:lnTo>
                    <a:pt x="73" y="828"/>
                  </a:lnTo>
                  <a:lnTo>
                    <a:pt x="829" y="756"/>
                  </a:lnTo>
                  <a:lnTo>
                    <a:pt x="757"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26"/>
            <p:cNvSpPr/>
            <p:nvPr/>
          </p:nvSpPr>
          <p:spPr>
            <a:xfrm>
              <a:off x="650667" y="1510151"/>
              <a:ext cx="61601" cy="61601"/>
            </a:xfrm>
            <a:custGeom>
              <a:avLst/>
              <a:gdLst/>
              <a:ahLst/>
              <a:cxnLst/>
              <a:rect l="l" t="t" r="r" b="b"/>
              <a:pathLst>
                <a:path w="829" h="829" extrusionOk="0">
                  <a:moveTo>
                    <a:pt x="756" y="1"/>
                  </a:moveTo>
                  <a:lnTo>
                    <a:pt x="0" y="73"/>
                  </a:lnTo>
                  <a:lnTo>
                    <a:pt x="72" y="829"/>
                  </a:lnTo>
                  <a:lnTo>
                    <a:pt x="828"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26"/>
            <p:cNvSpPr/>
            <p:nvPr/>
          </p:nvSpPr>
          <p:spPr>
            <a:xfrm>
              <a:off x="-10818" y="1009913"/>
              <a:ext cx="87683" cy="87683"/>
            </a:xfrm>
            <a:custGeom>
              <a:avLst/>
              <a:gdLst/>
              <a:ahLst/>
              <a:cxnLst/>
              <a:rect l="l" t="t" r="r" b="b"/>
              <a:pathLst>
                <a:path w="1180" h="1180" extrusionOk="0">
                  <a:moveTo>
                    <a:pt x="1072" y="0"/>
                  </a:moveTo>
                  <a:lnTo>
                    <a:pt x="1" y="108"/>
                  </a:lnTo>
                  <a:lnTo>
                    <a:pt x="100" y="1180"/>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26"/>
            <p:cNvSpPr/>
            <p:nvPr/>
          </p:nvSpPr>
          <p:spPr>
            <a:xfrm>
              <a:off x="2114005" y="1960306"/>
              <a:ext cx="87683" cy="87683"/>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26"/>
            <p:cNvSpPr/>
            <p:nvPr/>
          </p:nvSpPr>
          <p:spPr>
            <a:xfrm>
              <a:off x="926199" y="1742957"/>
              <a:ext cx="87683" cy="87683"/>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26"/>
            <p:cNvSpPr/>
            <p:nvPr/>
          </p:nvSpPr>
          <p:spPr>
            <a:xfrm>
              <a:off x="1713338" y="281551"/>
              <a:ext cx="87757" cy="87683"/>
            </a:xfrm>
            <a:custGeom>
              <a:avLst/>
              <a:gdLst/>
              <a:ahLst/>
              <a:cxnLst/>
              <a:rect l="l" t="t" r="r" b="b"/>
              <a:pathLst>
                <a:path w="1181"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26"/>
            <p:cNvSpPr/>
            <p:nvPr/>
          </p:nvSpPr>
          <p:spPr>
            <a:xfrm>
              <a:off x="1117467" y="1532221"/>
              <a:ext cx="87683" cy="87683"/>
            </a:xfrm>
            <a:custGeom>
              <a:avLst/>
              <a:gdLst/>
              <a:ahLst/>
              <a:cxnLst/>
              <a:rect l="l" t="t" r="r" b="b"/>
              <a:pathLst>
                <a:path w="1180" h="1180" extrusionOk="0">
                  <a:moveTo>
                    <a:pt x="1072" y="1"/>
                  </a:moveTo>
                  <a:lnTo>
                    <a:pt x="0" y="109"/>
                  </a:lnTo>
                  <a:lnTo>
                    <a:pt x="108"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26"/>
            <p:cNvSpPr/>
            <p:nvPr/>
          </p:nvSpPr>
          <p:spPr>
            <a:xfrm>
              <a:off x="945593" y="119040"/>
              <a:ext cx="87683" cy="87683"/>
            </a:xfrm>
            <a:custGeom>
              <a:avLst/>
              <a:gdLst/>
              <a:ahLst/>
              <a:cxnLst/>
              <a:rect l="l" t="t" r="r" b="b"/>
              <a:pathLst>
                <a:path w="1180" h="1180" extrusionOk="0">
                  <a:moveTo>
                    <a:pt x="1071" y="1"/>
                  </a:moveTo>
                  <a:lnTo>
                    <a:pt x="0" y="109"/>
                  </a:lnTo>
                  <a:lnTo>
                    <a:pt x="108" y="1180"/>
                  </a:lnTo>
                  <a:lnTo>
                    <a:pt x="1179" y="1072"/>
                  </a:lnTo>
                  <a:lnTo>
                    <a:pt x="107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26"/>
            <p:cNvSpPr/>
            <p:nvPr/>
          </p:nvSpPr>
          <p:spPr>
            <a:xfrm>
              <a:off x="1144886" y="518369"/>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26"/>
            <p:cNvSpPr/>
            <p:nvPr/>
          </p:nvSpPr>
          <p:spPr>
            <a:xfrm>
              <a:off x="135642" y="690242"/>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26"/>
            <p:cNvSpPr/>
            <p:nvPr/>
          </p:nvSpPr>
          <p:spPr>
            <a:xfrm>
              <a:off x="371048" y="1197837"/>
              <a:ext cx="87683" cy="87683"/>
            </a:xfrm>
            <a:custGeom>
              <a:avLst/>
              <a:gdLst/>
              <a:ahLst/>
              <a:cxnLst/>
              <a:rect l="l" t="t" r="r" b="b"/>
              <a:pathLst>
                <a:path w="1180"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26"/>
            <p:cNvSpPr/>
            <p:nvPr/>
          </p:nvSpPr>
          <p:spPr>
            <a:xfrm>
              <a:off x="1364242" y="1497445"/>
              <a:ext cx="87683" cy="87683"/>
            </a:xfrm>
            <a:custGeom>
              <a:avLst/>
              <a:gdLst/>
              <a:ahLst/>
              <a:cxnLst/>
              <a:rect l="l" t="t" r="r" b="b"/>
              <a:pathLst>
                <a:path w="1180" h="1180" extrusionOk="0">
                  <a:moveTo>
                    <a:pt x="1081" y="1"/>
                  </a:moveTo>
                  <a:lnTo>
                    <a:pt x="1" y="109"/>
                  </a:lnTo>
                  <a:lnTo>
                    <a:pt x="109" y="1180"/>
                  </a:lnTo>
                  <a:lnTo>
                    <a:pt x="1180" y="1072"/>
                  </a:lnTo>
                  <a:lnTo>
                    <a:pt x="108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26"/>
            <p:cNvSpPr/>
            <p:nvPr/>
          </p:nvSpPr>
          <p:spPr>
            <a:xfrm>
              <a:off x="702162" y="822658"/>
              <a:ext cx="87683" cy="87683"/>
            </a:xfrm>
            <a:custGeom>
              <a:avLst/>
              <a:gdLst/>
              <a:ahLst/>
              <a:cxnLst/>
              <a:rect l="l" t="t" r="r" b="b"/>
              <a:pathLst>
                <a:path w="1180" h="1180" extrusionOk="0">
                  <a:moveTo>
                    <a:pt x="1071" y="0"/>
                  </a:moveTo>
                  <a:lnTo>
                    <a:pt x="0" y="108"/>
                  </a:lnTo>
                  <a:lnTo>
                    <a:pt x="108"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26"/>
            <p:cNvSpPr/>
            <p:nvPr/>
          </p:nvSpPr>
          <p:spPr>
            <a:xfrm>
              <a:off x="1294690" y="938355"/>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26"/>
            <p:cNvSpPr/>
            <p:nvPr/>
          </p:nvSpPr>
          <p:spPr>
            <a:xfrm>
              <a:off x="2254446" y="1542921"/>
              <a:ext cx="123796" cy="123796"/>
            </a:xfrm>
            <a:custGeom>
              <a:avLst/>
              <a:gdLst/>
              <a:ahLst/>
              <a:cxnLst/>
              <a:rect l="l" t="t" r="r" b="b"/>
              <a:pathLst>
                <a:path w="1666" h="1666" extrusionOk="0">
                  <a:moveTo>
                    <a:pt x="1513" y="1"/>
                  </a:moveTo>
                  <a:lnTo>
                    <a:pt x="0" y="154"/>
                  </a:lnTo>
                  <a:lnTo>
                    <a:pt x="153"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26"/>
            <p:cNvSpPr/>
            <p:nvPr/>
          </p:nvSpPr>
          <p:spPr>
            <a:xfrm>
              <a:off x="1632418" y="1622504"/>
              <a:ext cx="123871" cy="123128"/>
            </a:xfrm>
            <a:custGeom>
              <a:avLst/>
              <a:gdLst/>
              <a:ahLst/>
              <a:cxnLst/>
              <a:rect l="l" t="t" r="r" b="b"/>
              <a:pathLst>
                <a:path w="1667" h="1657" extrusionOk="0">
                  <a:moveTo>
                    <a:pt x="1513" y="1"/>
                  </a:moveTo>
                  <a:lnTo>
                    <a:pt x="1" y="154"/>
                  </a:lnTo>
                  <a:lnTo>
                    <a:pt x="154" y="1657"/>
                  </a:lnTo>
                  <a:lnTo>
                    <a:pt x="1666" y="1504"/>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26"/>
            <p:cNvSpPr/>
            <p:nvPr/>
          </p:nvSpPr>
          <p:spPr>
            <a:xfrm>
              <a:off x="457319" y="1852634"/>
              <a:ext cx="79658" cy="79658"/>
            </a:xfrm>
            <a:custGeom>
              <a:avLst/>
              <a:gdLst/>
              <a:ahLst/>
              <a:cxnLst/>
              <a:rect l="l" t="t" r="r" b="b"/>
              <a:pathLst>
                <a:path w="1072" h="1072" extrusionOk="0">
                  <a:moveTo>
                    <a:pt x="973" y="0"/>
                  </a:moveTo>
                  <a:lnTo>
                    <a:pt x="1" y="99"/>
                  </a:lnTo>
                  <a:lnTo>
                    <a:pt x="100" y="1071"/>
                  </a:lnTo>
                  <a:lnTo>
                    <a:pt x="1072" y="972"/>
                  </a:lnTo>
                  <a:lnTo>
                    <a:pt x="97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26"/>
            <p:cNvSpPr/>
            <p:nvPr/>
          </p:nvSpPr>
          <p:spPr>
            <a:xfrm>
              <a:off x="-117152" y="1995751"/>
              <a:ext cx="78989" cy="79658"/>
            </a:xfrm>
            <a:custGeom>
              <a:avLst/>
              <a:gdLst/>
              <a:ahLst/>
              <a:cxnLst/>
              <a:rect l="l" t="t" r="r" b="b"/>
              <a:pathLst>
                <a:path w="1063" h="1072" extrusionOk="0">
                  <a:moveTo>
                    <a:pt x="972" y="0"/>
                  </a:moveTo>
                  <a:lnTo>
                    <a:pt x="0" y="99"/>
                  </a:lnTo>
                  <a:lnTo>
                    <a:pt x="90" y="1071"/>
                  </a:lnTo>
                  <a:lnTo>
                    <a:pt x="1063" y="972"/>
                  </a:lnTo>
                  <a:lnTo>
                    <a:pt x="9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26"/>
            <p:cNvSpPr/>
            <p:nvPr/>
          </p:nvSpPr>
          <p:spPr>
            <a:xfrm>
              <a:off x="2350748" y="1057396"/>
              <a:ext cx="123128" cy="123128"/>
            </a:xfrm>
            <a:custGeom>
              <a:avLst/>
              <a:gdLst/>
              <a:ahLst/>
              <a:cxnLst/>
              <a:rect l="l" t="t" r="r" b="b"/>
              <a:pathLst>
                <a:path w="1657" h="1657" extrusionOk="0">
                  <a:moveTo>
                    <a:pt x="1513" y="0"/>
                  </a:moveTo>
                  <a:lnTo>
                    <a:pt x="1" y="153"/>
                  </a:lnTo>
                  <a:lnTo>
                    <a:pt x="145" y="1657"/>
                  </a:lnTo>
                  <a:lnTo>
                    <a:pt x="1657" y="1513"/>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3" name="Google Shape;2733;p26"/>
          <p:cNvSpPr txBox="1">
            <a:spLocks noGrp="1"/>
          </p:cNvSpPr>
          <p:nvPr>
            <p:ph type="title" idx="3"/>
          </p:nvPr>
        </p:nvSpPr>
        <p:spPr>
          <a:xfrm>
            <a:off x="2982675" y="1528800"/>
            <a:ext cx="3198900" cy="2742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34" name="Google Shape;2734;p26"/>
          <p:cNvSpPr txBox="1">
            <a:spLocks noGrp="1"/>
          </p:cNvSpPr>
          <p:nvPr>
            <p:ph type="subTitle" idx="4"/>
          </p:nvPr>
        </p:nvSpPr>
        <p:spPr>
          <a:xfrm>
            <a:off x="2982675" y="1860150"/>
            <a:ext cx="3198900" cy="559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35" name="Google Shape;2735;p26"/>
          <p:cNvSpPr txBox="1">
            <a:spLocks noGrp="1"/>
          </p:cNvSpPr>
          <p:nvPr>
            <p:ph type="title" idx="5"/>
          </p:nvPr>
        </p:nvSpPr>
        <p:spPr>
          <a:xfrm>
            <a:off x="2982675" y="3807950"/>
            <a:ext cx="3198900" cy="2742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36" name="Google Shape;2736;p26"/>
          <p:cNvSpPr txBox="1">
            <a:spLocks noGrp="1"/>
          </p:cNvSpPr>
          <p:nvPr>
            <p:ph type="subTitle" idx="6"/>
          </p:nvPr>
        </p:nvSpPr>
        <p:spPr>
          <a:xfrm>
            <a:off x="2982675" y="4139300"/>
            <a:ext cx="3198900" cy="559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737" name="Google Shape;2737;p26"/>
          <p:cNvGrpSpPr/>
          <p:nvPr/>
        </p:nvGrpSpPr>
        <p:grpSpPr>
          <a:xfrm rot="-608371">
            <a:off x="7860406" y="2917951"/>
            <a:ext cx="727786" cy="384368"/>
            <a:chOff x="-4158137" y="2836815"/>
            <a:chExt cx="1191848" cy="629455"/>
          </a:xfrm>
        </p:grpSpPr>
        <p:sp>
          <p:nvSpPr>
            <p:cNvPr id="2738" name="Google Shape;2738;p26"/>
            <p:cNvSpPr/>
            <p:nvPr/>
          </p:nvSpPr>
          <p:spPr>
            <a:xfrm>
              <a:off x="-4158137" y="2965183"/>
              <a:ext cx="492259" cy="501087"/>
            </a:xfrm>
            <a:custGeom>
              <a:avLst/>
              <a:gdLst/>
              <a:ahLst/>
              <a:cxnLst/>
              <a:rect l="l" t="t" r="r" b="b"/>
              <a:pathLst>
                <a:path w="4015" h="4087" extrusionOk="0">
                  <a:moveTo>
                    <a:pt x="3654" y="0"/>
                  </a:moveTo>
                  <a:lnTo>
                    <a:pt x="2619" y="216"/>
                  </a:lnTo>
                  <a:lnTo>
                    <a:pt x="2961" y="1854"/>
                  </a:lnTo>
                  <a:lnTo>
                    <a:pt x="2871" y="1872"/>
                  </a:lnTo>
                  <a:lnTo>
                    <a:pt x="2268" y="288"/>
                  </a:lnTo>
                  <a:lnTo>
                    <a:pt x="1386" y="477"/>
                  </a:lnTo>
                  <a:lnTo>
                    <a:pt x="1467" y="2160"/>
                  </a:lnTo>
                  <a:lnTo>
                    <a:pt x="1377" y="2178"/>
                  </a:lnTo>
                  <a:lnTo>
                    <a:pt x="1044" y="549"/>
                  </a:lnTo>
                  <a:lnTo>
                    <a:pt x="0" y="765"/>
                  </a:lnTo>
                  <a:lnTo>
                    <a:pt x="90" y="1188"/>
                  </a:lnTo>
                  <a:lnTo>
                    <a:pt x="1062" y="4086"/>
                  </a:lnTo>
                  <a:lnTo>
                    <a:pt x="2241" y="3834"/>
                  </a:lnTo>
                  <a:lnTo>
                    <a:pt x="2223" y="2448"/>
                  </a:lnTo>
                  <a:lnTo>
                    <a:pt x="2295" y="2430"/>
                  </a:lnTo>
                  <a:lnTo>
                    <a:pt x="2826" y="3717"/>
                  </a:lnTo>
                  <a:lnTo>
                    <a:pt x="4014" y="3465"/>
                  </a:lnTo>
                  <a:lnTo>
                    <a:pt x="3744" y="423"/>
                  </a:lnTo>
                  <a:lnTo>
                    <a:pt x="3654"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26"/>
            <p:cNvSpPr/>
            <p:nvPr/>
          </p:nvSpPr>
          <p:spPr>
            <a:xfrm>
              <a:off x="-3674826" y="2900080"/>
              <a:ext cx="365363" cy="473501"/>
            </a:xfrm>
            <a:custGeom>
              <a:avLst/>
              <a:gdLst/>
              <a:ahLst/>
              <a:cxnLst/>
              <a:rect l="l" t="t" r="r" b="b"/>
              <a:pathLst>
                <a:path w="2980" h="3862" extrusionOk="0">
                  <a:moveTo>
                    <a:pt x="2269" y="0"/>
                  </a:moveTo>
                  <a:lnTo>
                    <a:pt x="0" y="468"/>
                  </a:lnTo>
                  <a:lnTo>
                    <a:pt x="711" y="3861"/>
                  </a:lnTo>
                  <a:lnTo>
                    <a:pt x="2980" y="3393"/>
                  </a:lnTo>
                  <a:lnTo>
                    <a:pt x="2800" y="2538"/>
                  </a:lnTo>
                  <a:lnTo>
                    <a:pt x="1594" y="2790"/>
                  </a:lnTo>
                  <a:lnTo>
                    <a:pt x="1494" y="2331"/>
                  </a:lnTo>
                  <a:lnTo>
                    <a:pt x="2539" y="2115"/>
                  </a:lnTo>
                  <a:lnTo>
                    <a:pt x="2359" y="1260"/>
                  </a:lnTo>
                  <a:lnTo>
                    <a:pt x="1314" y="1485"/>
                  </a:lnTo>
                  <a:lnTo>
                    <a:pt x="1233" y="1107"/>
                  </a:lnTo>
                  <a:lnTo>
                    <a:pt x="2278" y="882"/>
                  </a:lnTo>
                  <a:lnTo>
                    <a:pt x="2359" y="423"/>
                  </a:lnTo>
                  <a:lnTo>
                    <a:pt x="2269"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26"/>
            <p:cNvSpPr/>
            <p:nvPr/>
          </p:nvSpPr>
          <p:spPr>
            <a:xfrm>
              <a:off x="-3360342" y="2836815"/>
              <a:ext cx="394052" cy="471661"/>
            </a:xfrm>
            <a:custGeom>
              <a:avLst/>
              <a:gdLst/>
              <a:ahLst/>
              <a:cxnLst/>
              <a:rect l="l" t="t" r="r" b="b"/>
              <a:pathLst>
                <a:path w="3214" h="3847" extrusionOk="0">
                  <a:moveTo>
                    <a:pt x="1657" y="993"/>
                  </a:moveTo>
                  <a:lnTo>
                    <a:pt x="1738" y="1371"/>
                  </a:lnTo>
                  <a:lnTo>
                    <a:pt x="1315" y="1461"/>
                  </a:lnTo>
                  <a:lnTo>
                    <a:pt x="1234" y="1083"/>
                  </a:lnTo>
                  <a:lnTo>
                    <a:pt x="1657" y="993"/>
                  </a:lnTo>
                  <a:close/>
                  <a:moveTo>
                    <a:pt x="1918" y="2226"/>
                  </a:moveTo>
                  <a:lnTo>
                    <a:pt x="2008" y="2685"/>
                  </a:lnTo>
                  <a:lnTo>
                    <a:pt x="1594" y="2775"/>
                  </a:lnTo>
                  <a:lnTo>
                    <a:pt x="1495" y="2307"/>
                  </a:lnTo>
                  <a:lnTo>
                    <a:pt x="1918" y="2226"/>
                  </a:lnTo>
                  <a:close/>
                  <a:moveTo>
                    <a:pt x="2224" y="0"/>
                  </a:moveTo>
                  <a:cubicBezTo>
                    <a:pt x="2189" y="0"/>
                    <a:pt x="2153" y="4"/>
                    <a:pt x="2116" y="12"/>
                  </a:cubicBezTo>
                  <a:lnTo>
                    <a:pt x="1" y="453"/>
                  </a:lnTo>
                  <a:lnTo>
                    <a:pt x="703" y="3846"/>
                  </a:lnTo>
                  <a:lnTo>
                    <a:pt x="2827" y="3405"/>
                  </a:lnTo>
                  <a:cubicBezTo>
                    <a:pt x="3079" y="3351"/>
                    <a:pt x="3214" y="3135"/>
                    <a:pt x="3160" y="2892"/>
                  </a:cubicBezTo>
                  <a:lnTo>
                    <a:pt x="2980" y="2037"/>
                  </a:lnTo>
                  <a:cubicBezTo>
                    <a:pt x="2933" y="1821"/>
                    <a:pt x="2754" y="1704"/>
                    <a:pt x="2556" y="1704"/>
                  </a:cubicBezTo>
                  <a:cubicBezTo>
                    <a:pt x="2523" y="1704"/>
                    <a:pt x="2491" y="1707"/>
                    <a:pt x="2458" y="1713"/>
                  </a:cubicBezTo>
                  <a:lnTo>
                    <a:pt x="2440" y="1623"/>
                  </a:lnTo>
                  <a:cubicBezTo>
                    <a:pt x="2674" y="1569"/>
                    <a:pt x="2845" y="1371"/>
                    <a:pt x="2791" y="1119"/>
                  </a:cubicBezTo>
                  <a:lnTo>
                    <a:pt x="2629" y="345"/>
                  </a:lnTo>
                  <a:cubicBezTo>
                    <a:pt x="2583" y="130"/>
                    <a:pt x="2425" y="0"/>
                    <a:pt x="2224" y="0"/>
                  </a:cubicBez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1" name="Google Shape;2741;p26"/>
          <p:cNvGrpSpPr/>
          <p:nvPr/>
        </p:nvGrpSpPr>
        <p:grpSpPr>
          <a:xfrm rot="2459548">
            <a:off x="641289" y="2236359"/>
            <a:ext cx="552478" cy="527790"/>
            <a:chOff x="463675" y="309009"/>
            <a:chExt cx="739901" cy="706704"/>
          </a:xfrm>
        </p:grpSpPr>
        <p:sp>
          <p:nvSpPr>
            <p:cNvPr id="2742" name="Google Shape;2742;p26"/>
            <p:cNvSpPr/>
            <p:nvPr/>
          </p:nvSpPr>
          <p:spPr>
            <a:xfrm>
              <a:off x="662858" y="853056"/>
              <a:ext cx="148045" cy="162657"/>
            </a:xfrm>
            <a:custGeom>
              <a:avLst/>
              <a:gdLst/>
              <a:ahLst/>
              <a:cxnLst/>
              <a:rect l="l" t="t" r="r" b="b"/>
              <a:pathLst>
                <a:path w="1378" h="1514" extrusionOk="0">
                  <a:moveTo>
                    <a:pt x="721" y="1"/>
                  </a:moveTo>
                  <a:lnTo>
                    <a:pt x="109" y="361"/>
                  </a:lnTo>
                  <a:cubicBezTo>
                    <a:pt x="19" y="406"/>
                    <a:pt x="1" y="496"/>
                    <a:pt x="46" y="586"/>
                  </a:cubicBezTo>
                  <a:lnTo>
                    <a:pt x="541" y="1432"/>
                  </a:lnTo>
                  <a:cubicBezTo>
                    <a:pt x="576" y="1484"/>
                    <a:pt x="626" y="1514"/>
                    <a:pt x="678" y="1514"/>
                  </a:cubicBezTo>
                  <a:cubicBezTo>
                    <a:pt x="707" y="1514"/>
                    <a:pt x="737" y="1505"/>
                    <a:pt x="766" y="1486"/>
                  </a:cubicBezTo>
                  <a:lnTo>
                    <a:pt x="1378" y="1126"/>
                  </a:lnTo>
                  <a:lnTo>
                    <a:pt x="1216" y="847"/>
                  </a:lnTo>
                  <a:lnTo>
                    <a:pt x="811" y="1081"/>
                  </a:lnTo>
                  <a:lnTo>
                    <a:pt x="487" y="514"/>
                  </a:lnTo>
                  <a:lnTo>
                    <a:pt x="829" y="316"/>
                  </a:lnTo>
                  <a:lnTo>
                    <a:pt x="802" y="136"/>
                  </a:lnTo>
                  <a:lnTo>
                    <a:pt x="721" y="1"/>
                  </a:ln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26"/>
            <p:cNvSpPr/>
            <p:nvPr/>
          </p:nvSpPr>
          <p:spPr>
            <a:xfrm>
              <a:off x="750847" y="824049"/>
              <a:ext cx="147079" cy="144178"/>
            </a:xfrm>
            <a:custGeom>
              <a:avLst/>
              <a:gdLst/>
              <a:ahLst/>
              <a:cxnLst/>
              <a:rect l="l" t="t" r="r" b="b"/>
              <a:pathLst>
                <a:path w="1369" h="1342" extrusionOk="0">
                  <a:moveTo>
                    <a:pt x="352" y="1"/>
                  </a:moveTo>
                  <a:lnTo>
                    <a:pt x="1" y="208"/>
                  </a:lnTo>
                  <a:lnTo>
                    <a:pt x="658" y="1342"/>
                  </a:lnTo>
                  <a:lnTo>
                    <a:pt x="1369" y="928"/>
                  </a:lnTo>
                  <a:lnTo>
                    <a:pt x="1198" y="649"/>
                  </a:lnTo>
                  <a:lnTo>
                    <a:pt x="847" y="856"/>
                  </a:lnTo>
                  <a:lnTo>
                    <a:pt x="352" y="1"/>
                  </a:ln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26"/>
            <p:cNvSpPr/>
            <p:nvPr/>
          </p:nvSpPr>
          <p:spPr>
            <a:xfrm>
              <a:off x="838836" y="749919"/>
              <a:ext cx="154921" cy="162334"/>
            </a:xfrm>
            <a:custGeom>
              <a:avLst/>
              <a:gdLst/>
              <a:ahLst/>
              <a:cxnLst/>
              <a:rect l="l" t="t" r="r" b="b"/>
              <a:pathLst>
                <a:path w="1442" h="1511" extrusionOk="0">
                  <a:moveTo>
                    <a:pt x="631" y="430"/>
                  </a:moveTo>
                  <a:lnTo>
                    <a:pt x="955" y="997"/>
                  </a:lnTo>
                  <a:lnTo>
                    <a:pt x="820" y="1078"/>
                  </a:lnTo>
                  <a:lnTo>
                    <a:pt x="487" y="520"/>
                  </a:lnTo>
                  <a:lnTo>
                    <a:pt x="631" y="430"/>
                  </a:lnTo>
                  <a:close/>
                  <a:moveTo>
                    <a:pt x="761" y="1"/>
                  </a:moveTo>
                  <a:cubicBezTo>
                    <a:pt x="731" y="1"/>
                    <a:pt x="699" y="9"/>
                    <a:pt x="667" y="25"/>
                  </a:cubicBezTo>
                  <a:lnTo>
                    <a:pt x="109" y="358"/>
                  </a:lnTo>
                  <a:cubicBezTo>
                    <a:pt x="28" y="403"/>
                    <a:pt x="1" y="502"/>
                    <a:pt x="46" y="583"/>
                  </a:cubicBezTo>
                  <a:lnTo>
                    <a:pt x="550" y="1429"/>
                  </a:lnTo>
                  <a:cubicBezTo>
                    <a:pt x="579" y="1481"/>
                    <a:pt x="627" y="1511"/>
                    <a:pt x="679" y="1511"/>
                  </a:cubicBezTo>
                  <a:cubicBezTo>
                    <a:pt x="707" y="1511"/>
                    <a:pt x="737" y="1502"/>
                    <a:pt x="766" y="1483"/>
                  </a:cubicBezTo>
                  <a:lnTo>
                    <a:pt x="1333" y="1159"/>
                  </a:lnTo>
                  <a:cubicBezTo>
                    <a:pt x="1414" y="1105"/>
                    <a:pt x="1441" y="1015"/>
                    <a:pt x="1396" y="934"/>
                  </a:cubicBezTo>
                  <a:lnTo>
                    <a:pt x="892" y="79"/>
                  </a:lnTo>
                  <a:cubicBezTo>
                    <a:pt x="863" y="27"/>
                    <a:pt x="816" y="1"/>
                    <a:pt x="761"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26"/>
            <p:cNvSpPr/>
            <p:nvPr/>
          </p:nvSpPr>
          <p:spPr>
            <a:xfrm>
              <a:off x="940361" y="681913"/>
              <a:ext cx="161690" cy="168995"/>
            </a:xfrm>
            <a:custGeom>
              <a:avLst/>
              <a:gdLst/>
              <a:ahLst/>
              <a:cxnLst/>
              <a:rect l="l" t="t" r="r" b="b"/>
              <a:pathLst>
                <a:path w="1505" h="1573" extrusionOk="0">
                  <a:moveTo>
                    <a:pt x="847" y="1"/>
                  </a:moveTo>
                  <a:lnTo>
                    <a:pt x="487" y="208"/>
                  </a:lnTo>
                  <a:lnTo>
                    <a:pt x="991" y="1054"/>
                  </a:lnTo>
                  <a:lnTo>
                    <a:pt x="847" y="1144"/>
                  </a:lnTo>
                  <a:lnTo>
                    <a:pt x="352" y="289"/>
                  </a:lnTo>
                  <a:lnTo>
                    <a:pt x="1" y="496"/>
                  </a:lnTo>
                  <a:lnTo>
                    <a:pt x="577" y="1486"/>
                  </a:lnTo>
                  <a:cubicBezTo>
                    <a:pt x="606" y="1544"/>
                    <a:pt x="659" y="1573"/>
                    <a:pt x="714" y="1573"/>
                  </a:cubicBezTo>
                  <a:cubicBezTo>
                    <a:pt x="743" y="1573"/>
                    <a:pt x="774" y="1564"/>
                    <a:pt x="802" y="1549"/>
                  </a:cubicBezTo>
                  <a:lnTo>
                    <a:pt x="1504" y="1135"/>
                  </a:lnTo>
                  <a:lnTo>
                    <a:pt x="847" y="1"/>
                  </a:ln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26"/>
            <p:cNvSpPr/>
            <p:nvPr/>
          </p:nvSpPr>
          <p:spPr>
            <a:xfrm>
              <a:off x="1044895" y="627122"/>
              <a:ext cx="158681" cy="168028"/>
            </a:xfrm>
            <a:custGeom>
              <a:avLst/>
              <a:gdLst/>
              <a:ahLst/>
              <a:cxnLst/>
              <a:rect l="l" t="t" r="r" b="b"/>
              <a:pathLst>
                <a:path w="1477" h="1564" extrusionOk="0">
                  <a:moveTo>
                    <a:pt x="666" y="430"/>
                  </a:moveTo>
                  <a:lnTo>
                    <a:pt x="990" y="997"/>
                  </a:lnTo>
                  <a:lnTo>
                    <a:pt x="846" y="1078"/>
                  </a:lnTo>
                  <a:lnTo>
                    <a:pt x="522" y="511"/>
                  </a:lnTo>
                  <a:lnTo>
                    <a:pt x="666" y="430"/>
                  </a:lnTo>
                  <a:close/>
                  <a:moveTo>
                    <a:pt x="799" y="1"/>
                  </a:moveTo>
                  <a:cubicBezTo>
                    <a:pt x="770" y="1"/>
                    <a:pt x="740" y="9"/>
                    <a:pt x="711" y="25"/>
                  </a:cubicBezTo>
                  <a:lnTo>
                    <a:pt x="0" y="439"/>
                  </a:lnTo>
                  <a:lnTo>
                    <a:pt x="666" y="1564"/>
                  </a:lnTo>
                  <a:lnTo>
                    <a:pt x="1368" y="1150"/>
                  </a:lnTo>
                  <a:cubicBezTo>
                    <a:pt x="1449" y="1105"/>
                    <a:pt x="1476" y="1015"/>
                    <a:pt x="1431" y="934"/>
                  </a:cubicBezTo>
                  <a:lnTo>
                    <a:pt x="927" y="79"/>
                  </a:lnTo>
                  <a:cubicBezTo>
                    <a:pt x="898" y="27"/>
                    <a:pt x="851" y="1"/>
                    <a:pt x="799"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26"/>
            <p:cNvSpPr/>
            <p:nvPr/>
          </p:nvSpPr>
          <p:spPr>
            <a:xfrm>
              <a:off x="463675" y="309009"/>
              <a:ext cx="697361" cy="543191"/>
            </a:xfrm>
            <a:custGeom>
              <a:avLst/>
              <a:gdLst/>
              <a:ahLst/>
              <a:cxnLst/>
              <a:rect l="l" t="t" r="r" b="b"/>
              <a:pathLst>
                <a:path w="6491" h="5056" extrusionOk="0">
                  <a:moveTo>
                    <a:pt x="2590" y="1"/>
                  </a:moveTo>
                  <a:cubicBezTo>
                    <a:pt x="2478" y="1"/>
                    <a:pt x="2367" y="23"/>
                    <a:pt x="2260" y="70"/>
                  </a:cubicBezTo>
                  <a:cubicBezTo>
                    <a:pt x="1" y="1042"/>
                    <a:pt x="1522" y="3364"/>
                    <a:pt x="1522" y="3364"/>
                  </a:cubicBezTo>
                  <a:cubicBezTo>
                    <a:pt x="1522" y="3364"/>
                    <a:pt x="1362" y="3304"/>
                    <a:pt x="1163" y="3304"/>
                  </a:cubicBezTo>
                  <a:cubicBezTo>
                    <a:pt x="879" y="3304"/>
                    <a:pt x="515" y="3425"/>
                    <a:pt x="415" y="4012"/>
                  </a:cubicBezTo>
                  <a:cubicBezTo>
                    <a:pt x="244" y="5011"/>
                    <a:pt x="1855" y="5056"/>
                    <a:pt x="1855" y="5056"/>
                  </a:cubicBezTo>
                  <a:lnTo>
                    <a:pt x="5455" y="2941"/>
                  </a:lnTo>
                  <a:cubicBezTo>
                    <a:pt x="6490" y="2077"/>
                    <a:pt x="6013" y="493"/>
                    <a:pt x="4969" y="196"/>
                  </a:cubicBezTo>
                  <a:cubicBezTo>
                    <a:pt x="4851" y="161"/>
                    <a:pt x="4742" y="146"/>
                    <a:pt x="4643" y="146"/>
                  </a:cubicBezTo>
                  <a:cubicBezTo>
                    <a:pt x="3803" y="146"/>
                    <a:pt x="3637" y="1249"/>
                    <a:pt x="3637" y="1249"/>
                  </a:cubicBezTo>
                  <a:cubicBezTo>
                    <a:pt x="3615" y="479"/>
                    <a:pt x="3105" y="1"/>
                    <a:pt x="2590"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8" name="Google Shape;2748;p26"/>
          <p:cNvGrpSpPr/>
          <p:nvPr/>
        </p:nvGrpSpPr>
        <p:grpSpPr>
          <a:xfrm rot="2700000" flipH="1">
            <a:off x="7973159" y="1836222"/>
            <a:ext cx="595319" cy="513776"/>
            <a:chOff x="2100925" y="-2214037"/>
            <a:chExt cx="2136822" cy="1844136"/>
          </a:xfrm>
        </p:grpSpPr>
        <p:sp>
          <p:nvSpPr>
            <p:cNvPr id="2749" name="Google Shape;2749;p26"/>
            <p:cNvSpPr/>
            <p:nvPr/>
          </p:nvSpPr>
          <p:spPr>
            <a:xfrm>
              <a:off x="3072997" y="-865603"/>
              <a:ext cx="564374" cy="495703"/>
            </a:xfrm>
            <a:custGeom>
              <a:avLst/>
              <a:gdLst/>
              <a:ahLst/>
              <a:cxnLst/>
              <a:rect l="l" t="t" r="r" b="b"/>
              <a:pathLst>
                <a:path w="1693" h="1487" extrusionOk="0">
                  <a:moveTo>
                    <a:pt x="858" y="0"/>
                  </a:moveTo>
                  <a:cubicBezTo>
                    <a:pt x="615" y="0"/>
                    <a:pt x="375" y="119"/>
                    <a:pt x="226" y="337"/>
                  </a:cubicBezTo>
                  <a:cubicBezTo>
                    <a:pt x="1" y="679"/>
                    <a:pt x="100" y="1138"/>
                    <a:pt x="442" y="1363"/>
                  </a:cubicBezTo>
                  <a:cubicBezTo>
                    <a:pt x="569" y="1447"/>
                    <a:pt x="712" y="1487"/>
                    <a:pt x="853" y="1487"/>
                  </a:cubicBezTo>
                  <a:cubicBezTo>
                    <a:pt x="1092" y="1487"/>
                    <a:pt x="1326" y="1371"/>
                    <a:pt x="1468" y="1156"/>
                  </a:cubicBezTo>
                  <a:cubicBezTo>
                    <a:pt x="1693" y="814"/>
                    <a:pt x="1603" y="346"/>
                    <a:pt x="1261" y="121"/>
                  </a:cubicBezTo>
                  <a:cubicBezTo>
                    <a:pt x="1137" y="39"/>
                    <a:pt x="997" y="0"/>
                    <a:pt x="858" y="0"/>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26"/>
            <p:cNvSpPr/>
            <p:nvPr/>
          </p:nvSpPr>
          <p:spPr>
            <a:xfrm>
              <a:off x="2730972" y="-1280968"/>
              <a:ext cx="1113747" cy="513037"/>
            </a:xfrm>
            <a:custGeom>
              <a:avLst/>
              <a:gdLst/>
              <a:ahLst/>
              <a:cxnLst/>
              <a:rect l="l" t="t" r="r" b="b"/>
              <a:pathLst>
                <a:path w="3341" h="1539" extrusionOk="0">
                  <a:moveTo>
                    <a:pt x="1845" y="1"/>
                  </a:moveTo>
                  <a:cubicBezTo>
                    <a:pt x="1741" y="1"/>
                    <a:pt x="1636" y="9"/>
                    <a:pt x="1531" y="26"/>
                  </a:cubicBezTo>
                  <a:cubicBezTo>
                    <a:pt x="856" y="134"/>
                    <a:pt x="316" y="566"/>
                    <a:pt x="1" y="1169"/>
                  </a:cubicBezTo>
                  <a:lnTo>
                    <a:pt x="361" y="1538"/>
                  </a:lnTo>
                  <a:cubicBezTo>
                    <a:pt x="604" y="1016"/>
                    <a:pt x="1054" y="638"/>
                    <a:pt x="1612" y="548"/>
                  </a:cubicBezTo>
                  <a:cubicBezTo>
                    <a:pt x="1694" y="535"/>
                    <a:pt x="1776" y="528"/>
                    <a:pt x="1857" y="528"/>
                  </a:cubicBezTo>
                  <a:cubicBezTo>
                    <a:pt x="2328" y="528"/>
                    <a:pt x="2776" y="744"/>
                    <a:pt x="3106" y="1097"/>
                  </a:cubicBezTo>
                  <a:lnTo>
                    <a:pt x="3340" y="629"/>
                  </a:lnTo>
                  <a:cubicBezTo>
                    <a:pt x="2923" y="235"/>
                    <a:pt x="2398" y="1"/>
                    <a:pt x="1845"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26"/>
            <p:cNvSpPr/>
            <p:nvPr/>
          </p:nvSpPr>
          <p:spPr>
            <a:xfrm>
              <a:off x="2436950" y="-1714666"/>
              <a:ext cx="1590782" cy="661715"/>
            </a:xfrm>
            <a:custGeom>
              <a:avLst/>
              <a:gdLst/>
              <a:ahLst/>
              <a:cxnLst/>
              <a:rect l="l" t="t" r="r" b="b"/>
              <a:pathLst>
                <a:path w="4772" h="1985" extrusionOk="0">
                  <a:moveTo>
                    <a:pt x="2682" y="1"/>
                  </a:moveTo>
                  <a:cubicBezTo>
                    <a:pt x="2524" y="1"/>
                    <a:pt x="2365" y="14"/>
                    <a:pt x="2206" y="40"/>
                  </a:cubicBezTo>
                  <a:cubicBezTo>
                    <a:pt x="1270" y="193"/>
                    <a:pt x="496" y="769"/>
                    <a:pt x="1" y="1570"/>
                  </a:cubicBezTo>
                  <a:lnTo>
                    <a:pt x="415" y="1984"/>
                  </a:lnTo>
                  <a:cubicBezTo>
                    <a:pt x="820" y="1282"/>
                    <a:pt x="1486" y="769"/>
                    <a:pt x="2296" y="634"/>
                  </a:cubicBezTo>
                  <a:cubicBezTo>
                    <a:pt x="2426" y="614"/>
                    <a:pt x="2555" y="604"/>
                    <a:pt x="2683" y="604"/>
                  </a:cubicBezTo>
                  <a:cubicBezTo>
                    <a:pt x="3355" y="604"/>
                    <a:pt x="3996" y="873"/>
                    <a:pt x="4510" y="1327"/>
                  </a:cubicBezTo>
                  <a:lnTo>
                    <a:pt x="4771" y="796"/>
                  </a:lnTo>
                  <a:cubicBezTo>
                    <a:pt x="4175" y="297"/>
                    <a:pt x="3443" y="1"/>
                    <a:pt x="2682"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26"/>
            <p:cNvSpPr/>
            <p:nvPr/>
          </p:nvSpPr>
          <p:spPr>
            <a:xfrm>
              <a:off x="2100925" y="-2214037"/>
              <a:ext cx="2136822" cy="830727"/>
            </a:xfrm>
            <a:custGeom>
              <a:avLst/>
              <a:gdLst/>
              <a:ahLst/>
              <a:cxnLst/>
              <a:rect l="l" t="t" r="r" b="b"/>
              <a:pathLst>
                <a:path w="6410" h="2492" extrusionOk="0">
                  <a:moveTo>
                    <a:pt x="3628" y="1"/>
                  </a:moveTo>
                  <a:cubicBezTo>
                    <a:pt x="3410" y="1"/>
                    <a:pt x="3191" y="18"/>
                    <a:pt x="2971" y="53"/>
                  </a:cubicBezTo>
                  <a:cubicBezTo>
                    <a:pt x="1729" y="260"/>
                    <a:pt x="685" y="998"/>
                    <a:pt x="1" y="2033"/>
                  </a:cubicBezTo>
                  <a:lnTo>
                    <a:pt x="451" y="2492"/>
                  </a:lnTo>
                  <a:cubicBezTo>
                    <a:pt x="1054" y="1565"/>
                    <a:pt x="1972" y="899"/>
                    <a:pt x="3079" y="719"/>
                  </a:cubicBezTo>
                  <a:cubicBezTo>
                    <a:pt x="3275" y="687"/>
                    <a:pt x="3471" y="671"/>
                    <a:pt x="3664" y="671"/>
                  </a:cubicBezTo>
                  <a:cubicBezTo>
                    <a:pt x="4562" y="671"/>
                    <a:pt x="5419" y="1005"/>
                    <a:pt x="6130" y="1583"/>
                  </a:cubicBezTo>
                  <a:lnTo>
                    <a:pt x="6409" y="998"/>
                  </a:lnTo>
                  <a:cubicBezTo>
                    <a:pt x="5609" y="368"/>
                    <a:pt x="4638" y="1"/>
                    <a:pt x="3628"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2753"/>
        <p:cNvGrpSpPr/>
        <p:nvPr/>
      </p:nvGrpSpPr>
      <p:grpSpPr>
        <a:xfrm>
          <a:off x="0" y="0"/>
          <a:ext cx="0" cy="0"/>
          <a:chOff x="0" y="0"/>
          <a:chExt cx="0" cy="0"/>
        </a:xfrm>
      </p:grpSpPr>
      <p:sp>
        <p:nvSpPr>
          <p:cNvPr id="2754" name="Google Shape;2754;p27"/>
          <p:cNvSpPr txBox="1">
            <a:spLocks noGrp="1"/>
          </p:cNvSpPr>
          <p:nvPr>
            <p:ph type="title"/>
          </p:nvPr>
        </p:nvSpPr>
        <p:spPr>
          <a:xfrm>
            <a:off x="857104" y="2571750"/>
            <a:ext cx="1371600" cy="3657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55" name="Google Shape;2755;p27"/>
          <p:cNvSpPr txBox="1">
            <a:spLocks noGrp="1"/>
          </p:cNvSpPr>
          <p:nvPr>
            <p:ph type="subTitle" idx="1"/>
          </p:nvPr>
        </p:nvSpPr>
        <p:spPr>
          <a:xfrm>
            <a:off x="720004" y="3059400"/>
            <a:ext cx="1645800" cy="45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56" name="Google Shape;2756;p27"/>
          <p:cNvSpPr txBox="1">
            <a:spLocks noGrp="1"/>
          </p:cNvSpPr>
          <p:nvPr>
            <p:ph type="title" idx="2"/>
          </p:nvPr>
        </p:nvSpPr>
        <p:spPr>
          <a:xfrm>
            <a:off x="4895899" y="2571750"/>
            <a:ext cx="1371600" cy="3657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57" name="Google Shape;2757;p27"/>
          <p:cNvSpPr txBox="1">
            <a:spLocks noGrp="1"/>
          </p:cNvSpPr>
          <p:nvPr>
            <p:ph type="subTitle" idx="3"/>
          </p:nvPr>
        </p:nvSpPr>
        <p:spPr>
          <a:xfrm>
            <a:off x="4758799" y="3059400"/>
            <a:ext cx="1645800" cy="45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58" name="Google Shape;2758;p27"/>
          <p:cNvSpPr txBox="1">
            <a:spLocks noGrp="1"/>
          </p:cNvSpPr>
          <p:nvPr>
            <p:ph type="title" idx="4"/>
          </p:nvPr>
        </p:nvSpPr>
        <p:spPr>
          <a:xfrm>
            <a:off x="2876503" y="2571750"/>
            <a:ext cx="1371600" cy="3657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59" name="Google Shape;2759;p27"/>
          <p:cNvSpPr txBox="1">
            <a:spLocks noGrp="1"/>
          </p:cNvSpPr>
          <p:nvPr>
            <p:ph type="subTitle" idx="5"/>
          </p:nvPr>
        </p:nvSpPr>
        <p:spPr>
          <a:xfrm>
            <a:off x="2739403" y="3059400"/>
            <a:ext cx="1645800" cy="45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60" name="Google Shape;2760;p27"/>
          <p:cNvSpPr txBox="1">
            <a:spLocks noGrp="1"/>
          </p:cNvSpPr>
          <p:nvPr>
            <p:ph type="title" idx="6"/>
          </p:nvPr>
        </p:nvSpPr>
        <p:spPr>
          <a:xfrm>
            <a:off x="6915302" y="2571750"/>
            <a:ext cx="1371600" cy="3657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61" name="Google Shape;2761;p27"/>
          <p:cNvSpPr txBox="1">
            <a:spLocks noGrp="1"/>
          </p:cNvSpPr>
          <p:nvPr>
            <p:ph type="subTitle" idx="7"/>
          </p:nvPr>
        </p:nvSpPr>
        <p:spPr>
          <a:xfrm>
            <a:off x="6778202" y="3059400"/>
            <a:ext cx="1645800" cy="45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762" name="Google Shape;2762;p27"/>
          <p:cNvGrpSpPr/>
          <p:nvPr/>
        </p:nvGrpSpPr>
        <p:grpSpPr>
          <a:xfrm rot="-5706099" flipH="1">
            <a:off x="7238239" y="-539711"/>
            <a:ext cx="3027432" cy="2272592"/>
            <a:chOff x="-117152" y="130410"/>
            <a:chExt cx="2591028" cy="1944999"/>
          </a:xfrm>
        </p:grpSpPr>
        <p:sp>
          <p:nvSpPr>
            <p:cNvPr id="2763" name="Google Shape;2763;p27"/>
            <p:cNvSpPr/>
            <p:nvPr/>
          </p:nvSpPr>
          <p:spPr>
            <a:xfrm>
              <a:off x="178443" y="130410"/>
              <a:ext cx="123796" cy="123796"/>
            </a:xfrm>
            <a:custGeom>
              <a:avLst/>
              <a:gdLst/>
              <a:ahLst/>
              <a:cxnLst/>
              <a:rect l="l" t="t" r="r" b="b"/>
              <a:pathLst>
                <a:path w="1666" h="1666" extrusionOk="0">
                  <a:moveTo>
                    <a:pt x="1513" y="1"/>
                  </a:moveTo>
                  <a:lnTo>
                    <a:pt x="1" y="154"/>
                  </a:lnTo>
                  <a:lnTo>
                    <a:pt x="154"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27"/>
            <p:cNvSpPr/>
            <p:nvPr/>
          </p:nvSpPr>
          <p:spPr>
            <a:xfrm>
              <a:off x="1702638" y="1033989"/>
              <a:ext cx="123871" cy="123796"/>
            </a:xfrm>
            <a:custGeom>
              <a:avLst/>
              <a:gdLst/>
              <a:ahLst/>
              <a:cxnLst/>
              <a:rect l="l" t="t" r="r" b="b"/>
              <a:pathLst>
                <a:path w="1667" h="1666" extrusionOk="0">
                  <a:moveTo>
                    <a:pt x="1513" y="0"/>
                  </a:moveTo>
                  <a:lnTo>
                    <a:pt x="1" y="153"/>
                  </a:lnTo>
                  <a:lnTo>
                    <a:pt x="154" y="1666"/>
                  </a:lnTo>
                  <a:lnTo>
                    <a:pt x="1666" y="1513"/>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27"/>
            <p:cNvSpPr/>
            <p:nvPr/>
          </p:nvSpPr>
          <p:spPr>
            <a:xfrm>
              <a:off x="1799684" y="576552"/>
              <a:ext cx="123796" cy="123128"/>
            </a:xfrm>
            <a:custGeom>
              <a:avLst/>
              <a:gdLst/>
              <a:ahLst/>
              <a:cxnLst/>
              <a:rect l="l" t="t" r="r" b="b"/>
              <a:pathLst>
                <a:path w="1666" h="1657" extrusionOk="0">
                  <a:moveTo>
                    <a:pt x="1512" y="0"/>
                  </a:moveTo>
                  <a:lnTo>
                    <a:pt x="0" y="153"/>
                  </a:lnTo>
                  <a:lnTo>
                    <a:pt x="153" y="1656"/>
                  </a:lnTo>
                  <a:lnTo>
                    <a:pt x="1665" y="1503"/>
                  </a:lnTo>
                  <a:lnTo>
                    <a:pt x="151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27"/>
            <p:cNvSpPr/>
            <p:nvPr/>
          </p:nvSpPr>
          <p:spPr>
            <a:xfrm>
              <a:off x="521520" y="707630"/>
              <a:ext cx="72376" cy="72301"/>
            </a:xfrm>
            <a:custGeom>
              <a:avLst/>
              <a:gdLst/>
              <a:ahLst/>
              <a:cxnLst/>
              <a:rect l="l" t="t" r="r" b="b"/>
              <a:pathLst>
                <a:path w="974" h="973" extrusionOk="0">
                  <a:moveTo>
                    <a:pt x="892" y="0"/>
                  </a:moveTo>
                  <a:lnTo>
                    <a:pt x="1" y="90"/>
                  </a:lnTo>
                  <a:lnTo>
                    <a:pt x="91" y="972"/>
                  </a:lnTo>
                  <a:lnTo>
                    <a:pt x="973" y="882"/>
                  </a:lnTo>
                  <a:lnTo>
                    <a:pt x="89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27"/>
            <p:cNvSpPr/>
            <p:nvPr/>
          </p:nvSpPr>
          <p:spPr>
            <a:xfrm>
              <a:off x="1234501" y="1288120"/>
              <a:ext cx="62270" cy="61601"/>
            </a:xfrm>
            <a:custGeom>
              <a:avLst/>
              <a:gdLst/>
              <a:ahLst/>
              <a:cxnLst/>
              <a:rect l="l" t="t" r="r" b="b"/>
              <a:pathLst>
                <a:path w="838" h="829" extrusionOk="0">
                  <a:moveTo>
                    <a:pt x="757" y="1"/>
                  </a:moveTo>
                  <a:lnTo>
                    <a:pt x="1" y="73"/>
                  </a:lnTo>
                  <a:lnTo>
                    <a:pt x="82" y="829"/>
                  </a:lnTo>
                  <a:lnTo>
                    <a:pt x="838" y="757"/>
                  </a:lnTo>
                  <a:lnTo>
                    <a:pt x="757"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27"/>
            <p:cNvSpPr/>
            <p:nvPr/>
          </p:nvSpPr>
          <p:spPr>
            <a:xfrm>
              <a:off x="1469907" y="787882"/>
              <a:ext cx="61601" cy="61601"/>
            </a:xfrm>
            <a:custGeom>
              <a:avLst/>
              <a:gdLst/>
              <a:ahLst/>
              <a:cxnLst/>
              <a:rect l="l" t="t" r="r" b="b"/>
              <a:pathLst>
                <a:path w="829" h="829" extrusionOk="0">
                  <a:moveTo>
                    <a:pt x="757" y="0"/>
                  </a:moveTo>
                  <a:lnTo>
                    <a:pt x="1" y="72"/>
                  </a:lnTo>
                  <a:lnTo>
                    <a:pt x="73" y="828"/>
                  </a:lnTo>
                  <a:lnTo>
                    <a:pt x="829" y="756"/>
                  </a:lnTo>
                  <a:lnTo>
                    <a:pt x="757"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27"/>
            <p:cNvSpPr/>
            <p:nvPr/>
          </p:nvSpPr>
          <p:spPr>
            <a:xfrm>
              <a:off x="650667" y="1510151"/>
              <a:ext cx="61601" cy="61601"/>
            </a:xfrm>
            <a:custGeom>
              <a:avLst/>
              <a:gdLst/>
              <a:ahLst/>
              <a:cxnLst/>
              <a:rect l="l" t="t" r="r" b="b"/>
              <a:pathLst>
                <a:path w="829" h="829" extrusionOk="0">
                  <a:moveTo>
                    <a:pt x="756" y="1"/>
                  </a:moveTo>
                  <a:lnTo>
                    <a:pt x="0" y="73"/>
                  </a:lnTo>
                  <a:lnTo>
                    <a:pt x="72" y="829"/>
                  </a:lnTo>
                  <a:lnTo>
                    <a:pt x="828"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27"/>
            <p:cNvSpPr/>
            <p:nvPr/>
          </p:nvSpPr>
          <p:spPr>
            <a:xfrm>
              <a:off x="-10818" y="1009913"/>
              <a:ext cx="87683" cy="87683"/>
            </a:xfrm>
            <a:custGeom>
              <a:avLst/>
              <a:gdLst/>
              <a:ahLst/>
              <a:cxnLst/>
              <a:rect l="l" t="t" r="r" b="b"/>
              <a:pathLst>
                <a:path w="1180" h="1180" extrusionOk="0">
                  <a:moveTo>
                    <a:pt x="1072" y="0"/>
                  </a:moveTo>
                  <a:lnTo>
                    <a:pt x="1" y="108"/>
                  </a:lnTo>
                  <a:lnTo>
                    <a:pt x="100" y="1180"/>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27"/>
            <p:cNvSpPr/>
            <p:nvPr/>
          </p:nvSpPr>
          <p:spPr>
            <a:xfrm>
              <a:off x="2114005" y="1960306"/>
              <a:ext cx="87683" cy="87683"/>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27"/>
            <p:cNvSpPr/>
            <p:nvPr/>
          </p:nvSpPr>
          <p:spPr>
            <a:xfrm>
              <a:off x="926199" y="1742957"/>
              <a:ext cx="87683" cy="87683"/>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27"/>
            <p:cNvSpPr/>
            <p:nvPr/>
          </p:nvSpPr>
          <p:spPr>
            <a:xfrm>
              <a:off x="1713338" y="281551"/>
              <a:ext cx="87757" cy="87683"/>
            </a:xfrm>
            <a:custGeom>
              <a:avLst/>
              <a:gdLst/>
              <a:ahLst/>
              <a:cxnLst/>
              <a:rect l="l" t="t" r="r" b="b"/>
              <a:pathLst>
                <a:path w="1181"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27"/>
            <p:cNvSpPr/>
            <p:nvPr/>
          </p:nvSpPr>
          <p:spPr>
            <a:xfrm>
              <a:off x="1117467" y="1532221"/>
              <a:ext cx="87683" cy="87683"/>
            </a:xfrm>
            <a:custGeom>
              <a:avLst/>
              <a:gdLst/>
              <a:ahLst/>
              <a:cxnLst/>
              <a:rect l="l" t="t" r="r" b="b"/>
              <a:pathLst>
                <a:path w="1180" h="1180" extrusionOk="0">
                  <a:moveTo>
                    <a:pt x="1072" y="1"/>
                  </a:moveTo>
                  <a:lnTo>
                    <a:pt x="0" y="109"/>
                  </a:lnTo>
                  <a:lnTo>
                    <a:pt x="108"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27"/>
            <p:cNvSpPr/>
            <p:nvPr/>
          </p:nvSpPr>
          <p:spPr>
            <a:xfrm>
              <a:off x="1144886" y="518369"/>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27"/>
            <p:cNvSpPr/>
            <p:nvPr/>
          </p:nvSpPr>
          <p:spPr>
            <a:xfrm>
              <a:off x="135642" y="690242"/>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27"/>
            <p:cNvSpPr/>
            <p:nvPr/>
          </p:nvSpPr>
          <p:spPr>
            <a:xfrm>
              <a:off x="371048" y="1197837"/>
              <a:ext cx="87683" cy="87683"/>
            </a:xfrm>
            <a:custGeom>
              <a:avLst/>
              <a:gdLst/>
              <a:ahLst/>
              <a:cxnLst/>
              <a:rect l="l" t="t" r="r" b="b"/>
              <a:pathLst>
                <a:path w="1180"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27"/>
            <p:cNvSpPr/>
            <p:nvPr/>
          </p:nvSpPr>
          <p:spPr>
            <a:xfrm>
              <a:off x="1364242" y="1497445"/>
              <a:ext cx="87683" cy="87683"/>
            </a:xfrm>
            <a:custGeom>
              <a:avLst/>
              <a:gdLst/>
              <a:ahLst/>
              <a:cxnLst/>
              <a:rect l="l" t="t" r="r" b="b"/>
              <a:pathLst>
                <a:path w="1180" h="1180" extrusionOk="0">
                  <a:moveTo>
                    <a:pt x="1081" y="1"/>
                  </a:moveTo>
                  <a:lnTo>
                    <a:pt x="1" y="109"/>
                  </a:lnTo>
                  <a:lnTo>
                    <a:pt x="109" y="1180"/>
                  </a:lnTo>
                  <a:lnTo>
                    <a:pt x="1180" y="1072"/>
                  </a:lnTo>
                  <a:lnTo>
                    <a:pt x="108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27"/>
            <p:cNvSpPr/>
            <p:nvPr/>
          </p:nvSpPr>
          <p:spPr>
            <a:xfrm>
              <a:off x="702162" y="822658"/>
              <a:ext cx="87683" cy="87683"/>
            </a:xfrm>
            <a:custGeom>
              <a:avLst/>
              <a:gdLst/>
              <a:ahLst/>
              <a:cxnLst/>
              <a:rect l="l" t="t" r="r" b="b"/>
              <a:pathLst>
                <a:path w="1180" h="1180" extrusionOk="0">
                  <a:moveTo>
                    <a:pt x="1071" y="0"/>
                  </a:moveTo>
                  <a:lnTo>
                    <a:pt x="0" y="108"/>
                  </a:lnTo>
                  <a:lnTo>
                    <a:pt x="108"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27"/>
            <p:cNvSpPr/>
            <p:nvPr/>
          </p:nvSpPr>
          <p:spPr>
            <a:xfrm>
              <a:off x="1294690" y="938355"/>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27"/>
            <p:cNvSpPr/>
            <p:nvPr/>
          </p:nvSpPr>
          <p:spPr>
            <a:xfrm>
              <a:off x="2254446" y="1542921"/>
              <a:ext cx="123796" cy="123796"/>
            </a:xfrm>
            <a:custGeom>
              <a:avLst/>
              <a:gdLst/>
              <a:ahLst/>
              <a:cxnLst/>
              <a:rect l="l" t="t" r="r" b="b"/>
              <a:pathLst>
                <a:path w="1666" h="1666" extrusionOk="0">
                  <a:moveTo>
                    <a:pt x="1513" y="1"/>
                  </a:moveTo>
                  <a:lnTo>
                    <a:pt x="0" y="154"/>
                  </a:lnTo>
                  <a:lnTo>
                    <a:pt x="153"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27"/>
            <p:cNvSpPr/>
            <p:nvPr/>
          </p:nvSpPr>
          <p:spPr>
            <a:xfrm>
              <a:off x="1632418" y="1622504"/>
              <a:ext cx="123871" cy="123128"/>
            </a:xfrm>
            <a:custGeom>
              <a:avLst/>
              <a:gdLst/>
              <a:ahLst/>
              <a:cxnLst/>
              <a:rect l="l" t="t" r="r" b="b"/>
              <a:pathLst>
                <a:path w="1667" h="1657" extrusionOk="0">
                  <a:moveTo>
                    <a:pt x="1513" y="1"/>
                  </a:moveTo>
                  <a:lnTo>
                    <a:pt x="1" y="154"/>
                  </a:lnTo>
                  <a:lnTo>
                    <a:pt x="154" y="1657"/>
                  </a:lnTo>
                  <a:lnTo>
                    <a:pt x="1666" y="1504"/>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27"/>
            <p:cNvSpPr/>
            <p:nvPr/>
          </p:nvSpPr>
          <p:spPr>
            <a:xfrm>
              <a:off x="457319" y="1852634"/>
              <a:ext cx="79658" cy="79658"/>
            </a:xfrm>
            <a:custGeom>
              <a:avLst/>
              <a:gdLst/>
              <a:ahLst/>
              <a:cxnLst/>
              <a:rect l="l" t="t" r="r" b="b"/>
              <a:pathLst>
                <a:path w="1072" h="1072" extrusionOk="0">
                  <a:moveTo>
                    <a:pt x="973" y="0"/>
                  </a:moveTo>
                  <a:lnTo>
                    <a:pt x="1" y="99"/>
                  </a:lnTo>
                  <a:lnTo>
                    <a:pt x="100" y="1071"/>
                  </a:lnTo>
                  <a:lnTo>
                    <a:pt x="1072" y="972"/>
                  </a:lnTo>
                  <a:lnTo>
                    <a:pt x="97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27"/>
            <p:cNvSpPr/>
            <p:nvPr/>
          </p:nvSpPr>
          <p:spPr>
            <a:xfrm>
              <a:off x="-117152" y="1995751"/>
              <a:ext cx="78989" cy="79658"/>
            </a:xfrm>
            <a:custGeom>
              <a:avLst/>
              <a:gdLst/>
              <a:ahLst/>
              <a:cxnLst/>
              <a:rect l="l" t="t" r="r" b="b"/>
              <a:pathLst>
                <a:path w="1063" h="1072" extrusionOk="0">
                  <a:moveTo>
                    <a:pt x="972" y="0"/>
                  </a:moveTo>
                  <a:lnTo>
                    <a:pt x="0" y="99"/>
                  </a:lnTo>
                  <a:lnTo>
                    <a:pt x="90" y="1071"/>
                  </a:lnTo>
                  <a:lnTo>
                    <a:pt x="1063" y="972"/>
                  </a:lnTo>
                  <a:lnTo>
                    <a:pt x="9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27"/>
            <p:cNvSpPr/>
            <p:nvPr/>
          </p:nvSpPr>
          <p:spPr>
            <a:xfrm>
              <a:off x="2350748" y="1057396"/>
              <a:ext cx="123128" cy="123128"/>
            </a:xfrm>
            <a:custGeom>
              <a:avLst/>
              <a:gdLst/>
              <a:ahLst/>
              <a:cxnLst/>
              <a:rect l="l" t="t" r="r" b="b"/>
              <a:pathLst>
                <a:path w="1657" h="1657" extrusionOk="0">
                  <a:moveTo>
                    <a:pt x="1513" y="0"/>
                  </a:moveTo>
                  <a:lnTo>
                    <a:pt x="1" y="153"/>
                  </a:lnTo>
                  <a:lnTo>
                    <a:pt x="145" y="1657"/>
                  </a:lnTo>
                  <a:lnTo>
                    <a:pt x="1657" y="1513"/>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6" name="Google Shape;2786;p27"/>
          <p:cNvGrpSpPr/>
          <p:nvPr/>
        </p:nvGrpSpPr>
        <p:grpSpPr>
          <a:xfrm flipH="1">
            <a:off x="8128886" y="2481304"/>
            <a:ext cx="3027357" cy="2285820"/>
            <a:chOff x="-117152" y="119040"/>
            <a:chExt cx="2591028" cy="1956368"/>
          </a:xfrm>
        </p:grpSpPr>
        <p:sp>
          <p:nvSpPr>
            <p:cNvPr id="2787" name="Google Shape;2787;p27"/>
            <p:cNvSpPr/>
            <p:nvPr/>
          </p:nvSpPr>
          <p:spPr>
            <a:xfrm>
              <a:off x="178443" y="130410"/>
              <a:ext cx="123796" cy="123796"/>
            </a:xfrm>
            <a:custGeom>
              <a:avLst/>
              <a:gdLst/>
              <a:ahLst/>
              <a:cxnLst/>
              <a:rect l="l" t="t" r="r" b="b"/>
              <a:pathLst>
                <a:path w="1666" h="1666" extrusionOk="0">
                  <a:moveTo>
                    <a:pt x="1513" y="1"/>
                  </a:moveTo>
                  <a:lnTo>
                    <a:pt x="1" y="154"/>
                  </a:lnTo>
                  <a:lnTo>
                    <a:pt x="154"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27"/>
            <p:cNvSpPr/>
            <p:nvPr/>
          </p:nvSpPr>
          <p:spPr>
            <a:xfrm>
              <a:off x="1702638" y="1033989"/>
              <a:ext cx="123871" cy="123796"/>
            </a:xfrm>
            <a:custGeom>
              <a:avLst/>
              <a:gdLst/>
              <a:ahLst/>
              <a:cxnLst/>
              <a:rect l="l" t="t" r="r" b="b"/>
              <a:pathLst>
                <a:path w="1667" h="1666" extrusionOk="0">
                  <a:moveTo>
                    <a:pt x="1513" y="0"/>
                  </a:moveTo>
                  <a:lnTo>
                    <a:pt x="1" y="153"/>
                  </a:lnTo>
                  <a:lnTo>
                    <a:pt x="154" y="1666"/>
                  </a:lnTo>
                  <a:lnTo>
                    <a:pt x="1666" y="1513"/>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27"/>
            <p:cNvSpPr/>
            <p:nvPr/>
          </p:nvSpPr>
          <p:spPr>
            <a:xfrm>
              <a:off x="1799684" y="576552"/>
              <a:ext cx="123796" cy="123128"/>
            </a:xfrm>
            <a:custGeom>
              <a:avLst/>
              <a:gdLst/>
              <a:ahLst/>
              <a:cxnLst/>
              <a:rect l="l" t="t" r="r" b="b"/>
              <a:pathLst>
                <a:path w="1666" h="1657" extrusionOk="0">
                  <a:moveTo>
                    <a:pt x="1512" y="0"/>
                  </a:moveTo>
                  <a:lnTo>
                    <a:pt x="0" y="153"/>
                  </a:lnTo>
                  <a:lnTo>
                    <a:pt x="153" y="1656"/>
                  </a:lnTo>
                  <a:lnTo>
                    <a:pt x="1665" y="1503"/>
                  </a:lnTo>
                  <a:lnTo>
                    <a:pt x="151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27"/>
            <p:cNvSpPr/>
            <p:nvPr/>
          </p:nvSpPr>
          <p:spPr>
            <a:xfrm>
              <a:off x="521520" y="707630"/>
              <a:ext cx="72376" cy="72301"/>
            </a:xfrm>
            <a:custGeom>
              <a:avLst/>
              <a:gdLst/>
              <a:ahLst/>
              <a:cxnLst/>
              <a:rect l="l" t="t" r="r" b="b"/>
              <a:pathLst>
                <a:path w="974" h="973" extrusionOk="0">
                  <a:moveTo>
                    <a:pt x="892" y="0"/>
                  </a:moveTo>
                  <a:lnTo>
                    <a:pt x="1" y="90"/>
                  </a:lnTo>
                  <a:lnTo>
                    <a:pt x="91" y="972"/>
                  </a:lnTo>
                  <a:lnTo>
                    <a:pt x="973" y="882"/>
                  </a:lnTo>
                  <a:lnTo>
                    <a:pt x="89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27"/>
            <p:cNvSpPr/>
            <p:nvPr/>
          </p:nvSpPr>
          <p:spPr>
            <a:xfrm>
              <a:off x="1234501" y="1288120"/>
              <a:ext cx="62270" cy="61601"/>
            </a:xfrm>
            <a:custGeom>
              <a:avLst/>
              <a:gdLst/>
              <a:ahLst/>
              <a:cxnLst/>
              <a:rect l="l" t="t" r="r" b="b"/>
              <a:pathLst>
                <a:path w="838" h="829" extrusionOk="0">
                  <a:moveTo>
                    <a:pt x="757" y="1"/>
                  </a:moveTo>
                  <a:lnTo>
                    <a:pt x="1" y="73"/>
                  </a:lnTo>
                  <a:lnTo>
                    <a:pt x="82" y="829"/>
                  </a:lnTo>
                  <a:lnTo>
                    <a:pt x="838" y="757"/>
                  </a:lnTo>
                  <a:lnTo>
                    <a:pt x="757"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27"/>
            <p:cNvSpPr/>
            <p:nvPr/>
          </p:nvSpPr>
          <p:spPr>
            <a:xfrm>
              <a:off x="1469907" y="787882"/>
              <a:ext cx="61601" cy="61601"/>
            </a:xfrm>
            <a:custGeom>
              <a:avLst/>
              <a:gdLst/>
              <a:ahLst/>
              <a:cxnLst/>
              <a:rect l="l" t="t" r="r" b="b"/>
              <a:pathLst>
                <a:path w="829" h="829" extrusionOk="0">
                  <a:moveTo>
                    <a:pt x="757" y="0"/>
                  </a:moveTo>
                  <a:lnTo>
                    <a:pt x="1" y="72"/>
                  </a:lnTo>
                  <a:lnTo>
                    <a:pt x="73" y="828"/>
                  </a:lnTo>
                  <a:lnTo>
                    <a:pt x="829" y="756"/>
                  </a:lnTo>
                  <a:lnTo>
                    <a:pt x="757"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27"/>
            <p:cNvSpPr/>
            <p:nvPr/>
          </p:nvSpPr>
          <p:spPr>
            <a:xfrm>
              <a:off x="650667" y="1510151"/>
              <a:ext cx="61601" cy="61601"/>
            </a:xfrm>
            <a:custGeom>
              <a:avLst/>
              <a:gdLst/>
              <a:ahLst/>
              <a:cxnLst/>
              <a:rect l="l" t="t" r="r" b="b"/>
              <a:pathLst>
                <a:path w="829" h="829" extrusionOk="0">
                  <a:moveTo>
                    <a:pt x="756" y="1"/>
                  </a:moveTo>
                  <a:lnTo>
                    <a:pt x="0" y="73"/>
                  </a:lnTo>
                  <a:lnTo>
                    <a:pt x="72" y="829"/>
                  </a:lnTo>
                  <a:lnTo>
                    <a:pt x="828"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27"/>
            <p:cNvSpPr/>
            <p:nvPr/>
          </p:nvSpPr>
          <p:spPr>
            <a:xfrm>
              <a:off x="-10818" y="1009913"/>
              <a:ext cx="87683" cy="87683"/>
            </a:xfrm>
            <a:custGeom>
              <a:avLst/>
              <a:gdLst/>
              <a:ahLst/>
              <a:cxnLst/>
              <a:rect l="l" t="t" r="r" b="b"/>
              <a:pathLst>
                <a:path w="1180" h="1180" extrusionOk="0">
                  <a:moveTo>
                    <a:pt x="1072" y="0"/>
                  </a:moveTo>
                  <a:lnTo>
                    <a:pt x="1" y="108"/>
                  </a:lnTo>
                  <a:lnTo>
                    <a:pt x="100" y="1180"/>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27"/>
            <p:cNvSpPr/>
            <p:nvPr/>
          </p:nvSpPr>
          <p:spPr>
            <a:xfrm>
              <a:off x="2114005" y="1960306"/>
              <a:ext cx="87683" cy="87683"/>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27"/>
            <p:cNvSpPr/>
            <p:nvPr/>
          </p:nvSpPr>
          <p:spPr>
            <a:xfrm>
              <a:off x="926199" y="1742957"/>
              <a:ext cx="87683" cy="87683"/>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27"/>
            <p:cNvSpPr/>
            <p:nvPr/>
          </p:nvSpPr>
          <p:spPr>
            <a:xfrm>
              <a:off x="1713338" y="281551"/>
              <a:ext cx="87757" cy="87683"/>
            </a:xfrm>
            <a:custGeom>
              <a:avLst/>
              <a:gdLst/>
              <a:ahLst/>
              <a:cxnLst/>
              <a:rect l="l" t="t" r="r" b="b"/>
              <a:pathLst>
                <a:path w="1181"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27"/>
            <p:cNvSpPr/>
            <p:nvPr/>
          </p:nvSpPr>
          <p:spPr>
            <a:xfrm>
              <a:off x="1117467" y="1532221"/>
              <a:ext cx="87683" cy="87683"/>
            </a:xfrm>
            <a:custGeom>
              <a:avLst/>
              <a:gdLst/>
              <a:ahLst/>
              <a:cxnLst/>
              <a:rect l="l" t="t" r="r" b="b"/>
              <a:pathLst>
                <a:path w="1180" h="1180" extrusionOk="0">
                  <a:moveTo>
                    <a:pt x="1072" y="1"/>
                  </a:moveTo>
                  <a:lnTo>
                    <a:pt x="0" y="109"/>
                  </a:lnTo>
                  <a:lnTo>
                    <a:pt x="108"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27"/>
            <p:cNvSpPr/>
            <p:nvPr/>
          </p:nvSpPr>
          <p:spPr>
            <a:xfrm>
              <a:off x="945593" y="119040"/>
              <a:ext cx="87683" cy="87683"/>
            </a:xfrm>
            <a:custGeom>
              <a:avLst/>
              <a:gdLst/>
              <a:ahLst/>
              <a:cxnLst/>
              <a:rect l="l" t="t" r="r" b="b"/>
              <a:pathLst>
                <a:path w="1180" h="1180" extrusionOk="0">
                  <a:moveTo>
                    <a:pt x="1071" y="1"/>
                  </a:moveTo>
                  <a:lnTo>
                    <a:pt x="0" y="109"/>
                  </a:lnTo>
                  <a:lnTo>
                    <a:pt x="108" y="1180"/>
                  </a:lnTo>
                  <a:lnTo>
                    <a:pt x="1179" y="1072"/>
                  </a:lnTo>
                  <a:lnTo>
                    <a:pt x="107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27"/>
            <p:cNvSpPr/>
            <p:nvPr/>
          </p:nvSpPr>
          <p:spPr>
            <a:xfrm>
              <a:off x="1144886" y="518369"/>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27"/>
            <p:cNvSpPr/>
            <p:nvPr/>
          </p:nvSpPr>
          <p:spPr>
            <a:xfrm>
              <a:off x="135642" y="690242"/>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27"/>
            <p:cNvSpPr/>
            <p:nvPr/>
          </p:nvSpPr>
          <p:spPr>
            <a:xfrm>
              <a:off x="371048" y="1197837"/>
              <a:ext cx="87683" cy="87683"/>
            </a:xfrm>
            <a:custGeom>
              <a:avLst/>
              <a:gdLst/>
              <a:ahLst/>
              <a:cxnLst/>
              <a:rect l="l" t="t" r="r" b="b"/>
              <a:pathLst>
                <a:path w="1180"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27"/>
            <p:cNvSpPr/>
            <p:nvPr/>
          </p:nvSpPr>
          <p:spPr>
            <a:xfrm>
              <a:off x="1364242" y="1497445"/>
              <a:ext cx="87683" cy="87683"/>
            </a:xfrm>
            <a:custGeom>
              <a:avLst/>
              <a:gdLst/>
              <a:ahLst/>
              <a:cxnLst/>
              <a:rect l="l" t="t" r="r" b="b"/>
              <a:pathLst>
                <a:path w="1180" h="1180" extrusionOk="0">
                  <a:moveTo>
                    <a:pt x="1081" y="1"/>
                  </a:moveTo>
                  <a:lnTo>
                    <a:pt x="1" y="109"/>
                  </a:lnTo>
                  <a:lnTo>
                    <a:pt x="109" y="1180"/>
                  </a:lnTo>
                  <a:lnTo>
                    <a:pt x="1180" y="1072"/>
                  </a:lnTo>
                  <a:lnTo>
                    <a:pt x="108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27"/>
            <p:cNvSpPr/>
            <p:nvPr/>
          </p:nvSpPr>
          <p:spPr>
            <a:xfrm>
              <a:off x="702162" y="822658"/>
              <a:ext cx="87683" cy="87683"/>
            </a:xfrm>
            <a:custGeom>
              <a:avLst/>
              <a:gdLst/>
              <a:ahLst/>
              <a:cxnLst/>
              <a:rect l="l" t="t" r="r" b="b"/>
              <a:pathLst>
                <a:path w="1180" h="1180" extrusionOk="0">
                  <a:moveTo>
                    <a:pt x="1071" y="0"/>
                  </a:moveTo>
                  <a:lnTo>
                    <a:pt x="0" y="108"/>
                  </a:lnTo>
                  <a:lnTo>
                    <a:pt x="108"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27"/>
            <p:cNvSpPr/>
            <p:nvPr/>
          </p:nvSpPr>
          <p:spPr>
            <a:xfrm>
              <a:off x="1294690" y="938355"/>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27"/>
            <p:cNvSpPr/>
            <p:nvPr/>
          </p:nvSpPr>
          <p:spPr>
            <a:xfrm>
              <a:off x="2254446" y="1542921"/>
              <a:ext cx="123796" cy="123796"/>
            </a:xfrm>
            <a:custGeom>
              <a:avLst/>
              <a:gdLst/>
              <a:ahLst/>
              <a:cxnLst/>
              <a:rect l="l" t="t" r="r" b="b"/>
              <a:pathLst>
                <a:path w="1666" h="1666" extrusionOk="0">
                  <a:moveTo>
                    <a:pt x="1513" y="1"/>
                  </a:moveTo>
                  <a:lnTo>
                    <a:pt x="0" y="154"/>
                  </a:lnTo>
                  <a:lnTo>
                    <a:pt x="153"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27"/>
            <p:cNvSpPr/>
            <p:nvPr/>
          </p:nvSpPr>
          <p:spPr>
            <a:xfrm>
              <a:off x="1632418" y="1622504"/>
              <a:ext cx="123871" cy="123128"/>
            </a:xfrm>
            <a:custGeom>
              <a:avLst/>
              <a:gdLst/>
              <a:ahLst/>
              <a:cxnLst/>
              <a:rect l="l" t="t" r="r" b="b"/>
              <a:pathLst>
                <a:path w="1667" h="1657" extrusionOk="0">
                  <a:moveTo>
                    <a:pt x="1513" y="1"/>
                  </a:moveTo>
                  <a:lnTo>
                    <a:pt x="1" y="154"/>
                  </a:lnTo>
                  <a:lnTo>
                    <a:pt x="154" y="1657"/>
                  </a:lnTo>
                  <a:lnTo>
                    <a:pt x="1666" y="1504"/>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27"/>
            <p:cNvSpPr/>
            <p:nvPr/>
          </p:nvSpPr>
          <p:spPr>
            <a:xfrm>
              <a:off x="457319" y="1852634"/>
              <a:ext cx="79658" cy="79658"/>
            </a:xfrm>
            <a:custGeom>
              <a:avLst/>
              <a:gdLst/>
              <a:ahLst/>
              <a:cxnLst/>
              <a:rect l="l" t="t" r="r" b="b"/>
              <a:pathLst>
                <a:path w="1072" h="1072" extrusionOk="0">
                  <a:moveTo>
                    <a:pt x="973" y="0"/>
                  </a:moveTo>
                  <a:lnTo>
                    <a:pt x="1" y="99"/>
                  </a:lnTo>
                  <a:lnTo>
                    <a:pt x="100" y="1071"/>
                  </a:lnTo>
                  <a:lnTo>
                    <a:pt x="1072" y="972"/>
                  </a:lnTo>
                  <a:lnTo>
                    <a:pt x="97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27"/>
            <p:cNvSpPr/>
            <p:nvPr/>
          </p:nvSpPr>
          <p:spPr>
            <a:xfrm>
              <a:off x="-117152" y="1995751"/>
              <a:ext cx="78989" cy="79658"/>
            </a:xfrm>
            <a:custGeom>
              <a:avLst/>
              <a:gdLst/>
              <a:ahLst/>
              <a:cxnLst/>
              <a:rect l="l" t="t" r="r" b="b"/>
              <a:pathLst>
                <a:path w="1063" h="1072" extrusionOk="0">
                  <a:moveTo>
                    <a:pt x="972" y="0"/>
                  </a:moveTo>
                  <a:lnTo>
                    <a:pt x="0" y="99"/>
                  </a:lnTo>
                  <a:lnTo>
                    <a:pt x="90" y="1071"/>
                  </a:lnTo>
                  <a:lnTo>
                    <a:pt x="1063" y="972"/>
                  </a:lnTo>
                  <a:lnTo>
                    <a:pt x="9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27"/>
            <p:cNvSpPr/>
            <p:nvPr/>
          </p:nvSpPr>
          <p:spPr>
            <a:xfrm>
              <a:off x="2350748" y="1057396"/>
              <a:ext cx="123128" cy="123128"/>
            </a:xfrm>
            <a:custGeom>
              <a:avLst/>
              <a:gdLst/>
              <a:ahLst/>
              <a:cxnLst/>
              <a:rect l="l" t="t" r="r" b="b"/>
              <a:pathLst>
                <a:path w="1657" h="1657" extrusionOk="0">
                  <a:moveTo>
                    <a:pt x="1513" y="0"/>
                  </a:moveTo>
                  <a:lnTo>
                    <a:pt x="1" y="153"/>
                  </a:lnTo>
                  <a:lnTo>
                    <a:pt x="145" y="1657"/>
                  </a:lnTo>
                  <a:lnTo>
                    <a:pt x="1657" y="1513"/>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1" name="Google Shape;2811;p27"/>
          <p:cNvGrpSpPr/>
          <p:nvPr/>
        </p:nvGrpSpPr>
        <p:grpSpPr>
          <a:xfrm rot="5093901" flipH="1">
            <a:off x="-1485712" y="2947720"/>
            <a:ext cx="3027432" cy="2285876"/>
            <a:chOff x="-117152" y="119040"/>
            <a:chExt cx="2591028" cy="1956368"/>
          </a:xfrm>
        </p:grpSpPr>
        <p:sp>
          <p:nvSpPr>
            <p:cNvPr id="2812" name="Google Shape;2812;p27"/>
            <p:cNvSpPr/>
            <p:nvPr/>
          </p:nvSpPr>
          <p:spPr>
            <a:xfrm>
              <a:off x="178443" y="130410"/>
              <a:ext cx="123796" cy="123796"/>
            </a:xfrm>
            <a:custGeom>
              <a:avLst/>
              <a:gdLst/>
              <a:ahLst/>
              <a:cxnLst/>
              <a:rect l="l" t="t" r="r" b="b"/>
              <a:pathLst>
                <a:path w="1666" h="1666" extrusionOk="0">
                  <a:moveTo>
                    <a:pt x="1513" y="1"/>
                  </a:moveTo>
                  <a:lnTo>
                    <a:pt x="1" y="154"/>
                  </a:lnTo>
                  <a:lnTo>
                    <a:pt x="154"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27"/>
            <p:cNvSpPr/>
            <p:nvPr/>
          </p:nvSpPr>
          <p:spPr>
            <a:xfrm>
              <a:off x="1702638" y="1033989"/>
              <a:ext cx="123871" cy="123796"/>
            </a:xfrm>
            <a:custGeom>
              <a:avLst/>
              <a:gdLst/>
              <a:ahLst/>
              <a:cxnLst/>
              <a:rect l="l" t="t" r="r" b="b"/>
              <a:pathLst>
                <a:path w="1667" h="1666" extrusionOk="0">
                  <a:moveTo>
                    <a:pt x="1513" y="0"/>
                  </a:moveTo>
                  <a:lnTo>
                    <a:pt x="1" y="153"/>
                  </a:lnTo>
                  <a:lnTo>
                    <a:pt x="154" y="1666"/>
                  </a:lnTo>
                  <a:lnTo>
                    <a:pt x="1666" y="1513"/>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27"/>
            <p:cNvSpPr/>
            <p:nvPr/>
          </p:nvSpPr>
          <p:spPr>
            <a:xfrm>
              <a:off x="1799684" y="576552"/>
              <a:ext cx="123796" cy="123128"/>
            </a:xfrm>
            <a:custGeom>
              <a:avLst/>
              <a:gdLst/>
              <a:ahLst/>
              <a:cxnLst/>
              <a:rect l="l" t="t" r="r" b="b"/>
              <a:pathLst>
                <a:path w="1666" h="1657" extrusionOk="0">
                  <a:moveTo>
                    <a:pt x="1512" y="0"/>
                  </a:moveTo>
                  <a:lnTo>
                    <a:pt x="0" y="153"/>
                  </a:lnTo>
                  <a:lnTo>
                    <a:pt x="153" y="1656"/>
                  </a:lnTo>
                  <a:lnTo>
                    <a:pt x="1665" y="1503"/>
                  </a:lnTo>
                  <a:lnTo>
                    <a:pt x="151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27"/>
            <p:cNvSpPr/>
            <p:nvPr/>
          </p:nvSpPr>
          <p:spPr>
            <a:xfrm>
              <a:off x="521520" y="707630"/>
              <a:ext cx="72376" cy="72301"/>
            </a:xfrm>
            <a:custGeom>
              <a:avLst/>
              <a:gdLst/>
              <a:ahLst/>
              <a:cxnLst/>
              <a:rect l="l" t="t" r="r" b="b"/>
              <a:pathLst>
                <a:path w="974" h="973" extrusionOk="0">
                  <a:moveTo>
                    <a:pt x="892" y="0"/>
                  </a:moveTo>
                  <a:lnTo>
                    <a:pt x="1" y="90"/>
                  </a:lnTo>
                  <a:lnTo>
                    <a:pt x="91" y="972"/>
                  </a:lnTo>
                  <a:lnTo>
                    <a:pt x="973" y="882"/>
                  </a:lnTo>
                  <a:lnTo>
                    <a:pt x="89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27"/>
            <p:cNvSpPr/>
            <p:nvPr/>
          </p:nvSpPr>
          <p:spPr>
            <a:xfrm>
              <a:off x="1234501" y="1288120"/>
              <a:ext cx="62270" cy="61601"/>
            </a:xfrm>
            <a:custGeom>
              <a:avLst/>
              <a:gdLst/>
              <a:ahLst/>
              <a:cxnLst/>
              <a:rect l="l" t="t" r="r" b="b"/>
              <a:pathLst>
                <a:path w="838" h="829" extrusionOk="0">
                  <a:moveTo>
                    <a:pt x="757" y="1"/>
                  </a:moveTo>
                  <a:lnTo>
                    <a:pt x="1" y="73"/>
                  </a:lnTo>
                  <a:lnTo>
                    <a:pt x="82" y="829"/>
                  </a:lnTo>
                  <a:lnTo>
                    <a:pt x="838" y="757"/>
                  </a:lnTo>
                  <a:lnTo>
                    <a:pt x="757"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27"/>
            <p:cNvSpPr/>
            <p:nvPr/>
          </p:nvSpPr>
          <p:spPr>
            <a:xfrm>
              <a:off x="1469907" y="787882"/>
              <a:ext cx="61601" cy="61601"/>
            </a:xfrm>
            <a:custGeom>
              <a:avLst/>
              <a:gdLst/>
              <a:ahLst/>
              <a:cxnLst/>
              <a:rect l="l" t="t" r="r" b="b"/>
              <a:pathLst>
                <a:path w="829" h="829" extrusionOk="0">
                  <a:moveTo>
                    <a:pt x="757" y="0"/>
                  </a:moveTo>
                  <a:lnTo>
                    <a:pt x="1" y="72"/>
                  </a:lnTo>
                  <a:lnTo>
                    <a:pt x="73" y="828"/>
                  </a:lnTo>
                  <a:lnTo>
                    <a:pt x="829" y="756"/>
                  </a:lnTo>
                  <a:lnTo>
                    <a:pt x="757"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27"/>
            <p:cNvSpPr/>
            <p:nvPr/>
          </p:nvSpPr>
          <p:spPr>
            <a:xfrm>
              <a:off x="650667" y="1510151"/>
              <a:ext cx="61601" cy="61601"/>
            </a:xfrm>
            <a:custGeom>
              <a:avLst/>
              <a:gdLst/>
              <a:ahLst/>
              <a:cxnLst/>
              <a:rect l="l" t="t" r="r" b="b"/>
              <a:pathLst>
                <a:path w="829" h="829" extrusionOk="0">
                  <a:moveTo>
                    <a:pt x="756" y="1"/>
                  </a:moveTo>
                  <a:lnTo>
                    <a:pt x="0" y="73"/>
                  </a:lnTo>
                  <a:lnTo>
                    <a:pt x="72" y="829"/>
                  </a:lnTo>
                  <a:lnTo>
                    <a:pt x="828"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27"/>
            <p:cNvSpPr/>
            <p:nvPr/>
          </p:nvSpPr>
          <p:spPr>
            <a:xfrm>
              <a:off x="-10818" y="1009913"/>
              <a:ext cx="87683" cy="87683"/>
            </a:xfrm>
            <a:custGeom>
              <a:avLst/>
              <a:gdLst/>
              <a:ahLst/>
              <a:cxnLst/>
              <a:rect l="l" t="t" r="r" b="b"/>
              <a:pathLst>
                <a:path w="1180" h="1180" extrusionOk="0">
                  <a:moveTo>
                    <a:pt x="1072" y="0"/>
                  </a:moveTo>
                  <a:lnTo>
                    <a:pt x="1" y="108"/>
                  </a:lnTo>
                  <a:lnTo>
                    <a:pt x="100" y="1180"/>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27"/>
            <p:cNvSpPr/>
            <p:nvPr/>
          </p:nvSpPr>
          <p:spPr>
            <a:xfrm>
              <a:off x="2114005" y="1960306"/>
              <a:ext cx="87683" cy="87683"/>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27"/>
            <p:cNvSpPr/>
            <p:nvPr/>
          </p:nvSpPr>
          <p:spPr>
            <a:xfrm>
              <a:off x="926199" y="1742957"/>
              <a:ext cx="87683" cy="87683"/>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27"/>
            <p:cNvSpPr/>
            <p:nvPr/>
          </p:nvSpPr>
          <p:spPr>
            <a:xfrm>
              <a:off x="1713338" y="281551"/>
              <a:ext cx="87757" cy="87683"/>
            </a:xfrm>
            <a:custGeom>
              <a:avLst/>
              <a:gdLst/>
              <a:ahLst/>
              <a:cxnLst/>
              <a:rect l="l" t="t" r="r" b="b"/>
              <a:pathLst>
                <a:path w="1181"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27"/>
            <p:cNvSpPr/>
            <p:nvPr/>
          </p:nvSpPr>
          <p:spPr>
            <a:xfrm>
              <a:off x="1117467" y="1532221"/>
              <a:ext cx="87683" cy="87683"/>
            </a:xfrm>
            <a:custGeom>
              <a:avLst/>
              <a:gdLst/>
              <a:ahLst/>
              <a:cxnLst/>
              <a:rect l="l" t="t" r="r" b="b"/>
              <a:pathLst>
                <a:path w="1180" h="1180" extrusionOk="0">
                  <a:moveTo>
                    <a:pt x="1072" y="1"/>
                  </a:moveTo>
                  <a:lnTo>
                    <a:pt x="0" y="109"/>
                  </a:lnTo>
                  <a:lnTo>
                    <a:pt x="108"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27"/>
            <p:cNvSpPr/>
            <p:nvPr/>
          </p:nvSpPr>
          <p:spPr>
            <a:xfrm>
              <a:off x="945593" y="119040"/>
              <a:ext cx="87683" cy="87683"/>
            </a:xfrm>
            <a:custGeom>
              <a:avLst/>
              <a:gdLst/>
              <a:ahLst/>
              <a:cxnLst/>
              <a:rect l="l" t="t" r="r" b="b"/>
              <a:pathLst>
                <a:path w="1180" h="1180" extrusionOk="0">
                  <a:moveTo>
                    <a:pt x="1071" y="1"/>
                  </a:moveTo>
                  <a:lnTo>
                    <a:pt x="0" y="109"/>
                  </a:lnTo>
                  <a:lnTo>
                    <a:pt x="108" y="1180"/>
                  </a:lnTo>
                  <a:lnTo>
                    <a:pt x="1179" y="1072"/>
                  </a:lnTo>
                  <a:lnTo>
                    <a:pt x="107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27"/>
            <p:cNvSpPr/>
            <p:nvPr/>
          </p:nvSpPr>
          <p:spPr>
            <a:xfrm>
              <a:off x="1144886" y="518369"/>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27"/>
            <p:cNvSpPr/>
            <p:nvPr/>
          </p:nvSpPr>
          <p:spPr>
            <a:xfrm>
              <a:off x="135642" y="690242"/>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27"/>
            <p:cNvSpPr/>
            <p:nvPr/>
          </p:nvSpPr>
          <p:spPr>
            <a:xfrm>
              <a:off x="371048" y="1197837"/>
              <a:ext cx="87683" cy="87683"/>
            </a:xfrm>
            <a:custGeom>
              <a:avLst/>
              <a:gdLst/>
              <a:ahLst/>
              <a:cxnLst/>
              <a:rect l="l" t="t" r="r" b="b"/>
              <a:pathLst>
                <a:path w="1180"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27"/>
            <p:cNvSpPr/>
            <p:nvPr/>
          </p:nvSpPr>
          <p:spPr>
            <a:xfrm>
              <a:off x="1364242" y="1497445"/>
              <a:ext cx="87683" cy="87683"/>
            </a:xfrm>
            <a:custGeom>
              <a:avLst/>
              <a:gdLst/>
              <a:ahLst/>
              <a:cxnLst/>
              <a:rect l="l" t="t" r="r" b="b"/>
              <a:pathLst>
                <a:path w="1180" h="1180" extrusionOk="0">
                  <a:moveTo>
                    <a:pt x="1081" y="1"/>
                  </a:moveTo>
                  <a:lnTo>
                    <a:pt x="1" y="109"/>
                  </a:lnTo>
                  <a:lnTo>
                    <a:pt x="109" y="1180"/>
                  </a:lnTo>
                  <a:lnTo>
                    <a:pt x="1180" y="1072"/>
                  </a:lnTo>
                  <a:lnTo>
                    <a:pt x="108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27"/>
            <p:cNvSpPr/>
            <p:nvPr/>
          </p:nvSpPr>
          <p:spPr>
            <a:xfrm>
              <a:off x="702162" y="822658"/>
              <a:ext cx="87683" cy="87683"/>
            </a:xfrm>
            <a:custGeom>
              <a:avLst/>
              <a:gdLst/>
              <a:ahLst/>
              <a:cxnLst/>
              <a:rect l="l" t="t" r="r" b="b"/>
              <a:pathLst>
                <a:path w="1180" h="1180" extrusionOk="0">
                  <a:moveTo>
                    <a:pt x="1071" y="0"/>
                  </a:moveTo>
                  <a:lnTo>
                    <a:pt x="0" y="108"/>
                  </a:lnTo>
                  <a:lnTo>
                    <a:pt x="108"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27"/>
            <p:cNvSpPr/>
            <p:nvPr/>
          </p:nvSpPr>
          <p:spPr>
            <a:xfrm>
              <a:off x="1294690" y="938355"/>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27"/>
            <p:cNvSpPr/>
            <p:nvPr/>
          </p:nvSpPr>
          <p:spPr>
            <a:xfrm>
              <a:off x="2254446" y="1542921"/>
              <a:ext cx="123796" cy="123796"/>
            </a:xfrm>
            <a:custGeom>
              <a:avLst/>
              <a:gdLst/>
              <a:ahLst/>
              <a:cxnLst/>
              <a:rect l="l" t="t" r="r" b="b"/>
              <a:pathLst>
                <a:path w="1666" h="1666" extrusionOk="0">
                  <a:moveTo>
                    <a:pt x="1513" y="1"/>
                  </a:moveTo>
                  <a:lnTo>
                    <a:pt x="0" y="154"/>
                  </a:lnTo>
                  <a:lnTo>
                    <a:pt x="153"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27"/>
            <p:cNvSpPr/>
            <p:nvPr/>
          </p:nvSpPr>
          <p:spPr>
            <a:xfrm>
              <a:off x="1632418" y="1622504"/>
              <a:ext cx="123871" cy="123128"/>
            </a:xfrm>
            <a:custGeom>
              <a:avLst/>
              <a:gdLst/>
              <a:ahLst/>
              <a:cxnLst/>
              <a:rect l="l" t="t" r="r" b="b"/>
              <a:pathLst>
                <a:path w="1667" h="1657" extrusionOk="0">
                  <a:moveTo>
                    <a:pt x="1513" y="1"/>
                  </a:moveTo>
                  <a:lnTo>
                    <a:pt x="1" y="154"/>
                  </a:lnTo>
                  <a:lnTo>
                    <a:pt x="154" y="1657"/>
                  </a:lnTo>
                  <a:lnTo>
                    <a:pt x="1666" y="1504"/>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27"/>
            <p:cNvSpPr/>
            <p:nvPr/>
          </p:nvSpPr>
          <p:spPr>
            <a:xfrm>
              <a:off x="457319" y="1852634"/>
              <a:ext cx="79658" cy="79658"/>
            </a:xfrm>
            <a:custGeom>
              <a:avLst/>
              <a:gdLst/>
              <a:ahLst/>
              <a:cxnLst/>
              <a:rect l="l" t="t" r="r" b="b"/>
              <a:pathLst>
                <a:path w="1072" h="1072" extrusionOk="0">
                  <a:moveTo>
                    <a:pt x="973" y="0"/>
                  </a:moveTo>
                  <a:lnTo>
                    <a:pt x="1" y="99"/>
                  </a:lnTo>
                  <a:lnTo>
                    <a:pt x="100" y="1071"/>
                  </a:lnTo>
                  <a:lnTo>
                    <a:pt x="1072" y="972"/>
                  </a:lnTo>
                  <a:lnTo>
                    <a:pt x="97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27"/>
            <p:cNvSpPr/>
            <p:nvPr/>
          </p:nvSpPr>
          <p:spPr>
            <a:xfrm>
              <a:off x="-117152" y="1995751"/>
              <a:ext cx="78989" cy="79658"/>
            </a:xfrm>
            <a:custGeom>
              <a:avLst/>
              <a:gdLst/>
              <a:ahLst/>
              <a:cxnLst/>
              <a:rect l="l" t="t" r="r" b="b"/>
              <a:pathLst>
                <a:path w="1063" h="1072" extrusionOk="0">
                  <a:moveTo>
                    <a:pt x="972" y="0"/>
                  </a:moveTo>
                  <a:lnTo>
                    <a:pt x="0" y="99"/>
                  </a:lnTo>
                  <a:lnTo>
                    <a:pt x="90" y="1071"/>
                  </a:lnTo>
                  <a:lnTo>
                    <a:pt x="1063" y="972"/>
                  </a:lnTo>
                  <a:lnTo>
                    <a:pt x="9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27"/>
            <p:cNvSpPr/>
            <p:nvPr/>
          </p:nvSpPr>
          <p:spPr>
            <a:xfrm>
              <a:off x="2350748" y="1057396"/>
              <a:ext cx="123128" cy="123128"/>
            </a:xfrm>
            <a:custGeom>
              <a:avLst/>
              <a:gdLst/>
              <a:ahLst/>
              <a:cxnLst/>
              <a:rect l="l" t="t" r="r" b="b"/>
              <a:pathLst>
                <a:path w="1657" h="1657" extrusionOk="0">
                  <a:moveTo>
                    <a:pt x="1513" y="0"/>
                  </a:moveTo>
                  <a:lnTo>
                    <a:pt x="1" y="153"/>
                  </a:lnTo>
                  <a:lnTo>
                    <a:pt x="145" y="1657"/>
                  </a:lnTo>
                  <a:lnTo>
                    <a:pt x="1657" y="1513"/>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6" name="Google Shape;2836;p27"/>
          <p:cNvGrpSpPr/>
          <p:nvPr/>
        </p:nvGrpSpPr>
        <p:grpSpPr>
          <a:xfrm rot="10800000" flipH="1">
            <a:off x="-1581025" y="-571639"/>
            <a:ext cx="3027357" cy="2285820"/>
            <a:chOff x="-117152" y="119040"/>
            <a:chExt cx="2591028" cy="1956368"/>
          </a:xfrm>
        </p:grpSpPr>
        <p:sp>
          <p:nvSpPr>
            <p:cNvPr id="2837" name="Google Shape;2837;p27"/>
            <p:cNvSpPr/>
            <p:nvPr/>
          </p:nvSpPr>
          <p:spPr>
            <a:xfrm>
              <a:off x="178443" y="130410"/>
              <a:ext cx="123796" cy="123796"/>
            </a:xfrm>
            <a:custGeom>
              <a:avLst/>
              <a:gdLst/>
              <a:ahLst/>
              <a:cxnLst/>
              <a:rect l="l" t="t" r="r" b="b"/>
              <a:pathLst>
                <a:path w="1666" h="1666" extrusionOk="0">
                  <a:moveTo>
                    <a:pt x="1513" y="1"/>
                  </a:moveTo>
                  <a:lnTo>
                    <a:pt x="1" y="154"/>
                  </a:lnTo>
                  <a:lnTo>
                    <a:pt x="154"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27"/>
            <p:cNvSpPr/>
            <p:nvPr/>
          </p:nvSpPr>
          <p:spPr>
            <a:xfrm>
              <a:off x="1702638" y="1033989"/>
              <a:ext cx="123871" cy="123796"/>
            </a:xfrm>
            <a:custGeom>
              <a:avLst/>
              <a:gdLst/>
              <a:ahLst/>
              <a:cxnLst/>
              <a:rect l="l" t="t" r="r" b="b"/>
              <a:pathLst>
                <a:path w="1667" h="1666" extrusionOk="0">
                  <a:moveTo>
                    <a:pt x="1513" y="0"/>
                  </a:moveTo>
                  <a:lnTo>
                    <a:pt x="1" y="153"/>
                  </a:lnTo>
                  <a:lnTo>
                    <a:pt x="154" y="1666"/>
                  </a:lnTo>
                  <a:lnTo>
                    <a:pt x="1666" y="1513"/>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27"/>
            <p:cNvSpPr/>
            <p:nvPr/>
          </p:nvSpPr>
          <p:spPr>
            <a:xfrm>
              <a:off x="1799684" y="576552"/>
              <a:ext cx="123796" cy="123128"/>
            </a:xfrm>
            <a:custGeom>
              <a:avLst/>
              <a:gdLst/>
              <a:ahLst/>
              <a:cxnLst/>
              <a:rect l="l" t="t" r="r" b="b"/>
              <a:pathLst>
                <a:path w="1666" h="1657" extrusionOk="0">
                  <a:moveTo>
                    <a:pt x="1512" y="0"/>
                  </a:moveTo>
                  <a:lnTo>
                    <a:pt x="0" y="153"/>
                  </a:lnTo>
                  <a:lnTo>
                    <a:pt x="153" y="1656"/>
                  </a:lnTo>
                  <a:lnTo>
                    <a:pt x="1665" y="1503"/>
                  </a:lnTo>
                  <a:lnTo>
                    <a:pt x="151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27"/>
            <p:cNvSpPr/>
            <p:nvPr/>
          </p:nvSpPr>
          <p:spPr>
            <a:xfrm>
              <a:off x="521520" y="707630"/>
              <a:ext cx="72376" cy="72301"/>
            </a:xfrm>
            <a:custGeom>
              <a:avLst/>
              <a:gdLst/>
              <a:ahLst/>
              <a:cxnLst/>
              <a:rect l="l" t="t" r="r" b="b"/>
              <a:pathLst>
                <a:path w="974" h="973" extrusionOk="0">
                  <a:moveTo>
                    <a:pt x="892" y="0"/>
                  </a:moveTo>
                  <a:lnTo>
                    <a:pt x="1" y="90"/>
                  </a:lnTo>
                  <a:lnTo>
                    <a:pt x="91" y="972"/>
                  </a:lnTo>
                  <a:lnTo>
                    <a:pt x="973" y="882"/>
                  </a:lnTo>
                  <a:lnTo>
                    <a:pt x="89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27"/>
            <p:cNvSpPr/>
            <p:nvPr/>
          </p:nvSpPr>
          <p:spPr>
            <a:xfrm>
              <a:off x="1234501" y="1288120"/>
              <a:ext cx="62270" cy="61601"/>
            </a:xfrm>
            <a:custGeom>
              <a:avLst/>
              <a:gdLst/>
              <a:ahLst/>
              <a:cxnLst/>
              <a:rect l="l" t="t" r="r" b="b"/>
              <a:pathLst>
                <a:path w="838" h="829" extrusionOk="0">
                  <a:moveTo>
                    <a:pt x="757" y="1"/>
                  </a:moveTo>
                  <a:lnTo>
                    <a:pt x="1" y="73"/>
                  </a:lnTo>
                  <a:lnTo>
                    <a:pt x="82" y="829"/>
                  </a:lnTo>
                  <a:lnTo>
                    <a:pt x="838" y="757"/>
                  </a:lnTo>
                  <a:lnTo>
                    <a:pt x="757"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27"/>
            <p:cNvSpPr/>
            <p:nvPr/>
          </p:nvSpPr>
          <p:spPr>
            <a:xfrm>
              <a:off x="1469907" y="787882"/>
              <a:ext cx="61601" cy="61601"/>
            </a:xfrm>
            <a:custGeom>
              <a:avLst/>
              <a:gdLst/>
              <a:ahLst/>
              <a:cxnLst/>
              <a:rect l="l" t="t" r="r" b="b"/>
              <a:pathLst>
                <a:path w="829" h="829" extrusionOk="0">
                  <a:moveTo>
                    <a:pt x="757" y="0"/>
                  </a:moveTo>
                  <a:lnTo>
                    <a:pt x="1" y="72"/>
                  </a:lnTo>
                  <a:lnTo>
                    <a:pt x="73" y="828"/>
                  </a:lnTo>
                  <a:lnTo>
                    <a:pt x="829" y="756"/>
                  </a:lnTo>
                  <a:lnTo>
                    <a:pt x="757"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27"/>
            <p:cNvSpPr/>
            <p:nvPr/>
          </p:nvSpPr>
          <p:spPr>
            <a:xfrm>
              <a:off x="650667" y="1510151"/>
              <a:ext cx="61601" cy="61601"/>
            </a:xfrm>
            <a:custGeom>
              <a:avLst/>
              <a:gdLst/>
              <a:ahLst/>
              <a:cxnLst/>
              <a:rect l="l" t="t" r="r" b="b"/>
              <a:pathLst>
                <a:path w="829" h="829" extrusionOk="0">
                  <a:moveTo>
                    <a:pt x="756" y="1"/>
                  </a:moveTo>
                  <a:lnTo>
                    <a:pt x="0" y="73"/>
                  </a:lnTo>
                  <a:lnTo>
                    <a:pt x="72" y="829"/>
                  </a:lnTo>
                  <a:lnTo>
                    <a:pt x="828"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27"/>
            <p:cNvSpPr/>
            <p:nvPr/>
          </p:nvSpPr>
          <p:spPr>
            <a:xfrm>
              <a:off x="-10818" y="1009913"/>
              <a:ext cx="87683" cy="87683"/>
            </a:xfrm>
            <a:custGeom>
              <a:avLst/>
              <a:gdLst/>
              <a:ahLst/>
              <a:cxnLst/>
              <a:rect l="l" t="t" r="r" b="b"/>
              <a:pathLst>
                <a:path w="1180" h="1180" extrusionOk="0">
                  <a:moveTo>
                    <a:pt x="1072" y="0"/>
                  </a:moveTo>
                  <a:lnTo>
                    <a:pt x="1" y="108"/>
                  </a:lnTo>
                  <a:lnTo>
                    <a:pt x="100" y="1180"/>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27"/>
            <p:cNvSpPr/>
            <p:nvPr/>
          </p:nvSpPr>
          <p:spPr>
            <a:xfrm>
              <a:off x="2114005" y="1960306"/>
              <a:ext cx="87683" cy="87683"/>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27"/>
            <p:cNvSpPr/>
            <p:nvPr/>
          </p:nvSpPr>
          <p:spPr>
            <a:xfrm>
              <a:off x="926199" y="1742957"/>
              <a:ext cx="87683" cy="87683"/>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27"/>
            <p:cNvSpPr/>
            <p:nvPr/>
          </p:nvSpPr>
          <p:spPr>
            <a:xfrm>
              <a:off x="1713338" y="281551"/>
              <a:ext cx="87757" cy="87683"/>
            </a:xfrm>
            <a:custGeom>
              <a:avLst/>
              <a:gdLst/>
              <a:ahLst/>
              <a:cxnLst/>
              <a:rect l="l" t="t" r="r" b="b"/>
              <a:pathLst>
                <a:path w="1181"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27"/>
            <p:cNvSpPr/>
            <p:nvPr/>
          </p:nvSpPr>
          <p:spPr>
            <a:xfrm>
              <a:off x="1117467" y="1532221"/>
              <a:ext cx="87683" cy="87683"/>
            </a:xfrm>
            <a:custGeom>
              <a:avLst/>
              <a:gdLst/>
              <a:ahLst/>
              <a:cxnLst/>
              <a:rect l="l" t="t" r="r" b="b"/>
              <a:pathLst>
                <a:path w="1180" h="1180" extrusionOk="0">
                  <a:moveTo>
                    <a:pt x="1072" y="1"/>
                  </a:moveTo>
                  <a:lnTo>
                    <a:pt x="0" y="109"/>
                  </a:lnTo>
                  <a:lnTo>
                    <a:pt x="108"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27"/>
            <p:cNvSpPr/>
            <p:nvPr/>
          </p:nvSpPr>
          <p:spPr>
            <a:xfrm>
              <a:off x="945593" y="119040"/>
              <a:ext cx="87683" cy="87683"/>
            </a:xfrm>
            <a:custGeom>
              <a:avLst/>
              <a:gdLst/>
              <a:ahLst/>
              <a:cxnLst/>
              <a:rect l="l" t="t" r="r" b="b"/>
              <a:pathLst>
                <a:path w="1180" h="1180" extrusionOk="0">
                  <a:moveTo>
                    <a:pt x="1071" y="1"/>
                  </a:moveTo>
                  <a:lnTo>
                    <a:pt x="0" y="109"/>
                  </a:lnTo>
                  <a:lnTo>
                    <a:pt x="108" y="1180"/>
                  </a:lnTo>
                  <a:lnTo>
                    <a:pt x="1179" y="1072"/>
                  </a:lnTo>
                  <a:lnTo>
                    <a:pt x="107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27"/>
            <p:cNvSpPr/>
            <p:nvPr/>
          </p:nvSpPr>
          <p:spPr>
            <a:xfrm>
              <a:off x="1144886" y="518369"/>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27"/>
            <p:cNvSpPr/>
            <p:nvPr/>
          </p:nvSpPr>
          <p:spPr>
            <a:xfrm>
              <a:off x="135642" y="690242"/>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27"/>
            <p:cNvSpPr/>
            <p:nvPr/>
          </p:nvSpPr>
          <p:spPr>
            <a:xfrm>
              <a:off x="371048" y="1197837"/>
              <a:ext cx="87683" cy="87683"/>
            </a:xfrm>
            <a:custGeom>
              <a:avLst/>
              <a:gdLst/>
              <a:ahLst/>
              <a:cxnLst/>
              <a:rect l="l" t="t" r="r" b="b"/>
              <a:pathLst>
                <a:path w="1180"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27"/>
            <p:cNvSpPr/>
            <p:nvPr/>
          </p:nvSpPr>
          <p:spPr>
            <a:xfrm>
              <a:off x="1364242" y="1497445"/>
              <a:ext cx="87683" cy="87683"/>
            </a:xfrm>
            <a:custGeom>
              <a:avLst/>
              <a:gdLst/>
              <a:ahLst/>
              <a:cxnLst/>
              <a:rect l="l" t="t" r="r" b="b"/>
              <a:pathLst>
                <a:path w="1180" h="1180" extrusionOk="0">
                  <a:moveTo>
                    <a:pt x="1081" y="1"/>
                  </a:moveTo>
                  <a:lnTo>
                    <a:pt x="1" y="109"/>
                  </a:lnTo>
                  <a:lnTo>
                    <a:pt x="109" y="1180"/>
                  </a:lnTo>
                  <a:lnTo>
                    <a:pt x="1180" y="1072"/>
                  </a:lnTo>
                  <a:lnTo>
                    <a:pt x="108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27"/>
            <p:cNvSpPr/>
            <p:nvPr/>
          </p:nvSpPr>
          <p:spPr>
            <a:xfrm>
              <a:off x="702162" y="822658"/>
              <a:ext cx="87683" cy="87683"/>
            </a:xfrm>
            <a:custGeom>
              <a:avLst/>
              <a:gdLst/>
              <a:ahLst/>
              <a:cxnLst/>
              <a:rect l="l" t="t" r="r" b="b"/>
              <a:pathLst>
                <a:path w="1180" h="1180" extrusionOk="0">
                  <a:moveTo>
                    <a:pt x="1071" y="0"/>
                  </a:moveTo>
                  <a:lnTo>
                    <a:pt x="0" y="108"/>
                  </a:lnTo>
                  <a:lnTo>
                    <a:pt x="108"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27"/>
            <p:cNvSpPr/>
            <p:nvPr/>
          </p:nvSpPr>
          <p:spPr>
            <a:xfrm>
              <a:off x="1294690" y="938355"/>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27"/>
            <p:cNvSpPr/>
            <p:nvPr/>
          </p:nvSpPr>
          <p:spPr>
            <a:xfrm>
              <a:off x="2254446" y="1542921"/>
              <a:ext cx="123796" cy="123796"/>
            </a:xfrm>
            <a:custGeom>
              <a:avLst/>
              <a:gdLst/>
              <a:ahLst/>
              <a:cxnLst/>
              <a:rect l="l" t="t" r="r" b="b"/>
              <a:pathLst>
                <a:path w="1666" h="1666" extrusionOk="0">
                  <a:moveTo>
                    <a:pt x="1513" y="1"/>
                  </a:moveTo>
                  <a:lnTo>
                    <a:pt x="0" y="154"/>
                  </a:lnTo>
                  <a:lnTo>
                    <a:pt x="153"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27"/>
            <p:cNvSpPr/>
            <p:nvPr/>
          </p:nvSpPr>
          <p:spPr>
            <a:xfrm>
              <a:off x="1632418" y="1622504"/>
              <a:ext cx="123871" cy="123128"/>
            </a:xfrm>
            <a:custGeom>
              <a:avLst/>
              <a:gdLst/>
              <a:ahLst/>
              <a:cxnLst/>
              <a:rect l="l" t="t" r="r" b="b"/>
              <a:pathLst>
                <a:path w="1667" h="1657" extrusionOk="0">
                  <a:moveTo>
                    <a:pt x="1513" y="1"/>
                  </a:moveTo>
                  <a:lnTo>
                    <a:pt x="1" y="154"/>
                  </a:lnTo>
                  <a:lnTo>
                    <a:pt x="154" y="1657"/>
                  </a:lnTo>
                  <a:lnTo>
                    <a:pt x="1666" y="1504"/>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27"/>
            <p:cNvSpPr/>
            <p:nvPr/>
          </p:nvSpPr>
          <p:spPr>
            <a:xfrm>
              <a:off x="457319" y="1852634"/>
              <a:ext cx="79658" cy="79658"/>
            </a:xfrm>
            <a:custGeom>
              <a:avLst/>
              <a:gdLst/>
              <a:ahLst/>
              <a:cxnLst/>
              <a:rect l="l" t="t" r="r" b="b"/>
              <a:pathLst>
                <a:path w="1072" h="1072" extrusionOk="0">
                  <a:moveTo>
                    <a:pt x="973" y="0"/>
                  </a:moveTo>
                  <a:lnTo>
                    <a:pt x="1" y="99"/>
                  </a:lnTo>
                  <a:lnTo>
                    <a:pt x="100" y="1071"/>
                  </a:lnTo>
                  <a:lnTo>
                    <a:pt x="1072" y="972"/>
                  </a:lnTo>
                  <a:lnTo>
                    <a:pt x="97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27"/>
            <p:cNvSpPr/>
            <p:nvPr/>
          </p:nvSpPr>
          <p:spPr>
            <a:xfrm>
              <a:off x="-117152" y="1995751"/>
              <a:ext cx="78989" cy="79658"/>
            </a:xfrm>
            <a:custGeom>
              <a:avLst/>
              <a:gdLst/>
              <a:ahLst/>
              <a:cxnLst/>
              <a:rect l="l" t="t" r="r" b="b"/>
              <a:pathLst>
                <a:path w="1063" h="1072" extrusionOk="0">
                  <a:moveTo>
                    <a:pt x="972" y="0"/>
                  </a:moveTo>
                  <a:lnTo>
                    <a:pt x="0" y="99"/>
                  </a:lnTo>
                  <a:lnTo>
                    <a:pt x="90" y="1071"/>
                  </a:lnTo>
                  <a:lnTo>
                    <a:pt x="1063" y="972"/>
                  </a:lnTo>
                  <a:lnTo>
                    <a:pt x="9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27"/>
            <p:cNvSpPr/>
            <p:nvPr/>
          </p:nvSpPr>
          <p:spPr>
            <a:xfrm>
              <a:off x="2350748" y="1057396"/>
              <a:ext cx="123128" cy="123128"/>
            </a:xfrm>
            <a:custGeom>
              <a:avLst/>
              <a:gdLst/>
              <a:ahLst/>
              <a:cxnLst/>
              <a:rect l="l" t="t" r="r" b="b"/>
              <a:pathLst>
                <a:path w="1657" h="1657" extrusionOk="0">
                  <a:moveTo>
                    <a:pt x="1513" y="0"/>
                  </a:moveTo>
                  <a:lnTo>
                    <a:pt x="1" y="153"/>
                  </a:lnTo>
                  <a:lnTo>
                    <a:pt x="145" y="1657"/>
                  </a:lnTo>
                  <a:lnTo>
                    <a:pt x="1657" y="1513"/>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1" name="Google Shape;2861;p27"/>
          <p:cNvSpPr txBox="1">
            <a:spLocks noGrp="1"/>
          </p:cNvSpPr>
          <p:nvPr>
            <p:ph type="title" idx="8"/>
          </p:nvPr>
        </p:nvSpPr>
        <p:spPr>
          <a:xfrm>
            <a:off x="719975" y="437400"/>
            <a:ext cx="7704000" cy="89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500" b="0"/>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grpSp>
        <p:nvGrpSpPr>
          <p:cNvPr id="2862" name="Google Shape;2862;p27"/>
          <p:cNvGrpSpPr/>
          <p:nvPr/>
        </p:nvGrpSpPr>
        <p:grpSpPr>
          <a:xfrm rot="-608471">
            <a:off x="1853658" y="4487321"/>
            <a:ext cx="828526" cy="437572"/>
            <a:chOff x="-4158137" y="2836815"/>
            <a:chExt cx="1191848" cy="629455"/>
          </a:xfrm>
        </p:grpSpPr>
        <p:sp>
          <p:nvSpPr>
            <p:cNvPr id="2863" name="Google Shape;2863;p27"/>
            <p:cNvSpPr/>
            <p:nvPr/>
          </p:nvSpPr>
          <p:spPr>
            <a:xfrm>
              <a:off x="-4158137" y="2965183"/>
              <a:ext cx="492259" cy="501087"/>
            </a:xfrm>
            <a:custGeom>
              <a:avLst/>
              <a:gdLst/>
              <a:ahLst/>
              <a:cxnLst/>
              <a:rect l="l" t="t" r="r" b="b"/>
              <a:pathLst>
                <a:path w="4015" h="4087" extrusionOk="0">
                  <a:moveTo>
                    <a:pt x="3654" y="0"/>
                  </a:moveTo>
                  <a:lnTo>
                    <a:pt x="2619" y="216"/>
                  </a:lnTo>
                  <a:lnTo>
                    <a:pt x="2961" y="1854"/>
                  </a:lnTo>
                  <a:lnTo>
                    <a:pt x="2871" y="1872"/>
                  </a:lnTo>
                  <a:lnTo>
                    <a:pt x="2268" y="288"/>
                  </a:lnTo>
                  <a:lnTo>
                    <a:pt x="1386" y="477"/>
                  </a:lnTo>
                  <a:lnTo>
                    <a:pt x="1467" y="2160"/>
                  </a:lnTo>
                  <a:lnTo>
                    <a:pt x="1377" y="2178"/>
                  </a:lnTo>
                  <a:lnTo>
                    <a:pt x="1044" y="549"/>
                  </a:lnTo>
                  <a:lnTo>
                    <a:pt x="0" y="765"/>
                  </a:lnTo>
                  <a:lnTo>
                    <a:pt x="90" y="1188"/>
                  </a:lnTo>
                  <a:lnTo>
                    <a:pt x="1062" y="4086"/>
                  </a:lnTo>
                  <a:lnTo>
                    <a:pt x="2241" y="3834"/>
                  </a:lnTo>
                  <a:lnTo>
                    <a:pt x="2223" y="2448"/>
                  </a:lnTo>
                  <a:lnTo>
                    <a:pt x="2295" y="2430"/>
                  </a:lnTo>
                  <a:lnTo>
                    <a:pt x="2826" y="3717"/>
                  </a:lnTo>
                  <a:lnTo>
                    <a:pt x="4014" y="3465"/>
                  </a:lnTo>
                  <a:lnTo>
                    <a:pt x="3744" y="423"/>
                  </a:lnTo>
                  <a:lnTo>
                    <a:pt x="3654"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27"/>
            <p:cNvSpPr/>
            <p:nvPr/>
          </p:nvSpPr>
          <p:spPr>
            <a:xfrm>
              <a:off x="-3674826" y="2900080"/>
              <a:ext cx="365363" cy="473501"/>
            </a:xfrm>
            <a:custGeom>
              <a:avLst/>
              <a:gdLst/>
              <a:ahLst/>
              <a:cxnLst/>
              <a:rect l="l" t="t" r="r" b="b"/>
              <a:pathLst>
                <a:path w="2980" h="3862" extrusionOk="0">
                  <a:moveTo>
                    <a:pt x="2269" y="0"/>
                  </a:moveTo>
                  <a:lnTo>
                    <a:pt x="0" y="468"/>
                  </a:lnTo>
                  <a:lnTo>
                    <a:pt x="711" y="3861"/>
                  </a:lnTo>
                  <a:lnTo>
                    <a:pt x="2980" y="3393"/>
                  </a:lnTo>
                  <a:lnTo>
                    <a:pt x="2800" y="2538"/>
                  </a:lnTo>
                  <a:lnTo>
                    <a:pt x="1594" y="2790"/>
                  </a:lnTo>
                  <a:lnTo>
                    <a:pt x="1494" y="2331"/>
                  </a:lnTo>
                  <a:lnTo>
                    <a:pt x="2539" y="2115"/>
                  </a:lnTo>
                  <a:lnTo>
                    <a:pt x="2359" y="1260"/>
                  </a:lnTo>
                  <a:lnTo>
                    <a:pt x="1314" y="1485"/>
                  </a:lnTo>
                  <a:lnTo>
                    <a:pt x="1233" y="1107"/>
                  </a:lnTo>
                  <a:lnTo>
                    <a:pt x="2278" y="882"/>
                  </a:lnTo>
                  <a:lnTo>
                    <a:pt x="2359" y="423"/>
                  </a:lnTo>
                  <a:lnTo>
                    <a:pt x="2269"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27"/>
            <p:cNvSpPr/>
            <p:nvPr/>
          </p:nvSpPr>
          <p:spPr>
            <a:xfrm>
              <a:off x="-3360342" y="2836815"/>
              <a:ext cx="394052" cy="471661"/>
            </a:xfrm>
            <a:custGeom>
              <a:avLst/>
              <a:gdLst/>
              <a:ahLst/>
              <a:cxnLst/>
              <a:rect l="l" t="t" r="r" b="b"/>
              <a:pathLst>
                <a:path w="3214" h="3847" extrusionOk="0">
                  <a:moveTo>
                    <a:pt x="1657" y="993"/>
                  </a:moveTo>
                  <a:lnTo>
                    <a:pt x="1738" y="1371"/>
                  </a:lnTo>
                  <a:lnTo>
                    <a:pt x="1315" y="1461"/>
                  </a:lnTo>
                  <a:lnTo>
                    <a:pt x="1234" y="1083"/>
                  </a:lnTo>
                  <a:lnTo>
                    <a:pt x="1657" y="993"/>
                  </a:lnTo>
                  <a:close/>
                  <a:moveTo>
                    <a:pt x="1918" y="2226"/>
                  </a:moveTo>
                  <a:lnTo>
                    <a:pt x="2008" y="2685"/>
                  </a:lnTo>
                  <a:lnTo>
                    <a:pt x="1594" y="2775"/>
                  </a:lnTo>
                  <a:lnTo>
                    <a:pt x="1495" y="2307"/>
                  </a:lnTo>
                  <a:lnTo>
                    <a:pt x="1918" y="2226"/>
                  </a:lnTo>
                  <a:close/>
                  <a:moveTo>
                    <a:pt x="2224" y="0"/>
                  </a:moveTo>
                  <a:cubicBezTo>
                    <a:pt x="2189" y="0"/>
                    <a:pt x="2153" y="4"/>
                    <a:pt x="2116" y="12"/>
                  </a:cubicBezTo>
                  <a:lnTo>
                    <a:pt x="1" y="453"/>
                  </a:lnTo>
                  <a:lnTo>
                    <a:pt x="703" y="3846"/>
                  </a:lnTo>
                  <a:lnTo>
                    <a:pt x="2827" y="3405"/>
                  </a:lnTo>
                  <a:cubicBezTo>
                    <a:pt x="3079" y="3351"/>
                    <a:pt x="3214" y="3135"/>
                    <a:pt x="3160" y="2892"/>
                  </a:cubicBezTo>
                  <a:lnTo>
                    <a:pt x="2980" y="2037"/>
                  </a:lnTo>
                  <a:cubicBezTo>
                    <a:pt x="2933" y="1821"/>
                    <a:pt x="2754" y="1704"/>
                    <a:pt x="2556" y="1704"/>
                  </a:cubicBezTo>
                  <a:cubicBezTo>
                    <a:pt x="2523" y="1704"/>
                    <a:pt x="2491" y="1707"/>
                    <a:pt x="2458" y="1713"/>
                  </a:cubicBezTo>
                  <a:lnTo>
                    <a:pt x="2440" y="1623"/>
                  </a:lnTo>
                  <a:cubicBezTo>
                    <a:pt x="2674" y="1569"/>
                    <a:pt x="2845" y="1371"/>
                    <a:pt x="2791" y="1119"/>
                  </a:cubicBezTo>
                  <a:lnTo>
                    <a:pt x="2629" y="345"/>
                  </a:lnTo>
                  <a:cubicBezTo>
                    <a:pt x="2583" y="130"/>
                    <a:pt x="2425" y="0"/>
                    <a:pt x="2224" y="0"/>
                  </a:cubicBez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6" name="Google Shape;2866;p27"/>
          <p:cNvGrpSpPr/>
          <p:nvPr/>
        </p:nvGrpSpPr>
        <p:grpSpPr>
          <a:xfrm>
            <a:off x="281814" y="2088965"/>
            <a:ext cx="552484" cy="527766"/>
            <a:chOff x="463675" y="309009"/>
            <a:chExt cx="739901" cy="706704"/>
          </a:xfrm>
        </p:grpSpPr>
        <p:sp>
          <p:nvSpPr>
            <p:cNvPr id="2867" name="Google Shape;2867;p27"/>
            <p:cNvSpPr/>
            <p:nvPr/>
          </p:nvSpPr>
          <p:spPr>
            <a:xfrm>
              <a:off x="662858" y="853056"/>
              <a:ext cx="148045" cy="162657"/>
            </a:xfrm>
            <a:custGeom>
              <a:avLst/>
              <a:gdLst/>
              <a:ahLst/>
              <a:cxnLst/>
              <a:rect l="l" t="t" r="r" b="b"/>
              <a:pathLst>
                <a:path w="1378" h="1514" extrusionOk="0">
                  <a:moveTo>
                    <a:pt x="721" y="1"/>
                  </a:moveTo>
                  <a:lnTo>
                    <a:pt x="109" y="361"/>
                  </a:lnTo>
                  <a:cubicBezTo>
                    <a:pt x="19" y="406"/>
                    <a:pt x="1" y="496"/>
                    <a:pt x="46" y="586"/>
                  </a:cubicBezTo>
                  <a:lnTo>
                    <a:pt x="541" y="1432"/>
                  </a:lnTo>
                  <a:cubicBezTo>
                    <a:pt x="576" y="1484"/>
                    <a:pt x="626" y="1514"/>
                    <a:pt x="678" y="1514"/>
                  </a:cubicBezTo>
                  <a:cubicBezTo>
                    <a:pt x="707" y="1514"/>
                    <a:pt x="737" y="1505"/>
                    <a:pt x="766" y="1486"/>
                  </a:cubicBezTo>
                  <a:lnTo>
                    <a:pt x="1378" y="1126"/>
                  </a:lnTo>
                  <a:lnTo>
                    <a:pt x="1216" y="847"/>
                  </a:lnTo>
                  <a:lnTo>
                    <a:pt x="811" y="1081"/>
                  </a:lnTo>
                  <a:lnTo>
                    <a:pt x="487" y="514"/>
                  </a:lnTo>
                  <a:lnTo>
                    <a:pt x="829" y="316"/>
                  </a:lnTo>
                  <a:lnTo>
                    <a:pt x="802" y="136"/>
                  </a:lnTo>
                  <a:lnTo>
                    <a:pt x="721" y="1"/>
                  </a:ln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27"/>
            <p:cNvSpPr/>
            <p:nvPr/>
          </p:nvSpPr>
          <p:spPr>
            <a:xfrm>
              <a:off x="750847" y="824049"/>
              <a:ext cx="147079" cy="144178"/>
            </a:xfrm>
            <a:custGeom>
              <a:avLst/>
              <a:gdLst/>
              <a:ahLst/>
              <a:cxnLst/>
              <a:rect l="l" t="t" r="r" b="b"/>
              <a:pathLst>
                <a:path w="1369" h="1342" extrusionOk="0">
                  <a:moveTo>
                    <a:pt x="352" y="1"/>
                  </a:moveTo>
                  <a:lnTo>
                    <a:pt x="1" y="208"/>
                  </a:lnTo>
                  <a:lnTo>
                    <a:pt x="658" y="1342"/>
                  </a:lnTo>
                  <a:lnTo>
                    <a:pt x="1369" y="928"/>
                  </a:lnTo>
                  <a:lnTo>
                    <a:pt x="1198" y="649"/>
                  </a:lnTo>
                  <a:lnTo>
                    <a:pt x="847" y="856"/>
                  </a:lnTo>
                  <a:lnTo>
                    <a:pt x="352" y="1"/>
                  </a:ln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27"/>
            <p:cNvSpPr/>
            <p:nvPr/>
          </p:nvSpPr>
          <p:spPr>
            <a:xfrm>
              <a:off x="838836" y="749919"/>
              <a:ext cx="154921" cy="162334"/>
            </a:xfrm>
            <a:custGeom>
              <a:avLst/>
              <a:gdLst/>
              <a:ahLst/>
              <a:cxnLst/>
              <a:rect l="l" t="t" r="r" b="b"/>
              <a:pathLst>
                <a:path w="1442" h="1511" extrusionOk="0">
                  <a:moveTo>
                    <a:pt x="631" y="430"/>
                  </a:moveTo>
                  <a:lnTo>
                    <a:pt x="955" y="997"/>
                  </a:lnTo>
                  <a:lnTo>
                    <a:pt x="820" y="1078"/>
                  </a:lnTo>
                  <a:lnTo>
                    <a:pt x="487" y="520"/>
                  </a:lnTo>
                  <a:lnTo>
                    <a:pt x="631" y="430"/>
                  </a:lnTo>
                  <a:close/>
                  <a:moveTo>
                    <a:pt x="761" y="1"/>
                  </a:moveTo>
                  <a:cubicBezTo>
                    <a:pt x="731" y="1"/>
                    <a:pt x="699" y="9"/>
                    <a:pt x="667" y="25"/>
                  </a:cubicBezTo>
                  <a:lnTo>
                    <a:pt x="109" y="358"/>
                  </a:lnTo>
                  <a:cubicBezTo>
                    <a:pt x="28" y="403"/>
                    <a:pt x="1" y="502"/>
                    <a:pt x="46" y="583"/>
                  </a:cubicBezTo>
                  <a:lnTo>
                    <a:pt x="550" y="1429"/>
                  </a:lnTo>
                  <a:cubicBezTo>
                    <a:pt x="579" y="1481"/>
                    <a:pt x="627" y="1511"/>
                    <a:pt x="679" y="1511"/>
                  </a:cubicBezTo>
                  <a:cubicBezTo>
                    <a:pt x="707" y="1511"/>
                    <a:pt x="737" y="1502"/>
                    <a:pt x="766" y="1483"/>
                  </a:cubicBezTo>
                  <a:lnTo>
                    <a:pt x="1333" y="1159"/>
                  </a:lnTo>
                  <a:cubicBezTo>
                    <a:pt x="1414" y="1105"/>
                    <a:pt x="1441" y="1015"/>
                    <a:pt x="1396" y="934"/>
                  </a:cubicBezTo>
                  <a:lnTo>
                    <a:pt x="892" y="79"/>
                  </a:lnTo>
                  <a:cubicBezTo>
                    <a:pt x="863" y="27"/>
                    <a:pt x="816" y="1"/>
                    <a:pt x="761"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27"/>
            <p:cNvSpPr/>
            <p:nvPr/>
          </p:nvSpPr>
          <p:spPr>
            <a:xfrm>
              <a:off x="940361" y="681913"/>
              <a:ext cx="161690" cy="168995"/>
            </a:xfrm>
            <a:custGeom>
              <a:avLst/>
              <a:gdLst/>
              <a:ahLst/>
              <a:cxnLst/>
              <a:rect l="l" t="t" r="r" b="b"/>
              <a:pathLst>
                <a:path w="1505" h="1573" extrusionOk="0">
                  <a:moveTo>
                    <a:pt x="847" y="1"/>
                  </a:moveTo>
                  <a:lnTo>
                    <a:pt x="487" y="208"/>
                  </a:lnTo>
                  <a:lnTo>
                    <a:pt x="991" y="1054"/>
                  </a:lnTo>
                  <a:lnTo>
                    <a:pt x="847" y="1144"/>
                  </a:lnTo>
                  <a:lnTo>
                    <a:pt x="352" y="289"/>
                  </a:lnTo>
                  <a:lnTo>
                    <a:pt x="1" y="496"/>
                  </a:lnTo>
                  <a:lnTo>
                    <a:pt x="577" y="1486"/>
                  </a:lnTo>
                  <a:cubicBezTo>
                    <a:pt x="606" y="1544"/>
                    <a:pt x="659" y="1573"/>
                    <a:pt x="714" y="1573"/>
                  </a:cubicBezTo>
                  <a:cubicBezTo>
                    <a:pt x="743" y="1573"/>
                    <a:pt x="774" y="1564"/>
                    <a:pt x="802" y="1549"/>
                  </a:cubicBezTo>
                  <a:lnTo>
                    <a:pt x="1504" y="1135"/>
                  </a:lnTo>
                  <a:lnTo>
                    <a:pt x="847" y="1"/>
                  </a:ln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27"/>
            <p:cNvSpPr/>
            <p:nvPr/>
          </p:nvSpPr>
          <p:spPr>
            <a:xfrm>
              <a:off x="1044895" y="627122"/>
              <a:ext cx="158681" cy="168028"/>
            </a:xfrm>
            <a:custGeom>
              <a:avLst/>
              <a:gdLst/>
              <a:ahLst/>
              <a:cxnLst/>
              <a:rect l="l" t="t" r="r" b="b"/>
              <a:pathLst>
                <a:path w="1477" h="1564" extrusionOk="0">
                  <a:moveTo>
                    <a:pt x="666" y="430"/>
                  </a:moveTo>
                  <a:lnTo>
                    <a:pt x="990" y="997"/>
                  </a:lnTo>
                  <a:lnTo>
                    <a:pt x="846" y="1078"/>
                  </a:lnTo>
                  <a:lnTo>
                    <a:pt x="522" y="511"/>
                  </a:lnTo>
                  <a:lnTo>
                    <a:pt x="666" y="430"/>
                  </a:lnTo>
                  <a:close/>
                  <a:moveTo>
                    <a:pt x="799" y="1"/>
                  </a:moveTo>
                  <a:cubicBezTo>
                    <a:pt x="770" y="1"/>
                    <a:pt x="740" y="9"/>
                    <a:pt x="711" y="25"/>
                  </a:cubicBezTo>
                  <a:lnTo>
                    <a:pt x="0" y="439"/>
                  </a:lnTo>
                  <a:lnTo>
                    <a:pt x="666" y="1564"/>
                  </a:lnTo>
                  <a:lnTo>
                    <a:pt x="1368" y="1150"/>
                  </a:lnTo>
                  <a:cubicBezTo>
                    <a:pt x="1449" y="1105"/>
                    <a:pt x="1476" y="1015"/>
                    <a:pt x="1431" y="934"/>
                  </a:cubicBezTo>
                  <a:lnTo>
                    <a:pt x="927" y="79"/>
                  </a:lnTo>
                  <a:cubicBezTo>
                    <a:pt x="898" y="27"/>
                    <a:pt x="851" y="1"/>
                    <a:pt x="799"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27"/>
            <p:cNvSpPr/>
            <p:nvPr/>
          </p:nvSpPr>
          <p:spPr>
            <a:xfrm>
              <a:off x="463675" y="309009"/>
              <a:ext cx="697361" cy="543191"/>
            </a:xfrm>
            <a:custGeom>
              <a:avLst/>
              <a:gdLst/>
              <a:ahLst/>
              <a:cxnLst/>
              <a:rect l="l" t="t" r="r" b="b"/>
              <a:pathLst>
                <a:path w="6491" h="5056" extrusionOk="0">
                  <a:moveTo>
                    <a:pt x="2590" y="1"/>
                  </a:moveTo>
                  <a:cubicBezTo>
                    <a:pt x="2478" y="1"/>
                    <a:pt x="2367" y="23"/>
                    <a:pt x="2260" y="70"/>
                  </a:cubicBezTo>
                  <a:cubicBezTo>
                    <a:pt x="1" y="1042"/>
                    <a:pt x="1522" y="3364"/>
                    <a:pt x="1522" y="3364"/>
                  </a:cubicBezTo>
                  <a:cubicBezTo>
                    <a:pt x="1522" y="3364"/>
                    <a:pt x="1362" y="3304"/>
                    <a:pt x="1163" y="3304"/>
                  </a:cubicBezTo>
                  <a:cubicBezTo>
                    <a:pt x="879" y="3304"/>
                    <a:pt x="515" y="3425"/>
                    <a:pt x="415" y="4012"/>
                  </a:cubicBezTo>
                  <a:cubicBezTo>
                    <a:pt x="244" y="5011"/>
                    <a:pt x="1855" y="5056"/>
                    <a:pt x="1855" y="5056"/>
                  </a:cubicBezTo>
                  <a:lnTo>
                    <a:pt x="5455" y="2941"/>
                  </a:lnTo>
                  <a:cubicBezTo>
                    <a:pt x="6490" y="2077"/>
                    <a:pt x="6013" y="493"/>
                    <a:pt x="4969" y="196"/>
                  </a:cubicBezTo>
                  <a:cubicBezTo>
                    <a:pt x="4851" y="161"/>
                    <a:pt x="4742" y="146"/>
                    <a:pt x="4643" y="146"/>
                  </a:cubicBezTo>
                  <a:cubicBezTo>
                    <a:pt x="3803" y="146"/>
                    <a:pt x="3637" y="1249"/>
                    <a:pt x="3637" y="1249"/>
                  </a:cubicBezTo>
                  <a:cubicBezTo>
                    <a:pt x="3615" y="479"/>
                    <a:pt x="3105" y="1"/>
                    <a:pt x="2590"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3" name="Google Shape;2873;p27"/>
          <p:cNvGrpSpPr/>
          <p:nvPr/>
        </p:nvGrpSpPr>
        <p:grpSpPr>
          <a:xfrm rot="3423584">
            <a:off x="6303454" y="4348420"/>
            <a:ext cx="552513" cy="476834"/>
            <a:chOff x="2100925" y="-2214037"/>
            <a:chExt cx="2136822" cy="1844136"/>
          </a:xfrm>
        </p:grpSpPr>
        <p:sp>
          <p:nvSpPr>
            <p:cNvPr id="2874" name="Google Shape;2874;p27"/>
            <p:cNvSpPr/>
            <p:nvPr/>
          </p:nvSpPr>
          <p:spPr>
            <a:xfrm>
              <a:off x="3072997" y="-865603"/>
              <a:ext cx="564374" cy="495703"/>
            </a:xfrm>
            <a:custGeom>
              <a:avLst/>
              <a:gdLst/>
              <a:ahLst/>
              <a:cxnLst/>
              <a:rect l="l" t="t" r="r" b="b"/>
              <a:pathLst>
                <a:path w="1693" h="1487" extrusionOk="0">
                  <a:moveTo>
                    <a:pt x="858" y="0"/>
                  </a:moveTo>
                  <a:cubicBezTo>
                    <a:pt x="615" y="0"/>
                    <a:pt x="375" y="119"/>
                    <a:pt x="226" y="337"/>
                  </a:cubicBezTo>
                  <a:cubicBezTo>
                    <a:pt x="1" y="679"/>
                    <a:pt x="100" y="1138"/>
                    <a:pt x="442" y="1363"/>
                  </a:cubicBezTo>
                  <a:cubicBezTo>
                    <a:pt x="569" y="1447"/>
                    <a:pt x="712" y="1487"/>
                    <a:pt x="853" y="1487"/>
                  </a:cubicBezTo>
                  <a:cubicBezTo>
                    <a:pt x="1092" y="1487"/>
                    <a:pt x="1326" y="1371"/>
                    <a:pt x="1468" y="1156"/>
                  </a:cubicBezTo>
                  <a:cubicBezTo>
                    <a:pt x="1693" y="814"/>
                    <a:pt x="1603" y="346"/>
                    <a:pt x="1261" y="121"/>
                  </a:cubicBezTo>
                  <a:cubicBezTo>
                    <a:pt x="1137" y="39"/>
                    <a:pt x="997" y="0"/>
                    <a:pt x="858" y="0"/>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27"/>
            <p:cNvSpPr/>
            <p:nvPr/>
          </p:nvSpPr>
          <p:spPr>
            <a:xfrm>
              <a:off x="2730972" y="-1280968"/>
              <a:ext cx="1113747" cy="513037"/>
            </a:xfrm>
            <a:custGeom>
              <a:avLst/>
              <a:gdLst/>
              <a:ahLst/>
              <a:cxnLst/>
              <a:rect l="l" t="t" r="r" b="b"/>
              <a:pathLst>
                <a:path w="3341" h="1539" extrusionOk="0">
                  <a:moveTo>
                    <a:pt x="1845" y="1"/>
                  </a:moveTo>
                  <a:cubicBezTo>
                    <a:pt x="1741" y="1"/>
                    <a:pt x="1636" y="9"/>
                    <a:pt x="1531" y="26"/>
                  </a:cubicBezTo>
                  <a:cubicBezTo>
                    <a:pt x="856" y="134"/>
                    <a:pt x="316" y="566"/>
                    <a:pt x="1" y="1169"/>
                  </a:cubicBezTo>
                  <a:lnTo>
                    <a:pt x="361" y="1538"/>
                  </a:lnTo>
                  <a:cubicBezTo>
                    <a:pt x="604" y="1016"/>
                    <a:pt x="1054" y="638"/>
                    <a:pt x="1612" y="548"/>
                  </a:cubicBezTo>
                  <a:cubicBezTo>
                    <a:pt x="1694" y="535"/>
                    <a:pt x="1776" y="528"/>
                    <a:pt x="1857" y="528"/>
                  </a:cubicBezTo>
                  <a:cubicBezTo>
                    <a:pt x="2328" y="528"/>
                    <a:pt x="2776" y="744"/>
                    <a:pt x="3106" y="1097"/>
                  </a:cubicBezTo>
                  <a:lnTo>
                    <a:pt x="3340" y="629"/>
                  </a:lnTo>
                  <a:cubicBezTo>
                    <a:pt x="2923" y="235"/>
                    <a:pt x="2398" y="1"/>
                    <a:pt x="1845"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27"/>
            <p:cNvSpPr/>
            <p:nvPr/>
          </p:nvSpPr>
          <p:spPr>
            <a:xfrm>
              <a:off x="2436950" y="-1714666"/>
              <a:ext cx="1590782" cy="661715"/>
            </a:xfrm>
            <a:custGeom>
              <a:avLst/>
              <a:gdLst/>
              <a:ahLst/>
              <a:cxnLst/>
              <a:rect l="l" t="t" r="r" b="b"/>
              <a:pathLst>
                <a:path w="4772" h="1985" extrusionOk="0">
                  <a:moveTo>
                    <a:pt x="2682" y="1"/>
                  </a:moveTo>
                  <a:cubicBezTo>
                    <a:pt x="2524" y="1"/>
                    <a:pt x="2365" y="14"/>
                    <a:pt x="2206" y="40"/>
                  </a:cubicBezTo>
                  <a:cubicBezTo>
                    <a:pt x="1270" y="193"/>
                    <a:pt x="496" y="769"/>
                    <a:pt x="1" y="1570"/>
                  </a:cubicBezTo>
                  <a:lnTo>
                    <a:pt x="415" y="1984"/>
                  </a:lnTo>
                  <a:cubicBezTo>
                    <a:pt x="820" y="1282"/>
                    <a:pt x="1486" y="769"/>
                    <a:pt x="2296" y="634"/>
                  </a:cubicBezTo>
                  <a:cubicBezTo>
                    <a:pt x="2426" y="614"/>
                    <a:pt x="2555" y="604"/>
                    <a:pt x="2683" y="604"/>
                  </a:cubicBezTo>
                  <a:cubicBezTo>
                    <a:pt x="3355" y="604"/>
                    <a:pt x="3996" y="873"/>
                    <a:pt x="4510" y="1327"/>
                  </a:cubicBezTo>
                  <a:lnTo>
                    <a:pt x="4771" y="796"/>
                  </a:lnTo>
                  <a:cubicBezTo>
                    <a:pt x="4175" y="297"/>
                    <a:pt x="3443" y="1"/>
                    <a:pt x="2682"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27"/>
            <p:cNvSpPr/>
            <p:nvPr/>
          </p:nvSpPr>
          <p:spPr>
            <a:xfrm>
              <a:off x="2100925" y="-2214037"/>
              <a:ext cx="2136822" cy="830727"/>
            </a:xfrm>
            <a:custGeom>
              <a:avLst/>
              <a:gdLst/>
              <a:ahLst/>
              <a:cxnLst/>
              <a:rect l="l" t="t" r="r" b="b"/>
              <a:pathLst>
                <a:path w="6410" h="2492" extrusionOk="0">
                  <a:moveTo>
                    <a:pt x="3628" y="1"/>
                  </a:moveTo>
                  <a:cubicBezTo>
                    <a:pt x="3410" y="1"/>
                    <a:pt x="3191" y="18"/>
                    <a:pt x="2971" y="53"/>
                  </a:cubicBezTo>
                  <a:cubicBezTo>
                    <a:pt x="1729" y="260"/>
                    <a:pt x="685" y="998"/>
                    <a:pt x="1" y="2033"/>
                  </a:cubicBezTo>
                  <a:lnTo>
                    <a:pt x="451" y="2492"/>
                  </a:lnTo>
                  <a:cubicBezTo>
                    <a:pt x="1054" y="1565"/>
                    <a:pt x="1972" y="899"/>
                    <a:pt x="3079" y="719"/>
                  </a:cubicBezTo>
                  <a:cubicBezTo>
                    <a:pt x="3275" y="687"/>
                    <a:pt x="3471" y="671"/>
                    <a:pt x="3664" y="671"/>
                  </a:cubicBezTo>
                  <a:cubicBezTo>
                    <a:pt x="4562" y="671"/>
                    <a:pt x="5419" y="1005"/>
                    <a:pt x="6130" y="1583"/>
                  </a:cubicBezTo>
                  <a:lnTo>
                    <a:pt x="6409" y="998"/>
                  </a:lnTo>
                  <a:cubicBezTo>
                    <a:pt x="5609" y="368"/>
                    <a:pt x="4638" y="1"/>
                    <a:pt x="3628"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8" name="Google Shape;2878;p27"/>
          <p:cNvGrpSpPr/>
          <p:nvPr/>
        </p:nvGrpSpPr>
        <p:grpSpPr>
          <a:xfrm rot="-1568367">
            <a:off x="1074452" y="1049761"/>
            <a:ext cx="626689" cy="613327"/>
            <a:chOff x="-7798725" y="679788"/>
            <a:chExt cx="189950" cy="185900"/>
          </a:xfrm>
        </p:grpSpPr>
        <p:sp>
          <p:nvSpPr>
            <p:cNvPr id="2879" name="Google Shape;2879;p27"/>
            <p:cNvSpPr/>
            <p:nvPr/>
          </p:nvSpPr>
          <p:spPr>
            <a:xfrm>
              <a:off x="-7798725" y="679788"/>
              <a:ext cx="124000" cy="121550"/>
            </a:xfrm>
            <a:custGeom>
              <a:avLst/>
              <a:gdLst/>
              <a:ahLst/>
              <a:cxnLst/>
              <a:rect l="l" t="t" r="r" b="b"/>
              <a:pathLst>
                <a:path w="4960" h="4862" extrusionOk="0">
                  <a:moveTo>
                    <a:pt x="2782" y="1"/>
                  </a:moveTo>
                  <a:lnTo>
                    <a:pt x="1081" y="1900"/>
                  </a:lnTo>
                  <a:lnTo>
                    <a:pt x="2296" y="2998"/>
                  </a:lnTo>
                  <a:lnTo>
                    <a:pt x="1918" y="3430"/>
                  </a:lnTo>
                  <a:lnTo>
                    <a:pt x="694" y="2332"/>
                  </a:lnTo>
                  <a:lnTo>
                    <a:pt x="1" y="3097"/>
                  </a:lnTo>
                  <a:lnTo>
                    <a:pt x="1801" y="4717"/>
                  </a:lnTo>
                  <a:cubicBezTo>
                    <a:pt x="1906" y="4814"/>
                    <a:pt x="2030" y="4862"/>
                    <a:pt x="2151" y="4862"/>
                  </a:cubicBezTo>
                  <a:cubicBezTo>
                    <a:pt x="2289" y="4862"/>
                    <a:pt x="2425" y="4800"/>
                    <a:pt x="2530" y="4681"/>
                  </a:cubicBezTo>
                  <a:lnTo>
                    <a:pt x="3610" y="3484"/>
                  </a:lnTo>
                  <a:cubicBezTo>
                    <a:pt x="3817" y="3259"/>
                    <a:pt x="3799" y="2953"/>
                    <a:pt x="3574" y="2746"/>
                  </a:cubicBezTo>
                  <a:lnTo>
                    <a:pt x="2737" y="1999"/>
                  </a:lnTo>
                  <a:lnTo>
                    <a:pt x="3052" y="1648"/>
                  </a:lnTo>
                  <a:lnTo>
                    <a:pt x="4105" y="2593"/>
                  </a:lnTo>
                  <a:lnTo>
                    <a:pt x="4609" y="2332"/>
                  </a:lnTo>
                  <a:lnTo>
                    <a:pt x="4960" y="1945"/>
                  </a:lnTo>
                  <a:lnTo>
                    <a:pt x="278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27"/>
            <p:cNvSpPr/>
            <p:nvPr/>
          </p:nvSpPr>
          <p:spPr>
            <a:xfrm>
              <a:off x="-7732800" y="740988"/>
              <a:ext cx="124025" cy="124700"/>
            </a:xfrm>
            <a:custGeom>
              <a:avLst/>
              <a:gdLst/>
              <a:ahLst/>
              <a:cxnLst/>
              <a:rect l="l" t="t" r="r" b="b"/>
              <a:pathLst>
                <a:path w="4961" h="4988" extrusionOk="0">
                  <a:moveTo>
                    <a:pt x="2685" y="0"/>
                  </a:moveTo>
                  <a:cubicBezTo>
                    <a:pt x="2546" y="0"/>
                    <a:pt x="2410" y="61"/>
                    <a:pt x="2305" y="181"/>
                  </a:cubicBezTo>
                  <a:lnTo>
                    <a:pt x="208" y="2512"/>
                  </a:lnTo>
                  <a:cubicBezTo>
                    <a:pt x="1" y="2737"/>
                    <a:pt x="19" y="3043"/>
                    <a:pt x="253" y="3250"/>
                  </a:cubicBezTo>
                  <a:lnTo>
                    <a:pt x="2188" y="4987"/>
                  </a:lnTo>
                  <a:lnTo>
                    <a:pt x="3817" y="3169"/>
                  </a:lnTo>
                  <a:lnTo>
                    <a:pt x="2854" y="2296"/>
                  </a:lnTo>
                  <a:lnTo>
                    <a:pt x="1918" y="3340"/>
                  </a:lnTo>
                  <a:lnTo>
                    <a:pt x="1531" y="2998"/>
                  </a:lnTo>
                  <a:lnTo>
                    <a:pt x="2917" y="1450"/>
                  </a:lnTo>
                  <a:lnTo>
                    <a:pt x="4105" y="2512"/>
                  </a:lnTo>
                  <a:lnTo>
                    <a:pt x="4609" y="2260"/>
                  </a:lnTo>
                  <a:lnTo>
                    <a:pt x="4960" y="1873"/>
                  </a:lnTo>
                  <a:lnTo>
                    <a:pt x="3043" y="145"/>
                  </a:lnTo>
                  <a:cubicBezTo>
                    <a:pt x="2933" y="48"/>
                    <a:pt x="2808" y="0"/>
                    <a:pt x="2685" y="0"/>
                  </a:cubicBez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3"/>
        <p:cNvGrpSpPr/>
        <p:nvPr/>
      </p:nvGrpSpPr>
      <p:grpSpPr>
        <a:xfrm>
          <a:off x="0" y="0"/>
          <a:ext cx="0" cy="0"/>
          <a:chOff x="0" y="0"/>
          <a:chExt cx="0" cy="0"/>
        </a:xfrm>
      </p:grpSpPr>
      <p:sp>
        <p:nvSpPr>
          <p:cNvPr id="234" name="Google Shape;234;p4"/>
          <p:cNvSpPr txBox="1">
            <a:spLocks noGrp="1"/>
          </p:cNvSpPr>
          <p:nvPr>
            <p:ph type="title"/>
          </p:nvPr>
        </p:nvSpPr>
        <p:spPr>
          <a:xfrm>
            <a:off x="719975" y="437400"/>
            <a:ext cx="7704000" cy="89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500" b="0"/>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235" name="Google Shape;235;p4"/>
          <p:cNvSpPr txBox="1">
            <a:spLocks noGrp="1"/>
          </p:cNvSpPr>
          <p:nvPr>
            <p:ph type="body" idx="1"/>
          </p:nvPr>
        </p:nvSpPr>
        <p:spPr>
          <a:xfrm>
            <a:off x="720000" y="1329425"/>
            <a:ext cx="7704000" cy="3376800"/>
          </a:xfrm>
          <a:prstGeom prst="rect">
            <a:avLst/>
          </a:prstGeom>
        </p:spPr>
        <p:txBody>
          <a:bodyPr spcFirstLastPara="1" wrap="square" lIns="91425" tIns="91425" rIns="91425" bIns="91425" anchor="b" anchorCtr="0">
            <a:noAutofit/>
          </a:bodyPr>
          <a:lstStyle>
            <a:lvl1pPr marL="457200" lvl="0" indent="-304800" rtl="0">
              <a:spcBef>
                <a:spcPts val="0"/>
              </a:spcBef>
              <a:spcAft>
                <a:spcPts val="0"/>
              </a:spcAft>
              <a:buClr>
                <a:schemeClr val="accent3"/>
              </a:buClr>
              <a:buSzPts val="1200"/>
              <a:buChar char="■"/>
              <a:defRPr sz="1250"/>
            </a:lvl1pPr>
            <a:lvl2pPr marL="914400" lvl="1" indent="-304800" rtl="0">
              <a:lnSpc>
                <a:spcPct val="115000"/>
              </a:lnSpc>
              <a:spcBef>
                <a:spcPts val="0"/>
              </a:spcBef>
              <a:spcAft>
                <a:spcPts val="0"/>
              </a:spcAft>
              <a:buSzPts val="1200"/>
              <a:buFont typeface="Roboto Condensed Light"/>
              <a:buAutoNum type="alphaLcPeriod"/>
              <a:defRPr/>
            </a:lvl2pPr>
            <a:lvl3pPr marL="1371600" lvl="2" indent="-304800" rtl="0">
              <a:lnSpc>
                <a:spcPct val="115000"/>
              </a:lnSpc>
              <a:spcBef>
                <a:spcPts val="0"/>
              </a:spcBef>
              <a:spcAft>
                <a:spcPts val="0"/>
              </a:spcAft>
              <a:buSzPts val="1200"/>
              <a:buFont typeface="Roboto Condensed Light"/>
              <a:buAutoNum type="romanLcPeriod"/>
              <a:defRPr/>
            </a:lvl3pPr>
            <a:lvl4pPr marL="1828800" lvl="3" indent="-304800" rtl="0">
              <a:lnSpc>
                <a:spcPct val="115000"/>
              </a:lnSpc>
              <a:spcBef>
                <a:spcPts val="0"/>
              </a:spcBef>
              <a:spcAft>
                <a:spcPts val="0"/>
              </a:spcAft>
              <a:buSzPts val="1200"/>
              <a:buFont typeface="Roboto Condensed Light"/>
              <a:buAutoNum type="arabicPeriod"/>
              <a:defRPr/>
            </a:lvl4pPr>
            <a:lvl5pPr marL="2286000" lvl="4" indent="-304800" rtl="0">
              <a:lnSpc>
                <a:spcPct val="115000"/>
              </a:lnSpc>
              <a:spcBef>
                <a:spcPts val="0"/>
              </a:spcBef>
              <a:spcAft>
                <a:spcPts val="0"/>
              </a:spcAft>
              <a:buSzPts val="1200"/>
              <a:buFont typeface="Roboto Condensed Light"/>
              <a:buAutoNum type="alphaLcPeriod"/>
              <a:defRPr/>
            </a:lvl5pPr>
            <a:lvl6pPr marL="2743200" lvl="5" indent="-304800" rtl="0">
              <a:lnSpc>
                <a:spcPct val="115000"/>
              </a:lnSpc>
              <a:spcBef>
                <a:spcPts val="0"/>
              </a:spcBef>
              <a:spcAft>
                <a:spcPts val="0"/>
              </a:spcAft>
              <a:buSzPts val="1200"/>
              <a:buFont typeface="Roboto Condensed Light"/>
              <a:buAutoNum type="romanLcPeriod"/>
              <a:defRPr/>
            </a:lvl6pPr>
            <a:lvl7pPr marL="3200400" lvl="6" indent="-304800" rtl="0">
              <a:lnSpc>
                <a:spcPct val="115000"/>
              </a:lnSpc>
              <a:spcBef>
                <a:spcPts val="0"/>
              </a:spcBef>
              <a:spcAft>
                <a:spcPts val="0"/>
              </a:spcAft>
              <a:buSzPts val="1200"/>
              <a:buFont typeface="Roboto Condensed Light"/>
              <a:buAutoNum type="arabicPeriod"/>
              <a:defRPr/>
            </a:lvl7pPr>
            <a:lvl8pPr marL="3657600" lvl="7" indent="-304800" rtl="0">
              <a:lnSpc>
                <a:spcPct val="115000"/>
              </a:lnSpc>
              <a:spcBef>
                <a:spcPts val="0"/>
              </a:spcBef>
              <a:spcAft>
                <a:spcPts val="0"/>
              </a:spcAft>
              <a:buSzPts val="1200"/>
              <a:buFont typeface="Roboto Condensed Light"/>
              <a:buAutoNum type="alphaLcPeriod"/>
              <a:defRPr/>
            </a:lvl8pPr>
            <a:lvl9pPr marL="4114800" lvl="8" indent="-304800" rtl="0">
              <a:lnSpc>
                <a:spcPct val="115000"/>
              </a:lnSpc>
              <a:spcBef>
                <a:spcPts val="0"/>
              </a:spcBef>
              <a:spcAft>
                <a:spcPts val="0"/>
              </a:spcAft>
              <a:buSzPts val="1200"/>
              <a:buFont typeface="Roboto Condensed Light"/>
              <a:buAutoNum type="romanLcPeriod"/>
              <a:defRPr/>
            </a:lvl9pPr>
          </a:lstStyle>
          <a:p>
            <a:endParaRPr/>
          </a:p>
        </p:txBody>
      </p:sp>
      <p:grpSp>
        <p:nvGrpSpPr>
          <p:cNvPr id="236" name="Google Shape;236;p4"/>
          <p:cNvGrpSpPr/>
          <p:nvPr/>
        </p:nvGrpSpPr>
        <p:grpSpPr>
          <a:xfrm>
            <a:off x="-2" y="-10"/>
            <a:ext cx="9144003" cy="5143518"/>
            <a:chOff x="-2" y="-10"/>
            <a:chExt cx="9144003" cy="5143518"/>
          </a:xfrm>
        </p:grpSpPr>
        <p:grpSp>
          <p:nvGrpSpPr>
            <p:cNvPr id="237" name="Google Shape;237;p4"/>
            <p:cNvGrpSpPr/>
            <p:nvPr/>
          </p:nvGrpSpPr>
          <p:grpSpPr>
            <a:xfrm>
              <a:off x="-2" y="-10"/>
              <a:ext cx="2591028" cy="1956368"/>
              <a:chOff x="-117152" y="119040"/>
              <a:chExt cx="2591028" cy="1956368"/>
            </a:xfrm>
          </p:grpSpPr>
          <p:sp>
            <p:nvSpPr>
              <p:cNvPr id="238" name="Google Shape;238;p4"/>
              <p:cNvSpPr/>
              <p:nvPr/>
            </p:nvSpPr>
            <p:spPr>
              <a:xfrm>
                <a:off x="178443" y="130410"/>
                <a:ext cx="123796" cy="123796"/>
              </a:xfrm>
              <a:custGeom>
                <a:avLst/>
                <a:gdLst/>
                <a:ahLst/>
                <a:cxnLst/>
                <a:rect l="l" t="t" r="r" b="b"/>
                <a:pathLst>
                  <a:path w="1666" h="1666" extrusionOk="0">
                    <a:moveTo>
                      <a:pt x="1513" y="1"/>
                    </a:moveTo>
                    <a:lnTo>
                      <a:pt x="1" y="154"/>
                    </a:lnTo>
                    <a:lnTo>
                      <a:pt x="154"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
              <p:cNvSpPr/>
              <p:nvPr/>
            </p:nvSpPr>
            <p:spPr>
              <a:xfrm>
                <a:off x="1702638" y="1033989"/>
                <a:ext cx="123871" cy="123796"/>
              </a:xfrm>
              <a:custGeom>
                <a:avLst/>
                <a:gdLst/>
                <a:ahLst/>
                <a:cxnLst/>
                <a:rect l="l" t="t" r="r" b="b"/>
                <a:pathLst>
                  <a:path w="1667" h="1666" extrusionOk="0">
                    <a:moveTo>
                      <a:pt x="1513" y="0"/>
                    </a:moveTo>
                    <a:lnTo>
                      <a:pt x="1" y="153"/>
                    </a:lnTo>
                    <a:lnTo>
                      <a:pt x="154" y="1666"/>
                    </a:lnTo>
                    <a:lnTo>
                      <a:pt x="1666" y="1513"/>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
              <p:cNvSpPr/>
              <p:nvPr/>
            </p:nvSpPr>
            <p:spPr>
              <a:xfrm>
                <a:off x="1799684" y="576552"/>
                <a:ext cx="123796" cy="123128"/>
              </a:xfrm>
              <a:custGeom>
                <a:avLst/>
                <a:gdLst/>
                <a:ahLst/>
                <a:cxnLst/>
                <a:rect l="l" t="t" r="r" b="b"/>
                <a:pathLst>
                  <a:path w="1666" h="1657" extrusionOk="0">
                    <a:moveTo>
                      <a:pt x="1512" y="0"/>
                    </a:moveTo>
                    <a:lnTo>
                      <a:pt x="0" y="153"/>
                    </a:lnTo>
                    <a:lnTo>
                      <a:pt x="153" y="1656"/>
                    </a:lnTo>
                    <a:lnTo>
                      <a:pt x="1665" y="1503"/>
                    </a:lnTo>
                    <a:lnTo>
                      <a:pt x="151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
              <p:cNvSpPr/>
              <p:nvPr/>
            </p:nvSpPr>
            <p:spPr>
              <a:xfrm>
                <a:off x="521520" y="707630"/>
                <a:ext cx="72376" cy="72301"/>
              </a:xfrm>
              <a:custGeom>
                <a:avLst/>
                <a:gdLst/>
                <a:ahLst/>
                <a:cxnLst/>
                <a:rect l="l" t="t" r="r" b="b"/>
                <a:pathLst>
                  <a:path w="974" h="973" extrusionOk="0">
                    <a:moveTo>
                      <a:pt x="892" y="0"/>
                    </a:moveTo>
                    <a:lnTo>
                      <a:pt x="1" y="90"/>
                    </a:lnTo>
                    <a:lnTo>
                      <a:pt x="91" y="972"/>
                    </a:lnTo>
                    <a:lnTo>
                      <a:pt x="973" y="882"/>
                    </a:lnTo>
                    <a:lnTo>
                      <a:pt x="89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
              <p:cNvSpPr/>
              <p:nvPr/>
            </p:nvSpPr>
            <p:spPr>
              <a:xfrm>
                <a:off x="1234501" y="1288120"/>
                <a:ext cx="62270" cy="61601"/>
              </a:xfrm>
              <a:custGeom>
                <a:avLst/>
                <a:gdLst/>
                <a:ahLst/>
                <a:cxnLst/>
                <a:rect l="l" t="t" r="r" b="b"/>
                <a:pathLst>
                  <a:path w="838" h="829" extrusionOk="0">
                    <a:moveTo>
                      <a:pt x="757" y="1"/>
                    </a:moveTo>
                    <a:lnTo>
                      <a:pt x="1" y="73"/>
                    </a:lnTo>
                    <a:lnTo>
                      <a:pt x="82" y="829"/>
                    </a:lnTo>
                    <a:lnTo>
                      <a:pt x="838" y="757"/>
                    </a:lnTo>
                    <a:lnTo>
                      <a:pt x="757"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
              <p:cNvSpPr/>
              <p:nvPr/>
            </p:nvSpPr>
            <p:spPr>
              <a:xfrm>
                <a:off x="1469907" y="787882"/>
                <a:ext cx="61601" cy="61601"/>
              </a:xfrm>
              <a:custGeom>
                <a:avLst/>
                <a:gdLst/>
                <a:ahLst/>
                <a:cxnLst/>
                <a:rect l="l" t="t" r="r" b="b"/>
                <a:pathLst>
                  <a:path w="829" h="829" extrusionOk="0">
                    <a:moveTo>
                      <a:pt x="757" y="0"/>
                    </a:moveTo>
                    <a:lnTo>
                      <a:pt x="1" y="72"/>
                    </a:lnTo>
                    <a:lnTo>
                      <a:pt x="73" y="828"/>
                    </a:lnTo>
                    <a:lnTo>
                      <a:pt x="829" y="756"/>
                    </a:lnTo>
                    <a:lnTo>
                      <a:pt x="757"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
              <p:cNvSpPr/>
              <p:nvPr/>
            </p:nvSpPr>
            <p:spPr>
              <a:xfrm>
                <a:off x="650667" y="1510151"/>
                <a:ext cx="61601" cy="61601"/>
              </a:xfrm>
              <a:custGeom>
                <a:avLst/>
                <a:gdLst/>
                <a:ahLst/>
                <a:cxnLst/>
                <a:rect l="l" t="t" r="r" b="b"/>
                <a:pathLst>
                  <a:path w="829" h="829" extrusionOk="0">
                    <a:moveTo>
                      <a:pt x="756" y="1"/>
                    </a:moveTo>
                    <a:lnTo>
                      <a:pt x="0" y="73"/>
                    </a:lnTo>
                    <a:lnTo>
                      <a:pt x="72" y="829"/>
                    </a:lnTo>
                    <a:lnTo>
                      <a:pt x="828"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
              <p:cNvSpPr/>
              <p:nvPr/>
            </p:nvSpPr>
            <p:spPr>
              <a:xfrm>
                <a:off x="-10818" y="1009913"/>
                <a:ext cx="87683" cy="87683"/>
              </a:xfrm>
              <a:custGeom>
                <a:avLst/>
                <a:gdLst/>
                <a:ahLst/>
                <a:cxnLst/>
                <a:rect l="l" t="t" r="r" b="b"/>
                <a:pathLst>
                  <a:path w="1180" h="1180" extrusionOk="0">
                    <a:moveTo>
                      <a:pt x="1072" y="0"/>
                    </a:moveTo>
                    <a:lnTo>
                      <a:pt x="1" y="108"/>
                    </a:lnTo>
                    <a:lnTo>
                      <a:pt x="100" y="1180"/>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
              <p:cNvSpPr/>
              <p:nvPr/>
            </p:nvSpPr>
            <p:spPr>
              <a:xfrm>
                <a:off x="2114005" y="1960306"/>
                <a:ext cx="87683" cy="87683"/>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
              <p:cNvSpPr/>
              <p:nvPr/>
            </p:nvSpPr>
            <p:spPr>
              <a:xfrm>
                <a:off x="926199" y="1742957"/>
                <a:ext cx="87683" cy="87683"/>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
              <p:cNvSpPr/>
              <p:nvPr/>
            </p:nvSpPr>
            <p:spPr>
              <a:xfrm>
                <a:off x="1713338" y="281551"/>
                <a:ext cx="87757" cy="87683"/>
              </a:xfrm>
              <a:custGeom>
                <a:avLst/>
                <a:gdLst/>
                <a:ahLst/>
                <a:cxnLst/>
                <a:rect l="l" t="t" r="r" b="b"/>
                <a:pathLst>
                  <a:path w="1181"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
              <p:cNvSpPr/>
              <p:nvPr/>
            </p:nvSpPr>
            <p:spPr>
              <a:xfrm>
                <a:off x="1117467" y="1532221"/>
                <a:ext cx="87683" cy="87683"/>
              </a:xfrm>
              <a:custGeom>
                <a:avLst/>
                <a:gdLst/>
                <a:ahLst/>
                <a:cxnLst/>
                <a:rect l="l" t="t" r="r" b="b"/>
                <a:pathLst>
                  <a:path w="1180" h="1180" extrusionOk="0">
                    <a:moveTo>
                      <a:pt x="1072" y="1"/>
                    </a:moveTo>
                    <a:lnTo>
                      <a:pt x="0" y="109"/>
                    </a:lnTo>
                    <a:lnTo>
                      <a:pt x="108"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a:off x="945593" y="119040"/>
                <a:ext cx="87683" cy="87683"/>
              </a:xfrm>
              <a:custGeom>
                <a:avLst/>
                <a:gdLst/>
                <a:ahLst/>
                <a:cxnLst/>
                <a:rect l="l" t="t" r="r" b="b"/>
                <a:pathLst>
                  <a:path w="1180" h="1180" extrusionOk="0">
                    <a:moveTo>
                      <a:pt x="1071" y="1"/>
                    </a:moveTo>
                    <a:lnTo>
                      <a:pt x="0" y="109"/>
                    </a:lnTo>
                    <a:lnTo>
                      <a:pt x="108" y="1180"/>
                    </a:lnTo>
                    <a:lnTo>
                      <a:pt x="1179" y="1072"/>
                    </a:lnTo>
                    <a:lnTo>
                      <a:pt x="107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a:off x="1144886" y="518369"/>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
              <p:cNvSpPr/>
              <p:nvPr/>
            </p:nvSpPr>
            <p:spPr>
              <a:xfrm>
                <a:off x="135642" y="690242"/>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
              <p:cNvSpPr/>
              <p:nvPr/>
            </p:nvSpPr>
            <p:spPr>
              <a:xfrm>
                <a:off x="371048" y="1197837"/>
                <a:ext cx="87683" cy="87683"/>
              </a:xfrm>
              <a:custGeom>
                <a:avLst/>
                <a:gdLst/>
                <a:ahLst/>
                <a:cxnLst/>
                <a:rect l="l" t="t" r="r" b="b"/>
                <a:pathLst>
                  <a:path w="1180"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
              <p:cNvSpPr/>
              <p:nvPr/>
            </p:nvSpPr>
            <p:spPr>
              <a:xfrm>
                <a:off x="1364242" y="1497445"/>
                <a:ext cx="87683" cy="87683"/>
              </a:xfrm>
              <a:custGeom>
                <a:avLst/>
                <a:gdLst/>
                <a:ahLst/>
                <a:cxnLst/>
                <a:rect l="l" t="t" r="r" b="b"/>
                <a:pathLst>
                  <a:path w="1180" h="1180" extrusionOk="0">
                    <a:moveTo>
                      <a:pt x="1081" y="1"/>
                    </a:moveTo>
                    <a:lnTo>
                      <a:pt x="1" y="109"/>
                    </a:lnTo>
                    <a:lnTo>
                      <a:pt x="109" y="1180"/>
                    </a:lnTo>
                    <a:lnTo>
                      <a:pt x="1180" y="1072"/>
                    </a:lnTo>
                    <a:lnTo>
                      <a:pt x="108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
              <p:cNvSpPr/>
              <p:nvPr/>
            </p:nvSpPr>
            <p:spPr>
              <a:xfrm>
                <a:off x="702162" y="822658"/>
                <a:ext cx="87683" cy="87683"/>
              </a:xfrm>
              <a:custGeom>
                <a:avLst/>
                <a:gdLst/>
                <a:ahLst/>
                <a:cxnLst/>
                <a:rect l="l" t="t" r="r" b="b"/>
                <a:pathLst>
                  <a:path w="1180" h="1180" extrusionOk="0">
                    <a:moveTo>
                      <a:pt x="1071" y="0"/>
                    </a:moveTo>
                    <a:lnTo>
                      <a:pt x="0" y="108"/>
                    </a:lnTo>
                    <a:lnTo>
                      <a:pt x="108"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
              <p:cNvSpPr/>
              <p:nvPr/>
            </p:nvSpPr>
            <p:spPr>
              <a:xfrm>
                <a:off x="1294690" y="938355"/>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
              <p:cNvSpPr/>
              <p:nvPr/>
            </p:nvSpPr>
            <p:spPr>
              <a:xfrm>
                <a:off x="2254446" y="1542921"/>
                <a:ext cx="123796" cy="123796"/>
              </a:xfrm>
              <a:custGeom>
                <a:avLst/>
                <a:gdLst/>
                <a:ahLst/>
                <a:cxnLst/>
                <a:rect l="l" t="t" r="r" b="b"/>
                <a:pathLst>
                  <a:path w="1666" h="1666" extrusionOk="0">
                    <a:moveTo>
                      <a:pt x="1513" y="1"/>
                    </a:moveTo>
                    <a:lnTo>
                      <a:pt x="0" y="154"/>
                    </a:lnTo>
                    <a:lnTo>
                      <a:pt x="153"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
              <p:cNvSpPr/>
              <p:nvPr/>
            </p:nvSpPr>
            <p:spPr>
              <a:xfrm>
                <a:off x="1632418" y="1622504"/>
                <a:ext cx="123871" cy="123128"/>
              </a:xfrm>
              <a:custGeom>
                <a:avLst/>
                <a:gdLst/>
                <a:ahLst/>
                <a:cxnLst/>
                <a:rect l="l" t="t" r="r" b="b"/>
                <a:pathLst>
                  <a:path w="1667" h="1657" extrusionOk="0">
                    <a:moveTo>
                      <a:pt x="1513" y="1"/>
                    </a:moveTo>
                    <a:lnTo>
                      <a:pt x="1" y="154"/>
                    </a:lnTo>
                    <a:lnTo>
                      <a:pt x="154" y="1657"/>
                    </a:lnTo>
                    <a:lnTo>
                      <a:pt x="1666" y="1504"/>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
              <p:cNvSpPr/>
              <p:nvPr/>
            </p:nvSpPr>
            <p:spPr>
              <a:xfrm>
                <a:off x="457319" y="1852634"/>
                <a:ext cx="79658" cy="79658"/>
              </a:xfrm>
              <a:custGeom>
                <a:avLst/>
                <a:gdLst/>
                <a:ahLst/>
                <a:cxnLst/>
                <a:rect l="l" t="t" r="r" b="b"/>
                <a:pathLst>
                  <a:path w="1072" h="1072" extrusionOk="0">
                    <a:moveTo>
                      <a:pt x="973" y="0"/>
                    </a:moveTo>
                    <a:lnTo>
                      <a:pt x="1" y="99"/>
                    </a:lnTo>
                    <a:lnTo>
                      <a:pt x="100" y="1071"/>
                    </a:lnTo>
                    <a:lnTo>
                      <a:pt x="1072" y="972"/>
                    </a:lnTo>
                    <a:lnTo>
                      <a:pt x="97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
              <p:cNvSpPr/>
              <p:nvPr/>
            </p:nvSpPr>
            <p:spPr>
              <a:xfrm>
                <a:off x="-117152" y="1995751"/>
                <a:ext cx="78989" cy="79658"/>
              </a:xfrm>
              <a:custGeom>
                <a:avLst/>
                <a:gdLst/>
                <a:ahLst/>
                <a:cxnLst/>
                <a:rect l="l" t="t" r="r" b="b"/>
                <a:pathLst>
                  <a:path w="1063" h="1072" extrusionOk="0">
                    <a:moveTo>
                      <a:pt x="972" y="0"/>
                    </a:moveTo>
                    <a:lnTo>
                      <a:pt x="0" y="99"/>
                    </a:lnTo>
                    <a:lnTo>
                      <a:pt x="90" y="1071"/>
                    </a:lnTo>
                    <a:lnTo>
                      <a:pt x="1063" y="972"/>
                    </a:lnTo>
                    <a:lnTo>
                      <a:pt x="9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
              <p:cNvSpPr/>
              <p:nvPr/>
            </p:nvSpPr>
            <p:spPr>
              <a:xfrm>
                <a:off x="2350748" y="1057396"/>
                <a:ext cx="123128" cy="123128"/>
              </a:xfrm>
              <a:custGeom>
                <a:avLst/>
                <a:gdLst/>
                <a:ahLst/>
                <a:cxnLst/>
                <a:rect l="l" t="t" r="r" b="b"/>
                <a:pathLst>
                  <a:path w="1657" h="1657" extrusionOk="0">
                    <a:moveTo>
                      <a:pt x="1513" y="0"/>
                    </a:moveTo>
                    <a:lnTo>
                      <a:pt x="1" y="153"/>
                    </a:lnTo>
                    <a:lnTo>
                      <a:pt x="145" y="1657"/>
                    </a:lnTo>
                    <a:lnTo>
                      <a:pt x="1657" y="1513"/>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262;p4"/>
            <p:cNvGrpSpPr/>
            <p:nvPr/>
          </p:nvGrpSpPr>
          <p:grpSpPr>
            <a:xfrm flipH="1">
              <a:off x="6552973" y="3187140"/>
              <a:ext cx="2591028" cy="1956368"/>
              <a:chOff x="-117152" y="119040"/>
              <a:chExt cx="2591028" cy="1956368"/>
            </a:xfrm>
          </p:grpSpPr>
          <p:sp>
            <p:nvSpPr>
              <p:cNvPr id="263" name="Google Shape;263;p4"/>
              <p:cNvSpPr/>
              <p:nvPr/>
            </p:nvSpPr>
            <p:spPr>
              <a:xfrm>
                <a:off x="178443" y="130410"/>
                <a:ext cx="123796" cy="123796"/>
              </a:xfrm>
              <a:custGeom>
                <a:avLst/>
                <a:gdLst/>
                <a:ahLst/>
                <a:cxnLst/>
                <a:rect l="l" t="t" r="r" b="b"/>
                <a:pathLst>
                  <a:path w="1666" h="1666" extrusionOk="0">
                    <a:moveTo>
                      <a:pt x="1513" y="1"/>
                    </a:moveTo>
                    <a:lnTo>
                      <a:pt x="1" y="154"/>
                    </a:lnTo>
                    <a:lnTo>
                      <a:pt x="154"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
              <p:cNvSpPr/>
              <p:nvPr/>
            </p:nvSpPr>
            <p:spPr>
              <a:xfrm>
                <a:off x="1702638" y="1033989"/>
                <a:ext cx="123871" cy="123796"/>
              </a:xfrm>
              <a:custGeom>
                <a:avLst/>
                <a:gdLst/>
                <a:ahLst/>
                <a:cxnLst/>
                <a:rect l="l" t="t" r="r" b="b"/>
                <a:pathLst>
                  <a:path w="1667" h="1666" extrusionOk="0">
                    <a:moveTo>
                      <a:pt x="1513" y="0"/>
                    </a:moveTo>
                    <a:lnTo>
                      <a:pt x="1" y="153"/>
                    </a:lnTo>
                    <a:lnTo>
                      <a:pt x="154" y="1666"/>
                    </a:lnTo>
                    <a:lnTo>
                      <a:pt x="1666" y="1513"/>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
              <p:cNvSpPr/>
              <p:nvPr/>
            </p:nvSpPr>
            <p:spPr>
              <a:xfrm>
                <a:off x="1799684" y="576552"/>
                <a:ext cx="123796" cy="123128"/>
              </a:xfrm>
              <a:custGeom>
                <a:avLst/>
                <a:gdLst/>
                <a:ahLst/>
                <a:cxnLst/>
                <a:rect l="l" t="t" r="r" b="b"/>
                <a:pathLst>
                  <a:path w="1666" h="1657" extrusionOk="0">
                    <a:moveTo>
                      <a:pt x="1512" y="0"/>
                    </a:moveTo>
                    <a:lnTo>
                      <a:pt x="0" y="153"/>
                    </a:lnTo>
                    <a:lnTo>
                      <a:pt x="153" y="1656"/>
                    </a:lnTo>
                    <a:lnTo>
                      <a:pt x="1665" y="1503"/>
                    </a:lnTo>
                    <a:lnTo>
                      <a:pt x="151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
              <p:cNvSpPr/>
              <p:nvPr/>
            </p:nvSpPr>
            <p:spPr>
              <a:xfrm>
                <a:off x="521520" y="707630"/>
                <a:ext cx="72376" cy="72301"/>
              </a:xfrm>
              <a:custGeom>
                <a:avLst/>
                <a:gdLst/>
                <a:ahLst/>
                <a:cxnLst/>
                <a:rect l="l" t="t" r="r" b="b"/>
                <a:pathLst>
                  <a:path w="974" h="973" extrusionOk="0">
                    <a:moveTo>
                      <a:pt x="892" y="0"/>
                    </a:moveTo>
                    <a:lnTo>
                      <a:pt x="1" y="90"/>
                    </a:lnTo>
                    <a:lnTo>
                      <a:pt x="91" y="972"/>
                    </a:lnTo>
                    <a:lnTo>
                      <a:pt x="973" y="882"/>
                    </a:lnTo>
                    <a:lnTo>
                      <a:pt x="89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
              <p:cNvSpPr/>
              <p:nvPr/>
            </p:nvSpPr>
            <p:spPr>
              <a:xfrm>
                <a:off x="1234501" y="1288120"/>
                <a:ext cx="62270" cy="61601"/>
              </a:xfrm>
              <a:custGeom>
                <a:avLst/>
                <a:gdLst/>
                <a:ahLst/>
                <a:cxnLst/>
                <a:rect l="l" t="t" r="r" b="b"/>
                <a:pathLst>
                  <a:path w="838" h="829" extrusionOk="0">
                    <a:moveTo>
                      <a:pt x="757" y="1"/>
                    </a:moveTo>
                    <a:lnTo>
                      <a:pt x="1" y="73"/>
                    </a:lnTo>
                    <a:lnTo>
                      <a:pt x="82" y="829"/>
                    </a:lnTo>
                    <a:lnTo>
                      <a:pt x="838" y="757"/>
                    </a:lnTo>
                    <a:lnTo>
                      <a:pt x="757"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
              <p:cNvSpPr/>
              <p:nvPr/>
            </p:nvSpPr>
            <p:spPr>
              <a:xfrm>
                <a:off x="1469907" y="787882"/>
                <a:ext cx="61601" cy="61601"/>
              </a:xfrm>
              <a:custGeom>
                <a:avLst/>
                <a:gdLst/>
                <a:ahLst/>
                <a:cxnLst/>
                <a:rect l="l" t="t" r="r" b="b"/>
                <a:pathLst>
                  <a:path w="829" h="829" extrusionOk="0">
                    <a:moveTo>
                      <a:pt x="757" y="0"/>
                    </a:moveTo>
                    <a:lnTo>
                      <a:pt x="1" y="72"/>
                    </a:lnTo>
                    <a:lnTo>
                      <a:pt x="73" y="828"/>
                    </a:lnTo>
                    <a:lnTo>
                      <a:pt x="829" y="756"/>
                    </a:lnTo>
                    <a:lnTo>
                      <a:pt x="757"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
              <p:cNvSpPr/>
              <p:nvPr/>
            </p:nvSpPr>
            <p:spPr>
              <a:xfrm>
                <a:off x="650667" y="1510151"/>
                <a:ext cx="61601" cy="61601"/>
              </a:xfrm>
              <a:custGeom>
                <a:avLst/>
                <a:gdLst/>
                <a:ahLst/>
                <a:cxnLst/>
                <a:rect l="l" t="t" r="r" b="b"/>
                <a:pathLst>
                  <a:path w="829" h="829" extrusionOk="0">
                    <a:moveTo>
                      <a:pt x="756" y="1"/>
                    </a:moveTo>
                    <a:lnTo>
                      <a:pt x="0" y="73"/>
                    </a:lnTo>
                    <a:lnTo>
                      <a:pt x="72" y="829"/>
                    </a:lnTo>
                    <a:lnTo>
                      <a:pt x="828"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
              <p:cNvSpPr/>
              <p:nvPr/>
            </p:nvSpPr>
            <p:spPr>
              <a:xfrm>
                <a:off x="-10818" y="1009913"/>
                <a:ext cx="87683" cy="87683"/>
              </a:xfrm>
              <a:custGeom>
                <a:avLst/>
                <a:gdLst/>
                <a:ahLst/>
                <a:cxnLst/>
                <a:rect l="l" t="t" r="r" b="b"/>
                <a:pathLst>
                  <a:path w="1180" h="1180" extrusionOk="0">
                    <a:moveTo>
                      <a:pt x="1072" y="0"/>
                    </a:moveTo>
                    <a:lnTo>
                      <a:pt x="1" y="108"/>
                    </a:lnTo>
                    <a:lnTo>
                      <a:pt x="100" y="1180"/>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
              <p:cNvSpPr/>
              <p:nvPr/>
            </p:nvSpPr>
            <p:spPr>
              <a:xfrm>
                <a:off x="2114005" y="1960306"/>
                <a:ext cx="87683" cy="87683"/>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
              <p:cNvSpPr/>
              <p:nvPr/>
            </p:nvSpPr>
            <p:spPr>
              <a:xfrm>
                <a:off x="926199" y="1742957"/>
                <a:ext cx="87683" cy="87683"/>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
              <p:cNvSpPr/>
              <p:nvPr/>
            </p:nvSpPr>
            <p:spPr>
              <a:xfrm>
                <a:off x="1713338" y="281551"/>
                <a:ext cx="87757" cy="87683"/>
              </a:xfrm>
              <a:custGeom>
                <a:avLst/>
                <a:gdLst/>
                <a:ahLst/>
                <a:cxnLst/>
                <a:rect l="l" t="t" r="r" b="b"/>
                <a:pathLst>
                  <a:path w="1181"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
              <p:cNvSpPr/>
              <p:nvPr/>
            </p:nvSpPr>
            <p:spPr>
              <a:xfrm>
                <a:off x="1117467" y="1532221"/>
                <a:ext cx="87683" cy="87683"/>
              </a:xfrm>
              <a:custGeom>
                <a:avLst/>
                <a:gdLst/>
                <a:ahLst/>
                <a:cxnLst/>
                <a:rect l="l" t="t" r="r" b="b"/>
                <a:pathLst>
                  <a:path w="1180" h="1180" extrusionOk="0">
                    <a:moveTo>
                      <a:pt x="1072" y="1"/>
                    </a:moveTo>
                    <a:lnTo>
                      <a:pt x="0" y="109"/>
                    </a:lnTo>
                    <a:lnTo>
                      <a:pt x="108"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
              <p:cNvSpPr/>
              <p:nvPr/>
            </p:nvSpPr>
            <p:spPr>
              <a:xfrm>
                <a:off x="945593" y="119040"/>
                <a:ext cx="87683" cy="87683"/>
              </a:xfrm>
              <a:custGeom>
                <a:avLst/>
                <a:gdLst/>
                <a:ahLst/>
                <a:cxnLst/>
                <a:rect l="l" t="t" r="r" b="b"/>
                <a:pathLst>
                  <a:path w="1180" h="1180" extrusionOk="0">
                    <a:moveTo>
                      <a:pt x="1071" y="1"/>
                    </a:moveTo>
                    <a:lnTo>
                      <a:pt x="0" y="109"/>
                    </a:lnTo>
                    <a:lnTo>
                      <a:pt x="108" y="1180"/>
                    </a:lnTo>
                    <a:lnTo>
                      <a:pt x="1179" y="1072"/>
                    </a:lnTo>
                    <a:lnTo>
                      <a:pt x="107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
              <p:cNvSpPr/>
              <p:nvPr/>
            </p:nvSpPr>
            <p:spPr>
              <a:xfrm>
                <a:off x="1144886" y="518369"/>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
              <p:cNvSpPr/>
              <p:nvPr/>
            </p:nvSpPr>
            <p:spPr>
              <a:xfrm>
                <a:off x="135642" y="690242"/>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
              <p:cNvSpPr/>
              <p:nvPr/>
            </p:nvSpPr>
            <p:spPr>
              <a:xfrm>
                <a:off x="371048" y="1197837"/>
                <a:ext cx="87683" cy="87683"/>
              </a:xfrm>
              <a:custGeom>
                <a:avLst/>
                <a:gdLst/>
                <a:ahLst/>
                <a:cxnLst/>
                <a:rect l="l" t="t" r="r" b="b"/>
                <a:pathLst>
                  <a:path w="1180"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
              <p:cNvSpPr/>
              <p:nvPr/>
            </p:nvSpPr>
            <p:spPr>
              <a:xfrm>
                <a:off x="1364242" y="1497445"/>
                <a:ext cx="87683" cy="87683"/>
              </a:xfrm>
              <a:custGeom>
                <a:avLst/>
                <a:gdLst/>
                <a:ahLst/>
                <a:cxnLst/>
                <a:rect l="l" t="t" r="r" b="b"/>
                <a:pathLst>
                  <a:path w="1180" h="1180" extrusionOk="0">
                    <a:moveTo>
                      <a:pt x="1081" y="1"/>
                    </a:moveTo>
                    <a:lnTo>
                      <a:pt x="1" y="109"/>
                    </a:lnTo>
                    <a:lnTo>
                      <a:pt x="109" y="1180"/>
                    </a:lnTo>
                    <a:lnTo>
                      <a:pt x="1180" y="1072"/>
                    </a:lnTo>
                    <a:lnTo>
                      <a:pt x="108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
              <p:cNvSpPr/>
              <p:nvPr/>
            </p:nvSpPr>
            <p:spPr>
              <a:xfrm>
                <a:off x="702162" y="822658"/>
                <a:ext cx="87683" cy="87683"/>
              </a:xfrm>
              <a:custGeom>
                <a:avLst/>
                <a:gdLst/>
                <a:ahLst/>
                <a:cxnLst/>
                <a:rect l="l" t="t" r="r" b="b"/>
                <a:pathLst>
                  <a:path w="1180" h="1180" extrusionOk="0">
                    <a:moveTo>
                      <a:pt x="1071" y="0"/>
                    </a:moveTo>
                    <a:lnTo>
                      <a:pt x="0" y="108"/>
                    </a:lnTo>
                    <a:lnTo>
                      <a:pt x="108"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
              <p:cNvSpPr/>
              <p:nvPr/>
            </p:nvSpPr>
            <p:spPr>
              <a:xfrm>
                <a:off x="1294690" y="938355"/>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
              <p:cNvSpPr/>
              <p:nvPr/>
            </p:nvSpPr>
            <p:spPr>
              <a:xfrm>
                <a:off x="2254446" y="1542921"/>
                <a:ext cx="123796" cy="123796"/>
              </a:xfrm>
              <a:custGeom>
                <a:avLst/>
                <a:gdLst/>
                <a:ahLst/>
                <a:cxnLst/>
                <a:rect l="l" t="t" r="r" b="b"/>
                <a:pathLst>
                  <a:path w="1666" h="1666" extrusionOk="0">
                    <a:moveTo>
                      <a:pt x="1513" y="1"/>
                    </a:moveTo>
                    <a:lnTo>
                      <a:pt x="0" y="154"/>
                    </a:lnTo>
                    <a:lnTo>
                      <a:pt x="153"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
              <p:cNvSpPr/>
              <p:nvPr/>
            </p:nvSpPr>
            <p:spPr>
              <a:xfrm>
                <a:off x="1632418" y="1622504"/>
                <a:ext cx="123871" cy="123128"/>
              </a:xfrm>
              <a:custGeom>
                <a:avLst/>
                <a:gdLst/>
                <a:ahLst/>
                <a:cxnLst/>
                <a:rect l="l" t="t" r="r" b="b"/>
                <a:pathLst>
                  <a:path w="1667" h="1657" extrusionOk="0">
                    <a:moveTo>
                      <a:pt x="1513" y="1"/>
                    </a:moveTo>
                    <a:lnTo>
                      <a:pt x="1" y="154"/>
                    </a:lnTo>
                    <a:lnTo>
                      <a:pt x="154" y="1657"/>
                    </a:lnTo>
                    <a:lnTo>
                      <a:pt x="1666" y="1504"/>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
              <p:cNvSpPr/>
              <p:nvPr/>
            </p:nvSpPr>
            <p:spPr>
              <a:xfrm>
                <a:off x="457319" y="1852634"/>
                <a:ext cx="79658" cy="79658"/>
              </a:xfrm>
              <a:custGeom>
                <a:avLst/>
                <a:gdLst/>
                <a:ahLst/>
                <a:cxnLst/>
                <a:rect l="l" t="t" r="r" b="b"/>
                <a:pathLst>
                  <a:path w="1072" h="1072" extrusionOk="0">
                    <a:moveTo>
                      <a:pt x="973" y="0"/>
                    </a:moveTo>
                    <a:lnTo>
                      <a:pt x="1" y="99"/>
                    </a:lnTo>
                    <a:lnTo>
                      <a:pt x="100" y="1071"/>
                    </a:lnTo>
                    <a:lnTo>
                      <a:pt x="1072" y="972"/>
                    </a:lnTo>
                    <a:lnTo>
                      <a:pt x="97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
              <p:cNvSpPr/>
              <p:nvPr/>
            </p:nvSpPr>
            <p:spPr>
              <a:xfrm>
                <a:off x="-117152" y="1995751"/>
                <a:ext cx="78989" cy="79658"/>
              </a:xfrm>
              <a:custGeom>
                <a:avLst/>
                <a:gdLst/>
                <a:ahLst/>
                <a:cxnLst/>
                <a:rect l="l" t="t" r="r" b="b"/>
                <a:pathLst>
                  <a:path w="1063" h="1072" extrusionOk="0">
                    <a:moveTo>
                      <a:pt x="972" y="0"/>
                    </a:moveTo>
                    <a:lnTo>
                      <a:pt x="0" y="99"/>
                    </a:lnTo>
                    <a:lnTo>
                      <a:pt x="90" y="1071"/>
                    </a:lnTo>
                    <a:lnTo>
                      <a:pt x="1063" y="972"/>
                    </a:lnTo>
                    <a:lnTo>
                      <a:pt x="9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
              <p:cNvSpPr/>
              <p:nvPr/>
            </p:nvSpPr>
            <p:spPr>
              <a:xfrm>
                <a:off x="2350748" y="1057396"/>
                <a:ext cx="123128" cy="123128"/>
              </a:xfrm>
              <a:custGeom>
                <a:avLst/>
                <a:gdLst/>
                <a:ahLst/>
                <a:cxnLst/>
                <a:rect l="l" t="t" r="r" b="b"/>
                <a:pathLst>
                  <a:path w="1657" h="1657" extrusionOk="0">
                    <a:moveTo>
                      <a:pt x="1513" y="0"/>
                    </a:moveTo>
                    <a:lnTo>
                      <a:pt x="1" y="153"/>
                    </a:lnTo>
                    <a:lnTo>
                      <a:pt x="145" y="1657"/>
                    </a:lnTo>
                    <a:lnTo>
                      <a:pt x="1657" y="1513"/>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4"/>
            <p:cNvGrpSpPr/>
            <p:nvPr/>
          </p:nvGrpSpPr>
          <p:grpSpPr>
            <a:xfrm>
              <a:off x="368126" y="3489315"/>
              <a:ext cx="552484" cy="527766"/>
              <a:chOff x="463675" y="309009"/>
              <a:chExt cx="739901" cy="706704"/>
            </a:xfrm>
          </p:grpSpPr>
          <p:sp>
            <p:nvSpPr>
              <p:cNvPr id="288" name="Google Shape;288;p4"/>
              <p:cNvSpPr/>
              <p:nvPr/>
            </p:nvSpPr>
            <p:spPr>
              <a:xfrm>
                <a:off x="662858" y="853056"/>
                <a:ext cx="148045" cy="162657"/>
              </a:xfrm>
              <a:custGeom>
                <a:avLst/>
                <a:gdLst/>
                <a:ahLst/>
                <a:cxnLst/>
                <a:rect l="l" t="t" r="r" b="b"/>
                <a:pathLst>
                  <a:path w="1378" h="1514" extrusionOk="0">
                    <a:moveTo>
                      <a:pt x="721" y="1"/>
                    </a:moveTo>
                    <a:lnTo>
                      <a:pt x="109" y="361"/>
                    </a:lnTo>
                    <a:cubicBezTo>
                      <a:pt x="19" y="406"/>
                      <a:pt x="1" y="496"/>
                      <a:pt x="46" y="586"/>
                    </a:cubicBezTo>
                    <a:lnTo>
                      <a:pt x="541" y="1432"/>
                    </a:lnTo>
                    <a:cubicBezTo>
                      <a:pt x="576" y="1484"/>
                      <a:pt x="626" y="1514"/>
                      <a:pt x="678" y="1514"/>
                    </a:cubicBezTo>
                    <a:cubicBezTo>
                      <a:pt x="707" y="1514"/>
                      <a:pt x="737" y="1505"/>
                      <a:pt x="766" y="1486"/>
                    </a:cubicBezTo>
                    <a:lnTo>
                      <a:pt x="1378" y="1126"/>
                    </a:lnTo>
                    <a:lnTo>
                      <a:pt x="1216" y="847"/>
                    </a:lnTo>
                    <a:lnTo>
                      <a:pt x="811" y="1081"/>
                    </a:lnTo>
                    <a:lnTo>
                      <a:pt x="487" y="514"/>
                    </a:lnTo>
                    <a:lnTo>
                      <a:pt x="829" y="316"/>
                    </a:lnTo>
                    <a:lnTo>
                      <a:pt x="802" y="136"/>
                    </a:lnTo>
                    <a:lnTo>
                      <a:pt x="721" y="1"/>
                    </a:ln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
              <p:cNvSpPr/>
              <p:nvPr/>
            </p:nvSpPr>
            <p:spPr>
              <a:xfrm>
                <a:off x="750847" y="824049"/>
                <a:ext cx="147079" cy="144178"/>
              </a:xfrm>
              <a:custGeom>
                <a:avLst/>
                <a:gdLst/>
                <a:ahLst/>
                <a:cxnLst/>
                <a:rect l="l" t="t" r="r" b="b"/>
                <a:pathLst>
                  <a:path w="1369" h="1342" extrusionOk="0">
                    <a:moveTo>
                      <a:pt x="352" y="1"/>
                    </a:moveTo>
                    <a:lnTo>
                      <a:pt x="1" y="208"/>
                    </a:lnTo>
                    <a:lnTo>
                      <a:pt x="658" y="1342"/>
                    </a:lnTo>
                    <a:lnTo>
                      <a:pt x="1369" y="928"/>
                    </a:lnTo>
                    <a:lnTo>
                      <a:pt x="1198" y="649"/>
                    </a:lnTo>
                    <a:lnTo>
                      <a:pt x="847" y="856"/>
                    </a:lnTo>
                    <a:lnTo>
                      <a:pt x="352" y="1"/>
                    </a:ln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
              <p:cNvSpPr/>
              <p:nvPr/>
            </p:nvSpPr>
            <p:spPr>
              <a:xfrm>
                <a:off x="838836" y="749919"/>
                <a:ext cx="154921" cy="162334"/>
              </a:xfrm>
              <a:custGeom>
                <a:avLst/>
                <a:gdLst/>
                <a:ahLst/>
                <a:cxnLst/>
                <a:rect l="l" t="t" r="r" b="b"/>
                <a:pathLst>
                  <a:path w="1442" h="1511" extrusionOk="0">
                    <a:moveTo>
                      <a:pt x="631" y="430"/>
                    </a:moveTo>
                    <a:lnTo>
                      <a:pt x="955" y="997"/>
                    </a:lnTo>
                    <a:lnTo>
                      <a:pt x="820" y="1078"/>
                    </a:lnTo>
                    <a:lnTo>
                      <a:pt x="487" y="520"/>
                    </a:lnTo>
                    <a:lnTo>
                      <a:pt x="631" y="430"/>
                    </a:lnTo>
                    <a:close/>
                    <a:moveTo>
                      <a:pt x="761" y="1"/>
                    </a:moveTo>
                    <a:cubicBezTo>
                      <a:pt x="731" y="1"/>
                      <a:pt x="699" y="9"/>
                      <a:pt x="667" y="25"/>
                    </a:cubicBezTo>
                    <a:lnTo>
                      <a:pt x="109" y="358"/>
                    </a:lnTo>
                    <a:cubicBezTo>
                      <a:pt x="28" y="403"/>
                      <a:pt x="1" y="502"/>
                      <a:pt x="46" y="583"/>
                    </a:cubicBezTo>
                    <a:lnTo>
                      <a:pt x="550" y="1429"/>
                    </a:lnTo>
                    <a:cubicBezTo>
                      <a:pt x="579" y="1481"/>
                      <a:pt x="627" y="1511"/>
                      <a:pt x="679" y="1511"/>
                    </a:cubicBezTo>
                    <a:cubicBezTo>
                      <a:pt x="707" y="1511"/>
                      <a:pt x="737" y="1502"/>
                      <a:pt x="766" y="1483"/>
                    </a:cubicBezTo>
                    <a:lnTo>
                      <a:pt x="1333" y="1159"/>
                    </a:lnTo>
                    <a:cubicBezTo>
                      <a:pt x="1414" y="1105"/>
                      <a:pt x="1441" y="1015"/>
                      <a:pt x="1396" y="934"/>
                    </a:cubicBezTo>
                    <a:lnTo>
                      <a:pt x="892" y="79"/>
                    </a:lnTo>
                    <a:cubicBezTo>
                      <a:pt x="863" y="27"/>
                      <a:pt x="816" y="1"/>
                      <a:pt x="761"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
              <p:cNvSpPr/>
              <p:nvPr/>
            </p:nvSpPr>
            <p:spPr>
              <a:xfrm>
                <a:off x="940361" y="681913"/>
                <a:ext cx="161690" cy="168995"/>
              </a:xfrm>
              <a:custGeom>
                <a:avLst/>
                <a:gdLst/>
                <a:ahLst/>
                <a:cxnLst/>
                <a:rect l="l" t="t" r="r" b="b"/>
                <a:pathLst>
                  <a:path w="1505" h="1573" extrusionOk="0">
                    <a:moveTo>
                      <a:pt x="847" y="1"/>
                    </a:moveTo>
                    <a:lnTo>
                      <a:pt x="487" y="208"/>
                    </a:lnTo>
                    <a:lnTo>
                      <a:pt x="991" y="1054"/>
                    </a:lnTo>
                    <a:lnTo>
                      <a:pt x="847" y="1144"/>
                    </a:lnTo>
                    <a:lnTo>
                      <a:pt x="352" y="289"/>
                    </a:lnTo>
                    <a:lnTo>
                      <a:pt x="1" y="496"/>
                    </a:lnTo>
                    <a:lnTo>
                      <a:pt x="577" y="1486"/>
                    </a:lnTo>
                    <a:cubicBezTo>
                      <a:pt x="606" y="1544"/>
                      <a:pt x="659" y="1573"/>
                      <a:pt x="714" y="1573"/>
                    </a:cubicBezTo>
                    <a:cubicBezTo>
                      <a:pt x="743" y="1573"/>
                      <a:pt x="774" y="1564"/>
                      <a:pt x="802" y="1549"/>
                    </a:cubicBezTo>
                    <a:lnTo>
                      <a:pt x="1504" y="1135"/>
                    </a:lnTo>
                    <a:lnTo>
                      <a:pt x="847" y="1"/>
                    </a:ln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
              <p:cNvSpPr/>
              <p:nvPr/>
            </p:nvSpPr>
            <p:spPr>
              <a:xfrm>
                <a:off x="1044895" y="627122"/>
                <a:ext cx="158681" cy="168028"/>
              </a:xfrm>
              <a:custGeom>
                <a:avLst/>
                <a:gdLst/>
                <a:ahLst/>
                <a:cxnLst/>
                <a:rect l="l" t="t" r="r" b="b"/>
                <a:pathLst>
                  <a:path w="1477" h="1564" extrusionOk="0">
                    <a:moveTo>
                      <a:pt x="666" y="430"/>
                    </a:moveTo>
                    <a:lnTo>
                      <a:pt x="990" y="997"/>
                    </a:lnTo>
                    <a:lnTo>
                      <a:pt x="846" y="1078"/>
                    </a:lnTo>
                    <a:lnTo>
                      <a:pt x="522" y="511"/>
                    </a:lnTo>
                    <a:lnTo>
                      <a:pt x="666" y="430"/>
                    </a:lnTo>
                    <a:close/>
                    <a:moveTo>
                      <a:pt x="799" y="1"/>
                    </a:moveTo>
                    <a:cubicBezTo>
                      <a:pt x="770" y="1"/>
                      <a:pt x="740" y="9"/>
                      <a:pt x="711" y="25"/>
                    </a:cubicBezTo>
                    <a:lnTo>
                      <a:pt x="0" y="439"/>
                    </a:lnTo>
                    <a:lnTo>
                      <a:pt x="666" y="1564"/>
                    </a:lnTo>
                    <a:lnTo>
                      <a:pt x="1368" y="1150"/>
                    </a:lnTo>
                    <a:cubicBezTo>
                      <a:pt x="1449" y="1105"/>
                      <a:pt x="1476" y="1015"/>
                      <a:pt x="1431" y="934"/>
                    </a:cubicBezTo>
                    <a:lnTo>
                      <a:pt x="927" y="79"/>
                    </a:lnTo>
                    <a:cubicBezTo>
                      <a:pt x="898" y="27"/>
                      <a:pt x="851" y="1"/>
                      <a:pt x="799"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
              <p:cNvSpPr/>
              <p:nvPr/>
            </p:nvSpPr>
            <p:spPr>
              <a:xfrm>
                <a:off x="463675" y="309009"/>
                <a:ext cx="697361" cy="543191"/>
              </a:xfrm>
              <a:custGeom>
                <a:avLst/>
                <a:gdLst/>
                <a:ahLst/>
                <a:cxnLst/>
                <a:rect l="l" t="t" r="r" b="b"/>
                <a:pathLst>
                  <a:path w="6491" h="5056" extrusionOk="0">
                    <a:moveTo>
                      <a:pt x="2590" y="1"/>
                    </a:moveTo>
                    <a:cubicBezTo>
                      <a:pt x="2478" y="1"/>
                      <a:pt x="2367" y="23"/>
                      <a:pt x="2260" y="70"/>
                    </a:cubicBezTo>
                    <a:cubicBezTo>
                      <a:pt x="1" y="1042"/>
                      <a:pt x="1522" y="3364"/>
                      <a:pt x="1522" y="3364"/>
                    </a:cubicBezTo>
                    <a:cubicBezTo>
                      <a:pt x="1522" y="3364"/>
                      <a:pt x="1362" y="3304"/>
                      <a:pt x="1163" y="3304"/>
                    </a:cubicBezTo>
                    <a:cubicBezTo>
                      <a:pt x="879" y="3304"/>
                      <a:pt x="515" y="3425"/>
                      <a:pt x="415" y="4012"/>
                    </a:cubicBezTo>
                    <a:cubicBezTo>
                      <a:pt x="244" y="5011"/>
                      <a:pt x="1855" y="5056"/>
                      <a:pt x="1855" y="5056"/>
                    </a:cubicBezTo>
                    <a:lnTo>
                      <a:pt x="5455" y="2941"/>
                    </a:lnTo>
                    <a:cubicBezTo>
                      <a:pt x="6490" y="2077"/>
                      <a:pt x="6013" y="493"/>
                      <a:pt x="4969" y="196"/>
                    </a:cubicBezTo>
                    <a:cubicBezTo>
                      <a:pt x="4851" y="161"/>
                      <a:pt x="4742" y="146"/>
                      <a:pt x="4643" y="146"/>
                    </a:cubicBezTo>
                    <a:cubicBezTo>
                      <a:pt x="3803" y="146"/>
                      <a:pt x="3637" y="1249"/>
                      <a:pt x="3637" y="1249"/>
                    </a:cubicBezTo>
                    <a:cubicBezTo>
                      <a:pt x="3615" y="479"/>
                      <a:pt x="3105" y="1"/>
                      <a:pt x="2590"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294;p4"/>
            <p:cNvGrpSpPr/>
            <p:nvPr/>
          </p:nvGrpSpPr>
          <p:grpSpPr>
            <a:xfrm rot="3423584">
              <a:off x="8147741" y="932095"/>
              <a:ext cx="552513" cy="476834"/>
              <a:chOff x="2100925" y="-2214037"/>
              <a:chExt cx="2136822" cy="1844136"/>
            </a:xfrm>
          </p:grpSpPr>
          <p:sp>
            <p:nvSpPr>
              <p:cNvPr id="295" name="Google Shape;295;p4"/>
              <p:cNvSpPr/>
              <p:nvPr/>
            </p:nvSpPr>
            <p:spPr>
              <a:xfrm>
                <a:off x="3072997" y="-865603"/>
                <a:ext cx="564374" cy="495703"/>
              </a:xfrm>
              <a:custGeom>
                <a:avLst/>
                <a:gdLst/>
                <a:ahLst/>
                <a:cxnLst/>
                <a:rect l="l" t="t" r="r" b="b"/>
                <a:pathLst>
                  <a:path w="1693" h="1487" extrusionOk="0">
                    <a:moveTo>
                      <a:pt x="858" y="0"/>
                    </a:moveTo>
                    <a:cubicBezTo>
                      <a:pt x="615" y="0"/>
                      <a:pt x="375" y="119"/>
                      <a:pt x="226" y="337"/>
                    </a:cubicBezTo>
                    <a:cubicBezTo>
                      <a:pt x="1" y="679"/>
                      <a:pt x="100" y="1138"/>
                      <a:pt x="442" y="1363"/>
                    </a:cubicBezTo>
                    <a:cubicBezTo>
                      <a:pt x="569" y="1447"/>
                      <a:pt x="712" y="1487"/>
                      <a:pt x="853" y="1487"/>
                    </a:cubicBezTo>
                    <a:cubicBezTo>
                      <a:pt x="1092" y="1487"/>
                      <a:pt x="1326" y="1371"/>
                      <a:pt x="1468" y="1156"/>
                    </a:cubicBezTo>
                    <a:cubicBezTo>
                      <a:pt x="1693" y="814"/>
                      <a:pt x="1603" y="346"/>
                      <a:pt x="1261" y="121"/>
                    </a:cubicBezTo>
                    <a:cubicBezTo>
                      <a:pt x="1137" y="39"/>
                      <a:pt x="997" y="0"/>
                      <a:pt x="858" y="0"/>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
              <p:cNvSpPr/>
              <p:nvPr/>
            </p:nvSpPr>
            <p:spPr>
              <a:xfrm>
                <a:off x="2730972" y="-1280968"/>
                <a:ext cx="1113747" cy="513037"/>
              </a:xfrm>
              <a:custGeom>
                <a:avLst/>
                <a:gdLst/>
                <a:ahLst/>
                <a:cxnLst/>
                <a:rect l="l" t="t" r="r" b="b"/>
                <a:pathLst>
                  <a:path w="3341" h="1539" extrusionOk="0">
                    <a:moveTo>
                      <a:pt x="1845" y="1"/>
                    </a:moveTo>
                    <a:cubicBezTo>
                      <a:pt x="1741" y="1"/>
                      <a:pt x="1636" y="9"/>
                      <a:pt x="1531" y="26"/>
                    </a:cubicBezTo>
                    <a:cubicBezTo>
                      <a:pt x="856" y="134"/>
                      <a:pt x="316" y="566"/>
                      <a:pt x="1" y="1169"/>
                    </a:cubicBezTo>
                    <a:lnTo>
                      <a:pt x="361" y="1538"/>
                    </a:lnTo>
                    <a:cubicBezTo>
                      <a:pt x="604" y="1016"/>
                      <a:pt x="1054" y="638"/>
                      <a:pt x="1612" y="548"/>
                    </a:cubicBezTo>
                    <a:cubicBezTo>
                      <a:pt x="1694" y="535"/>
                      <a:pt x="1776" y="528"/>
                      <a:pt x="1857" y="528"/>
                    </a:cubicBezTo>
                    <a:cubicBezTo>
                      <a:pt x="2328" y="528"/>
                      <a:pt x="2776" y="744"/>
                      <a:pt x="3106" y="1097"/>
                    </a:cubicBezTo>
                    <a:lnTo>
                      <a:pt x="3340" y="629"/>
                    </a:lnTo>
                    <a:cubicBezTo>
                      <a:pt x="2923" y="235"/>
                      <a:pt x="2398" y="1"/>
                      <a:pt x="1845"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
              <p:cNvSpPr/>
              <p:nvPr/>
            </p:nvSpPr>
            <p:spPr>
              <a:xfrm>
                <a:off x="2436950" y="-1714666"/>
                <a:ext cx="1590782" cy="661715"/>
              </a:xfrm>
              <a:custGeom>
                <a:avLst/>
                <a:gdLst/>
                <a:ahLst/>
                <a:cxnLst/>
                <a:rect l="l" t="t" r="r" b="b"/>
                <a:pathLst>
                  <a:path w="4772" h="1985" extrusionOk="0">
                    <a:moveTo>
                      <a:pt x="2682" y="1"/>
                    </a:moveTo>
                    <a:cubicBezTo>
                      <a:pt x="2524" y="1"/>
                      <a:pt x="2365" y="14"/>
                      <a:pt x="2206" y="40"/>
                    </a:cubicBezTo>
                    <a:cubicBezTo>
                      <a:pt x="1270" y="193"/>
                      <a:pt x="496" y="769"/>
                      <a:pt x="1" y="1570"/>
                    </a:cubicBezTo>
                    <a:lnTo>
                      <a:pt x="415" y="1984"/>
                    </a:lnTo>
                    <a:cubicBezTo>
                      <a:pt x="820" y="1282"/>
                      <a:pt x="1486" y="769"/>
                      <a:pt x="2296" y="634"/>
                    </a:cubicBezTo>
                    <a:cubicBezTo>
                      <a:pt x="2426" y="614"/>
                      <a:pt x="2555" y="604"/>
                      <a:pt x="2683" y="604"/>
                    </a:cubicBezTo>
                    <a:cubicBezTo>
                      <a:pt x="3355" y="604"/>
                      <a:pt x="3996" y="873"/>
                      <a:pt x="4510" y="1327"/>
                    </a:cubicBezTo>
                    <a:lnTo>
                      <a:pt x="4771" y="796"/>
                    </a:lnTo>
                    <a:cubicBezTo>
                      <a:pt x="4175" y="297"/>
                      <a:pt x="3443" y="1"/>
                      <a:pt x="2682"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
              <p:cNvSpPr/>
              <p:nvPr/>
            </p:nvSpPr>
            <p:spPr>
              <a:xfrm>
                <a:off x="2100925" y="-2214037"/>
                <a:ext cx="2136822" cy="830727"/>
              </a:xfrm>
              <a:custGeom>
                <a:avLst/>
                <a:gdLst/>
                <a:ahLst/>
                <a:cxnLst/>
                <a:rect l="l" t="t" r="r" b="b"/>
                <a:pathLst>
                  <a:path w="6410" h="2492" extrusionOk="0">
                    <a:moveTo>
                      <a:pt x="3628" y="1"/>
                    </a:moveTo>
                    <a:cubicBezTo>
                      <a:pt x="3410" y="1"/>
                      <a:pt x="3191" y="18"/>
                      <a:pt x="2971" y="53"/>
                    </a:cubicBezTo>
                    <a:cubicBezTo>
                      <a:pt x="1729" y="260"/>
                      <a:pt x="685" y="998"/>
                      <a:pt x="1" y="2033"/>
                    </a:cubicBezTo>
                    <a:lnTo>
                      <a:pt x="451" y="2492"/>
                    </a:lnTo>
                    <a:cubicBezTo>
                      <a:pt x="1054" y="1565"/>
                      <a:pt x="1972" y="899"/>
                      <a:pt x="3079" y="719"/>
                    </a:cubicBezTo>
                    <a:cubicBezTo>
                      <a:pt x="3275" y="687"/>
                      <a:pt x="3471" y="671"/>
                      <a:pt x="3664" y="671"/>
                    </a:cubicBezTo>
                    <a:cubicBezTo>
                      <a:pt x="4562" y="671"/>
                      <a:pt x="5419" y="1005"/>
                      <a:pt x="6130" y="1583"/>
                    </a:cubicBezTo>
                    <a:lnTo>
                      <a:pt x="6409" y="998"/>
                    </a:lnTo>
                    <a:cubicBezTo>
                      <a:pt x="5609" y="368"/>
                      <a:pt x="4638" y="1"/>
                      <a:pt x="3628"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19"/>
        <p:cNvGrpSpPr/>
        <p:nvPr/>
      </p:nvGrpSpPr>
      <p:grpSpPr>
        <a:xfrm>
          <a:off x="0" y="0"/>
          <a:ext cx="0" cy="0"/>
          <a:chOff x="0" y="0"/>
          <a:chExt cx="0" cy="0"/>
        </a:xfrm>
      </p:grpSpPr>
      <p:sp>
        <p:nvSpPr>
          <p:cNvPr id="420" name="Google Shape;420;p6"/>
          <p:cNvSpPr txBox="1">
            <a:spLocks noGrp="1"/>
          </p:cNvSpPr>
          <p:nvPr>
            <p:ph type="title"/>
          </p:nvPr>
        </p:nvSpPr>
        <p:spPr>
          <a:xfrm>
            <a:off x="719975" y="437400"/>
            <a:ext cx="7704000" cy="89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500" b="0"/>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grpSp>
        <p:nvGrpSpPr>
          <p:cNvPr id="421" name="Google Shape;421;p6"/>
          <p:cNvGrpSpPr/>
          <p:nvPr/>
        </p:nvGrpSpPr>
        <p:grpSpPr>
          <a:xfrm rot="5706099">
            <a:off x="-1114953" y="-539711"/>
            <a:ext cx="3027432" cy="2272592"/>
            <a:chOff x="-117152" y="130410"/>
            <a:chExt cx="2591028" cy="1944999"/>
          </a:xfrm>
        </p:grpSpPr>
        <p:sp>
          <p:nvSpPr>
            <p:cNvPr id="422" name="Google Shape;422;p6"/>
            <p:cNvSpPr/>
            <p:nvPr/>
          </p:nvSpPr>
          <p:spPr>
            <a:xfrm>
              <a:off x="178443" y="130410"/>
              <a:ext cx="123796" cy="123796"/>
            </a:xfrm>
            <a:custGeom>
              <a:avLst/>
              <a:gdLst/>
              <a:ahLst/>
              <a:cxnLst/>
              <a:rect l="l" t="t" r="r" b="b"/>
              <a:pathLst>
                <a:path w="1666" h="1666" extrusionOk="0">
                  <a:moveTo>
                    <a:pt x="1513" y="1"/>
                  </a:moveTo>
                  <a:lnTo>
                    <a:pt x="1" y="154"/>
                  </a:lnTo>
                  <a:lnTo>
                    <a:pt x="154"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6"/>
            <p:cNvSpPr/>
            <p:nvPr/>
          </p:nvSpPr>
          <p:spPr>
            <a:xfrm>
              <a:off x="1702638" y="1033989"/>
              <a:ext cx="123871" cy="123796"/>
            </a:xfrm>
            <a:custGeom>
              <a:avLst/>
              <a:gdLst/>
              <a:ahLst/>
              <a:cxnLst/>
              <a:rect l="l" t="t" r="r" b="b"/>
              <a:pathLst>
                <a:path w="1667" h="1666" extrusionOk="0">
                  <a:moveTo>
                    <a:pt x="1513" y="0"/>
                  </a:moveTo>
                  <a:lnTo>
                    <a:pt x="1" y="153"/>
                  </a:lnTo>
                  <a:lnTo>
                    <a:pt x="154" y="1666"/>
                  </a:lnTo>
                  <a:lnTo>
                    <a:pt x="1666" y="1513"/>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6"/>
            <p:cNvSpPr/>
            <p:nvPr/>
          </p:nvSpPr>
          <p:spPr>
            <a:xfrm>
              <a:off x="1799684" y="576552"/>
              <a:ext cx="123796" cy="123128"/>
            </a:xfrm>
            <a:custGeom>
              <a:avLst/>
              <a:gdLst/>
              <a:ahLst/>
              <a:cxnLst/>
              <a:rect l="l" t="t" r="r" b="b"/>
              <a:pathLst>
                <a:path w="1666" h="1657" extrusionOk="0">
                  <a:moveTo>
                    <a:pt x="1512" y="0"/>
                  </a:moveTo>
                  <a:lnTo>
                    <a:pt x="0" y="153"/>
                  </a:lnTo>
                  <a:lnTo>
                    <a:pt x="153" y="1656"/>
                  </a:lnTo>
                  <a:lnTo>
                    <a:pt x="1665" y="1503"/>
                  </a:lnTo>
                  <a:lnTo>
                    <a:pt x="151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6"/>
            <p:cNvSpPr/>
            <p:nvPr/>
          </p:nvSpPr>
          <p:spPr>
            <a:xfrm>
              <a:off x="521520" y="707630"/>
              <a:ext cx="72376" cy="72301"/>
            </a:xfrm>
            <a:custGeom>
              <a:avLst/>
              <a:gdLst/>
              <a:ahLst/>
              <a:cxnLst/>
              <a:rect l="l" t="t" r="r" b="b"/>
              <a:pathLst>
                <a:path w="974" h="973" extrusionOk="0">
                  <a:moveTo>
                    <a:pt x="892" y="0"/>
                  </a:moveTo>
                  <a:lnTo>
                    <a:pt x="1" y="90"/>
                  </a:lnTo>
                  <a:lnTo>
                    <a:pt x="91" y="972"/>
                  </a:lnTo>
                  <a:lnTo>
                    <a:pt x="973" y="882"/>
                  </a:lnTo>
                  <a:lnTo>
                    <a:pt x="89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6"/>
            <p:cNvSpPr/>
            <p:nvPr/>
          </p:nvSpPr>
          <p:spPr>
            <a:xfrm>
              <a:off x="1234501" y="1288120"/>
              <a:ext cx="62270" cy="61601"/>
            </a:xfrm>
            <a:custGeom>
              <a:avLst/>
              <a:gdLst/>
              <a:ahLst/>
              <a:cxnLst/>
              <a:rect l="l" t="t" r="r" b="b"/>
              <a:pathLst>
                <a:path w="838" h="829" extrusionOk="0">
                  <a:moveTo>
                    <a:pt x="757" y="1"/>
                  </a:moveTo>
                  <a:lnTo>
                    <a:pt x="1" y="73"/>
                  </a:lnTo>
                  <a:lnTo>
                    <a:pt x="82" y="829"/>
                  </a:lnTo>
                  <a:lnTo>
                    <a:pt x="838" y="757"/>
                  </a:lnTo>
                  <a:lnTo>
                    <a:pt x="757"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6"/>
            <p:cNvSpPr/>
            <p:nvPr/>
          </p:nvSpPr>
          <p:spPr>
            <a:xfrm>
              <a:off x="1469907" y="787882"/>
              <a:ext cx="61601" cy="61601"/>
            </a:xfrm>
            <a:custGeom>
              <a:avLst/>
              <a:gdLst/>
              <a:ahLst/>
              <a:cxnLst/>
              <a:rect l="l" t="t" r="r" b="b"/>
              <a:pathLst>
                <a:path w="829" h="829" extrusionOk="0">
                  <a:moveTo>
                    <a:pt x="757" y="0"/>
                  </a:moveTo>
                  <a:lnTo>
                    <a:pt x="1" y="72"/>
                  </a:lnTo>
                  <a:lnTo>
                    <a:pt x="73" y="828"/>
                  </a:lnTo>
                  <a:lnTo>
                    <a:pt x="829" y="756"/>
                  </a:lnTo>
                  <a:lnTo>
                    <a:pt x="757"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6"/>
            <p:cNvSpPr/>
            <p:nvPr/>
          </p:nvSpPr>
          <p:spPr>
            <a:xfrm>
              <a:off x="650667" y="1510151"/>
              <a:ext cx="61601" cy="61601"/>
            </a:xfrm>
            <a:custGeom>
              <a:avLst/>
              <a:gdLst/>
              <a:ahLst/>
              <a:cxnLst/>
              <a:rect l="l" t="t" r="r" b="b"/>
              <a:pathLst>
                <a:path w="829" h="829" extrusionOk="0">
                  <a:moveTo>
                    <a:pt x="756" y="1"/>
                  </a:moveTo>
                  <a:lnTo>
                    <a:pt x="0" y="73"/>
                  </a:lnTo>
                  <a:lnTo>
                    <a:pt x="72" y="829"/>
                  </a:lnTo>
                  <a:lnTo>
                    <a:pt x="828"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6"/>
            <p:cNvSpPr/>
            <p:nvPr/>
          </p:nvSpPr>
          <p:spPr>
            <a:xfrm>
              <a:off x="-10818" y="1009913"/>
              <a:ext cx="87683" cy="87683"/>
            </a:xfrm>
            <a:custGeom>
              <a:avLst/>
              <a:gdLst/>
              <a:ahLst/>
              <a:cxnLst/>
              <a:rect l="l" t="t" r="r" b="b"/>
              <a:pathLst>
                <a:path w="1180" h="1180" extrusionOk="0">
                  <a:moveTo>
                    <a:pt x="1072" y="0"/>
                  </a:moveTo>
                  <a:lnTo>
                    <a:pt x="1" y="108"/>
                  </a:lnTo>
                  <a:lnTo>
                    <a:pt x="100" y="1180"/>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
            <p:cNvSpPr/>
            <p:nvPr/>
          </p:nvSpPr>
          <p:spPr>
            <a:xfrm>
              <a:off x="2114005" y="1960306"/>
              <a:ext cx="87683" cy="87683"/>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6"/>
            <p:cNvSpPr/>
            <p:nvPr/>
          </p:nvSpPr>
          <p:spPr>
            <a:xfrm>
              <a:off x="926199" y="1742957"/>
              <a:ext cx="87683" cy="87683"/>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6"/>
            <p:cNvSpPr/>
            <p:nvPr/>
          </p:nvSpPr>
          <p:spPr>
            <a:xfrm>
              <a:off x="1713338" y="281551"/>
              <a:ext cx="87757" cy="87683"/>
            </a:xfrm>
            <a:custGeom>
              <a:avLst/>
              <a:gdLst/>
              <a:ahLst/>
              <a:cxnLst/>
              <a:rect l="l" t="t" r="r" b="b"/>
              <a:pathLst>
                <a:path w="1181"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6"/>
            <p:cNvSpPr/>
            <p:nvPr/>
          </p:nvSpPr>
          <p:spPr>
            <a:xfrm>
              <a:off x="1117467" y="1532221"/>
              <a:ext cx="87683" cy="87683"/>
            </a:xfrm>
            <a:custGeom>
              <a:avLst/>
              <a:gdLst/>
              <a:ahLst/>
              <a:cxnLst/>
              <a:rect l="l" t="t" r="r" b="b"/>
              <a:pathLst>
                <a:path w="1180" h="1180" extrusionOk="0">
                  <a:moveTo>
                    <a:pt x="1072" y="1"/>
                  </a:moveTo>
                  <a:lnTo>
                    <a:pt x="0" y="109"/>
                  </a:lnTo>
                  <a:lnTo>
                    <a:pt x="108"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6"/>
            <p:cNvSpPr/>
            <p:nvPr/>
          </p:nvSpPr>
          <p:spPr>
            <a:xfrm>
              <a:off x="1144886" y="518369"/>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6"/>
            <p:cNvSpPr/>
            <p:nvPr/>
          </p:nvSpPr>
          <p:spPr>
            <a:xfrm>
              <a:off x="135642" y="690242"/>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6"/>
            <p:cNvSpPr/>
            <p:nvPr/>
          </p:nvSpPr>
          <p:spPr>
            <a:xfrm>
              <a:off x="371048" y="1197837"/>
              <a:ext cx="87683" cy="87683"/>
            </a:xfrm>
            <a:custGeom>
              <a:avLst/>
              <a:gdLst/>
              <a:ahLst/>
              <a:cxnLst/>
              <a:rect l="l" t="t" r="r" b="b"/>
              <a:pathLst>
                <a:path w="1180"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6"/>
            <p:cNvSpPr/>
            <p:nvPr/>
          </p:nvSpPr>
          <p:spPr>
            <a:xfrm>
              <a:off x="1364242" y="1497445"/>
              <a:ext cx="87683" cy="87683"/>
            </a:xfrm>
            <a:custGeom>
              <a:avLst/>
              <a:gdLst/>
              <a:ahLst/>
              <a:cxnLst/>
              <a:rect l="l" t="t" r="r" b="b"/>
              <a:pathLst>
                <a:path w="1180" h="1180" extrusionOk="0">
                  <a:moveTo>
                    <a:pt x="1081" y="1"/>
                  </a:moveTo>
                  <a:lnTo>
                    <a:pt x="1" y="109"/>
                  </a:lnTo>
                  <a:lnTo>
                    <a:pt x="109" y="1180"/>
                  </a:lnTo>
                  <a:lnTo>
                    <a:pt x="1180" y="1072"/>
                  </a:lnTo>
                  <a:lnTo>
                    <a:pt x="108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6"/>
            <p:cNvSpPr/>
            <p:nvPr/>
          </p:nvSpPr>
          <p:spPr>
            <a:xfrm>
              <a:off x="702162" y="822658"/>
              <a:ext cx="87683" cy="87683"/>
            </a:xfrm>
            <a:custGeom>
              <a:avLst/>
              <a:gdLst/>
              <a:ahLst/>
              <a:cxnLst/>
              <a:rect l="l" t="t" r="r" b="b"/>
              <a:pathLst>
                <a:path w="1180" h="1180" extrusionOk="0">
                  <a:moveTo>
                    <a:pt x="1071" y="0"/>
                  </a:moveTo>
                  <a:lnTo>
                    <a:pt x="0" y="108"/>
                  </a:lnTo>
                  <a:lnTo>
                    <a:pt x="108"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6"/>
            <p:cNvSpPr/>
            <p:nvPr/>
          </p:nvSpPr>
          <p:spPr>
            <a:xfrm>
              <a:off x="1294690" y="938355"/>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6"/>
            <p:cNvSpPr/>
            <p:nvPr/>
          </p:nvSpPr>
          <p:spPr>
            <a:xfrm>
              <a:off x="2254446" y="1542921"/>
              <a:ext cx="123796" cy="123796"/>
            </a:xfrm>
            <a:custGeom>
              <a:avLst/>
              <a:gdLst/>
              <a:ahLst/>
              <a:cxnLst/>
              <a:rect l="l" t="t" r="r" b="b"/>
              <a:pathLst>
                <a:path w="1666" h="1666" extrusionOk="0">
                  <a:moveTo>
                    <a:pt x="1513" y="1"/>
                  </a:moveTo>
                  <a:lnTo>
                    <a:pt x="0" y="154"/>
                  </a:lnTo>
                  <a:lnTo>
                    <a:pt x="153"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6"/>
            <p:cNvSpPr/>
            <p:nvPr/>
          </p:nvSpPr>
          <p:spPr>
            <a:xfrm>
              <a:off x="1632418" y="1622504"/>
              <a:ext cx="123871" cy="123128"/>
            </a:xfrm>
            <a:custGeom>
              <a:avLst/>
              <a:gdLst/>
              <a:ahLst/>
              <a:cxnLst/>
              <a:rect l="l" t="t" r="r" b="b"/>
              <a:pathLst>
                <a:path w="1667" h="1657" extrusionOk="0">
                  <a:moveTo>
                    <a:pt x="1513" y="1"/>
                  </a:moveTo>
                  <a:lnTo>
                    <a:pt x="1" y="154"/>
                  </a:lnTo>
                  <a:lnTo>
                    <a:pt x="154" y="1657"/>
                  </a:lnTo>
                  <a:lnTo>
                    <a:pt x="1666" y="1504"/>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6"/>
            <p:cNvSpPr/>
            <p:nvPr/>
          </p:nvSpPr>
          <p:spPr>
            <a:xfrm>
              <a:off x="457319" y="1852634"/>
              <a:ext cx="79658" cy="79658"/>
            </a:xfrm>
            <a:custGeom>
              <a:avLst/>
              <a:gdLst/>
              <a:ahLst/>
              <a:cxnLst/>
              <a:rect l="l" t="t" r="r" b="b"/>
              <a:pathLst>
                <a:path w="1072" h="1072" extrusionOk="0">
                  <a:moveTo>
                    <a:pt x="973" y="0"/>
                  </a:moveTo>
                  <a:lnTo>
                    <a:pt x="1" y="99"/>
                  </a:lnTo>
                  <a:lnTo>
                    <a:pt x="100" y="1071"/>
                  </a:lnTo>
                  <a:lnTo>
                    <a:pt x="1072" y="972"/>
                  </a:lnTo>
                  <a:lnTo>
                    <a:pt x="97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6"/>
            <p:cNvSpPr/>
            <p:nvPr/>
          </p:nvSpPr>
          <p:spPr>
            <a:xfrm>
              <a:off x="-117152" y="1995751"/>
              <a:ext cx="78989" cy="79658"/>
            </a:xfrm>
            <a:custGeom>
              <a:avLst/>
              <a:gdLst/>
              <a:ahLst/>
              <a:cxnLst/>
              <a:rect l="l" t="t" r="r" b="b"/>
              <a:pathLst>
                <a:path w="1063" h="1072" extrusionOk="0">
                  <a:moveTo>
                    <a:pt x="972" y="0"/>
                  </a:moveTo>
                  <a:lnTo>
                    <a:pt x="0" y="99"/>
                  </a:lnTo>
                  <a:lnTo>
                    <a:pt x="90" y="1071"/>
                  </a:lnTo>
                  <a:lnTo>
                    <a:pt x="1063" y="972"/>
                  </a:lnTo>
                  <a:lnTo>
                    <a:pt x="9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6"/>
            <p:cNvSpPr/>
            <p:nvPr/>
          </p:nvSpPr>
          <p:spPr>
            <a:xfrm>
              <a:off x="2350748" y="1057396"/>
              <a:ext cx="123128" cy="123128"/>
            </a:xfrm>
            <a:custGeom>
              <a:avLst/>
              <a:gdLst/>
              <a:ahLst/>
              <a:cxnLst/>
              <a:rect l="l" t="t" r="r" b="b"/>
              <a:pathLst>
                <a:path w="1657" h="1657" extrusionOk="0">
                  <a:moveTo>
                    <a:pt x="1513" y="0"/>
                  </a:moveTo>
                  <a:lnTo>
                    <a:pt x="1" y="153"/>
                  </a:lnTo>
                  <a:lnTo>
                    <a:pt x="145" y="1657"/>
                  </a:lnTo>
                  <a:lnTo>
                    <a:pt x="1657" y="1513"/>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6"/>
          <p:cNvGrpSpPr/>
          <p:nvPr/>
        </p:nvGrpSpPr>
        <p:grpSpPr>
          <a:xfrm>
            <a:off x="-2005525" y="2481304"/>
            <a:ext cx="3027357" cy="2285820"/>
            <a:chOff x="-117152" y="119040"/>
            <a:chExt cx="2591028" cy="1956368"/>
          </a:xfrm>
        </p:grpSpPr>
        <p:sp>
          <p:nvSpPr>
            <p:cNvPr id="446" name="Google Shape;446;p6"/>
            <p:cNvSpPr/>
            <p:nvPr/>
          </p:nvSpPr>
          <p:spPr>
            <a:xfrm>
              <a:off x="178443" y="130410"/>
              <a:ext cx="123796" cy="123796"/>
            </a:xfrm>
            <a:custGeom>
              <a:avLst/>
              <a:gdLst/>
              <a:ahLst/>
              <a:cxnLst/>
              <a:rect l="l" t="t" r="r" b="b"/>
              <a:pathLst>
                <a:path w="1666" h="1666" extrusionOk="0">
                  <a:moveTo>
                    <a:pt x="1513" y="1"/>
                  </a:moveTo>
                  <a:lnTo>
                    <a:pt x="1" y="154"/>
                  </a:lnTo>
                  <a:lnTo>
                    <a:pt x="154"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6"/>
            <p:cNvSpPr/>
            <p:nvPr/>
          </p:nvSpPr>
          <p:spPr>
            <a:xfrm>
              <a:off x="1702638" y="1033989"/>
              <a:ext cx="123871" cy="123796"/>
            </a:xfrm>
            <a:custGeom>
              <a:avLst/>
              <a:gdLst/>
              <a:ahLst/>
              <a:cxnLst/>
              <a:rect l="l" t="t" r="r" b="b"/>
              <a:pathLst>
                <a:path w="1667" h="1666" extrusionOk="0">
                  <a:moveTo>
                    <a:pt x="1513" y="0"/>
                  </a:moveTo>
                  <a:lnTo>
                    <a:pt x="1" y="153"/>
                  </a:lnTo>
                  <a:lnTo>
                    <a:pt x="154" y="1666"/>
                  </a:lnTo>
                  <a:lnTo>
                    <a:pt x="1666" y="1513"/>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6"/>
            <p:cNvSpPr/>
            <p:nvPr/>
          </p:nvSpPr>
          <p:spPr>
            <a:xfrm>
              <a:off x="1799684" y="576552"/>
              <a:ext cx="123796" cy="123128"/>
            </a:xfrm>
            <a:custGeom>
              <a:avLst/>
              <a:gdLst/>
              <a:ahLst/>
              <a:cxnLst/>
              <a:rect l="l" t="t" r="r" b="b"/>
              <a:pathLst>
                <a:path w="1666" h="1657" extrusionOk="0">
                  <a:moveTo>
                    <a:pt x="1512" y="0"/>
                  </a:moveTo>
                  <a:lnTo>
                    <a:pt x="0" y="153"/>
                  </a:lnTo>
                  <a:lnTo>
                    <a:pt x="153" y="1656"/>
                  </a:lnTo>
                  <a:lnTo>
                    <a:pt x="1665" y="1503"/>
                  </a:lnTo>
                  <a:lnTo>
                    <a:pt x="151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6"/>
            <p:cNvSpPr/>
            <p:nvPr/>
          </p:nvSpPr>
          <p:spPr>
            <a:xfrm>
              <a:off x="521520" y="707630"/>
              <a:ext cx="72376" cy="72301"/>
            </a:xfrm>
            <a:custGeom>
              <a:avLst/>
              <a:gdLst/>
              <a:ahLst/>
              <a:cxnLst/>
              <a:rect l="l" t="t" r="r" b="b"/>
              <a:pathLst>
                <a:path w="974" h="973" extrusionOk="0">
                  <a:moveTo>
                    <a:pt x="892" y="0"/>
                  </a:moveTo>
                  <a:lnTo>
                    <a:pt x="1" y="90"/>
                  </a:lnTo>
                  <a:lnTo>
                    <a:pt x="91" y="972"/>
                  </a:lnTo>
                  <a:lnTo>
                    <a:pt x="973" y="882"/>
                  </a:lnTo>
                  <a:lnTo>
                    <a:pt x="89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6"/>
            <p:cNvSpPr/>
            <p:nvPr/>
          </p:nvSpPr>
          <p:spPr>
            <a:xfrm>
              <a:off x="1234501" y="1288120"/>
              <a:ext cx="62270" cy="61601"/>
            </a:xfrm>
            <a:custGeom>
              <a:avLst/>
              <a:gdLst/>
              <a:ahLst/>
              <a:cxnLst/>
              <a:rect l="l" t="t" r="r" b="b"/>
              <a:pathLst>
                <a:path w="838" h="829" extrusionOk="0">
                  <a:moveTo>
                    <a:pt x="757" y="1"/>
                  </a:moveTo>
                  <a:lnTo>
                    <a:pt x="1" y="73"/>
                  </a:lnTo>
                  <a:lnTo>
                    <a:pt x="82" y="829"/>
                  </a:lnTo>
                  <a:lnTo>
                    <a:pt x="838" y="757"/>
                  </a:lnTo>
                  <a:lnTo>
                    <a:pt x="757"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6"/>
            <p:cNvSpPr/>
            <p:nvPr/>
          </p:nvSpPr>
          <p:spPr>
            <a:xfrm>
              <a:off x="1469907" y="787882"/>
              <a:ext cx="61601" cy="61601"/>
            </a:xfrm>
            <a:custGeom>
              <a:avLst/>
              <a:gdLst/>
              <a:ahLst/>
              <a:cxnLst/>
              <a:rect l="l" t="t" r="r" b="b"/>
              <a:pathLst>
                <a:path w="829" h="829" extrusionOk="0">
                  <a:moveTo>
                    <a:pt x="757" y="0"/>
                  </a:moveTo>
                  <a:lnTo>
                    <a:pt x="1" y="72"/>
                  </a:lnTo>
                  <a:lnTo>
                    <a:pt x="73" y="828"/>
                  </a:lnTo>
                  <a:lnTo>
                    <a:pt x="829" y="756"/>
                  </a:lnTo>
                  <a:lnTo>
                    <a:pt x="757"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6"/>
            <p:cNvSpPr/>
            <p:nvPr/>
          </p:nvSpPr>
          <p:spPr>
            <a:xfrm>
              <a:off x="650667" y="1510151"/>
              <a:ext cx="61601" cy="61601"/>
            </a:xfrm>
            <a:custGeom>
              <a:avLst/>
              <a:gdLst/>
              <a:ahLst/>
              <a:cxnLst/>
              <a:rect l="l" t="t" r="r" b="b"/>
              <a:pathLst>
                <a:path w="829" h="829" extrusionOk="0">
                  <a:moveTo>
                    <a:pt x="756" y="1"/>
                  </a:moveTo>
                  <a:lnTo>
                    <a:pt x="0" y="73"/>
                  </a:lnTo>
                  <a:lnTo>
                    <a:pt x="72" y="829"/>
                  </a:lnTo>
                  <a:lnTo>
                    <a:pt x="828"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6"/>
            <p:cNvSpPr/>
            <p:nvPr/>
          </p:nvSpPr>
          <p:spPr>
            <a:xfrm>
              <a:off x="-10818" y="1009913"/>
              <a:ext cx="87683" cy="87683"/>
            </a:xfrm>
            <a:custGeom>
              <a:avLst/>
              <a:gdLst/>
              <a:ahLst/>
              <a:cxnLst/>
              <a:rect l="l" t="t" r="r" b="b"/>
              <a:pathLst>
                <a:path w="1180" h="1180" extrusionOk="0">
                  <a:moveTo>
                    <a:pt x="1072" y="0"/>
                  </a:moveTo>
                  <a:lnTo>
                    <a:pt x="1" y="108"/>
                  </a:lnTo>
                  <a:lnTo>
                    <a:pt x="100" y="1180"/>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6"/>
            <p:cNvSpPr/>
            <p:nvPr/>
          </p:nvSpPr>
          <p:spPr>
            <a:xfrm>
              <a:off x="2114005" y="1960306"/>
              <a:ext cx="87683" cy="87683"/>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6"/>
            <p:cNvSpPr/>
            <p:nvPr/>
          </p:nvSpPr>
          <p:spPr>
            <a:xfrm>
              <a:off x="926199" y="1742957"/>
              <a:ext cx="87683" cy="87683"/>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6"/>
            <p:cNvSpPr/>
            <p:nvPr/>
          </p:nvSpPr>
          <p:spPr>
            <a:xfrm>
              <a:off x="1713338" y="281551"/>
              <a:ext cx="87757" cy="87683"/>
            </a:xfrm>
            <a:custGeom>
              <a:avLst/>
              <a:gdLst/>
              <a:ahLst/>
              <a:cxnLst/>
              <a:rect l="l" t="t" r="r" b="b"/>
              <a:pathLst>
                <a:path w="1181"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6"/>
            <p:cNvSpPr/>
            <p:nvPr/>
          </p:nvSpPr>
          <p:spPr>
            <a:xfrm>
              <a:off x="1117467" y="1532221"/>
              <a:ext cx="87683" cy="87683"/>
            </a:xfrm>
            <a:custGeom>
              <a:avLst/>
              <a:gdLst/>
              <a:ahLst/>
              <a:cxnLst/>
              <a:rect l="l" t="t" r="r" b="b"/>
              <a:pathLst>
                <a:path w="1180" h="1180" extrusionOk="0">
                  <a:moveTo>
                    <a:pt x="1072" y="1"/>
                  </a:moveTo>
                  <a:lnTo>
                    <a:pt x="0" y="109"/>
                  </a:lnTo>
                  <a:lnTo>
                    <a:pt x="108"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6"/>
            <p:cNvSpPr/>
            <p:nvPr/>
          </p:nvSpPr>
          <p:spPr>
            <a:xfrm>
              <a:off x="945593" y="119040"/>
              <a:ext cx="87683" cy="87683"/>
            </a:xfrm>
            <a:custGeom>
              <a:avLst/>
              <a:gdLst/>
              <a:ahLst/>
              <a:cxnLst/>
              <a:rect l="l" t="t" r="r" b="b"/>
              <a:pathLst>
                <a:path w="1180" h="1180" extrusionOk="0">
                  <a:moveTo>
                    <a:pt x="1071" y="1"/>
                  </a:moveTo>
                  <a:lnTo>
                    <a:pt x="0" y="109"/>
                  </a:lnTo>
                  <a:lnTo>
                    <a:pt x="108" y="1180"/>
                  </a:lnTo>
                  <a:lnTo>
                    <a:pt x="1179" y="1072"/>
                  </a:lnTo>
                  <a:lnTo>
                    <a:pt x="107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6"/>
            <p:cNvSpPr/>
            <p:nvPr/>
          </p:nvSpPr>
          <p:spPr>
            <a:xfrm>
              <a:off x="1144886" y="518369"/>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6"/>
            <p:cNvSpPr/>
            <p:nvPr/>
          </p:nvSpPr>
          <p:spPr>
            <a:xfrm>
              <a:off x="135642" y="690242"/>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6"/>
            <p:cNvSpPr/>
            <p:nvPr/>
          </p:nvSpPr>
          <p:spPr>
            <a:xfrm>
              <a:off x="371048" y="1197837"/>
              <a:ext cx="87683" cy="87683"/>
            </a:xfrm>
            <a:custGeom>
              <a:avLst/>
              <a:gdLst/>
              <a:ahLst/>
              <a:cxnLst/>
              <a:rect l="l" t="t" r="r" b="b"/>
              <a:pathLst>
                <a:path w="1180"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6"/>
            <p:cNvSpPr/>
            <p:nvPr/>
          </p:nvSpPr>
          <p:spPr>
            <a:xfrm>
              <a:off x="1364242" y="1497445"/>
              <a:ext cx="87683" cy="87683"/>
            </a:xfrm>
            <a:custGeom>
              <a:avLst/>
              <a:gdLst/>
              <a:ahLst/>
              <a:cxnLst/>
              <a:rect l="l" t="t" r="r" b="b"/>
              <a:pathLst>
                <a:path w="1180" h="1180" extrusionOk="0">
                  <a:moveTo>
                    <a:pt x="1081" y="1"/>
                  </a:moveTo>
                  <a:lnTo>
                    <a:pt x="1" y="109"/>
                  </a:lnTo>
                  <a:lnTo>
                    <a:pt x="109" y="1180"/>
                  </a:lnTo>
                  <a:lnTo>
                    <a:pt x="1180" y="1072"/>
                  </a:lnTo>
                  <a:lnTo>
                    <a:pt x="108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6"/>
            <p:cNvSpPr/>
            <p:nvPr/>
          </p:nvSpPr>
          <p:spPr>
            <a:xfrm>
              <a:off x="702162" y="822658"/>
              <a:ext cx="87683" cy="87683"/>
            </a:xfrm>
            <a:custGeom>
              <a:avLst/>
              <a:gdLst/>
              <a:ahLst/>
              <a:cxnLst/>
              <a:rect l="l" t="t" r="r" b="b"/>
              <a:pathLst>
                <a:path w="1180" h="1180" extrusionOk="0">
                  <a:moveTo>
                    <a:pt x="1071" y="0"/>
                  </a:moveTo>
                  <a:lnTo>
                    <a:pt x="0" y="108"/>
                  </a:lnTo>
                  <a:lnTo>
                    <a:pt x="108"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6"/>
            <p:cNvSpPr/>
            <p:nvPr/>
          </p:nvSpPr>
          <p:spPr>
            <a:xfrm>
              <a:off x="1294690" y="938355"/>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6"/>
            <p:cNvSpPr/>
            <p:nvPr/>
          </p:nvSpPr>
          <p:spPr>
            <a:xfrm>
              <a:off x="2254446" y="1542921"/>
              <a:ext cx="123796" cy="123796"/>
            </a:xfrm>
            <a:custGeom>
              <a:avLst/>
              <a:gdLst/>
              <a:ahLst/>
              <a:cxnLst/>
              <a:rect l="l" t="t" r="r" b="b"/>
              <a:pathLst>
                <a:path w="1666" h="1666" extrusionOk="0">
                  <a:moveTo>
                    <a:pt x="1513" y="1"/>
                  </a:moveTo>
                  <a:lnTo>
                    <a:pt x="0" y="154"/>
                  </a:lnTo>
                  <a:lnTo>
                    <a:pt x="153"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6"/>
            <p:cNvSpPr/>
            <p:nvPr/>
          </p:nvSpPr>
          <p:spPr>
            <a:xfrm>
              <a:off x="1632418" y="1622504"/>
              <a:ext cx="123871" cy="123128"/>
            </a:xfrm>
            <a:custGeom>
              <a:avLst/>
              <a:gdLst/>
              <a:ahLst/>
              <a:cxnLst/>
              <a:rect l="l" t="t" r="r" b="b"/>
              <a:pathLst>
                <a:path w="1667" h="1657" extrusionOk="0">
                  <a:moveTo>
                    <a:pt x="1513" y="1"/>
                  </a:moveTo>
                  <a:lnTo>
                    <a:pt x="1" y="154"/>
                  </a:lnTo>
                  <a:lnTo>
                    <a:pt x="154" y="1657"/>
                  </a:lnTo>
                  <a:lnTo>
                    <a:pt x="1666" y="1504"/>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6"/>
            <p:cNvSpPr/>
            <p:nvPr/>
          </p:nvSpPr>
          <p:spPr>
            <a:xfrm>
              <a:off x="457319" y="1852634"/>
              <a:ext cx="79658" cy="79658"/>
            </a:xfrm>
            <a:custGeom>
              <a:avLst/>
              <a:gdLst/>
              <a:ahLst/>
              <a:cxnLst/>
              <a:rect l="l" t="t" r="r" b="b"/>
              <a:pathLst>
                <a:path w="1072" h="1072" extrusionOk="0">
                  <a:moveTo>
                    <a:pt x="973" y="0"/>
                  </a:moveTo>
                  <a:lnTo>
                    <a:pt x="1" y="99"/>
                  </a:lnTo>
                  <a:lnTo>
                    <a:pt x="100" y="1071"/>
                  </a:lnTo>
                  <a:lnTo>
                    <a:pt x="1072" y="972"/>
                  </a:lnTo>
                  <a:lnTo>
                    <a:pt x="97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6"/>
            <p:cNvSpPr/>
            <p:nvPr/>
          </p:nvSpPr>
          <p:spPr>
            <a:xfrm>
              <a:off x="-117152" y="1995751"/>
              <a:ext cx="78989" cy="79658"/>
            </a:xfrm>
            <a:custGeom>
              <a:avLst/>
              <a:gdLst/>
              <a:ahLst/>
              <a:cxnLst/>
              <a:rect l="l" t="t" r="r" b="b"/>
              <a:pathLst>
                <a:path w="1063" h="1072" extrusionOk="0">
                  <a:moveTo>
                    <a:pt x="972" y="0"/>
                  </a:moveTo>
                  <a:lnTo>
                    <a:pt x="0" y="99"/>
                  </a:lnTo>
                  <a:lnTo>
                    <a:pt x="90" y="1071"/>
                  </a:lnTo>
                  <a:lnTo>
                    <a:pt x="1063" y="972"/>
                  </a:lnTo>
                  <a:lnTo>
                    <a:pt x="9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6"/>
            <p:cNvSpPr/>
            <p:nvPr/>
          </p:nvSpPr>
          <p:spPr>
            <a:xfrm>
              <a:off x="2350748" y="1057396"/>
              <a:ext cx="123128" cy="123128"/>
            </a:xfrm>
            <a:custGeom>
              <a:avLst/>
              <a:gdLst/>
              <a:ahLst/>
              <a:cxnLst/>
              <a:rect l="l" t="t" r="r" b="b"/>
              <a:pathLst>
                <a:path w="1657" h="1657" extrusionOk="0">
                  <a:moveTo>
                    <a:pt x="1513" y="0"/>
                  </a:moveTo>
                  <a:lnTo>
                    <a:pt x="1" y="153"/>
                  </a:lnTo>
                  <a:lnTo>
                    <a:pt x="145" y="1657"/>
                  </a:lnTo>
                  <a:lnTo>
                    <a:pt x="1657" y="1513"/>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6"/>
          <p:cNvGrpSpPr/>
          <p:nvPr/>
        </p:nvGrpSpPr>
        <p:grpSpPr>
          <a:xfrm rot="-5093901">
            <a:off x="7608999" y="2947720"/>
            <a:ext cx="3027432" cy="2285876"/>
            <a:chOff x="-117152" y="119040"/>
            <a:chExt cx="2591028" cy="1956368"/>
          </a:xfrm>
        </p:grpSpPr>
        <p:sp>
          <p:nvSpPr>
            <p:cNvPr id="471" name="Google Shape;471;p6"/>
            <p:cNvSpPr/>
            <p:nvPr/>
          </p:nvSpPr>
          <p:spPr>
            <a:xfrm>
              <a:off x="178443" y="130410"/>
              <a:ext cx="123796" cy="123796"/>
            </a:xfrm>
            <a:custGeom>
              <a:avLst/>
              <a:gdLst/>
              <a:ahLst/>
              <a:cxnLst/>
              <a:rect l="l" t="t" r="r" b="b"/>
              <a:pathLst>
                <a:path w="1666" h="1666" extrusionOk="0">
                  <a:moveTo>
                    <a:pt x="1513" y="1"/>
                  </a:moveTo>
                  <a:lnTo>
                    <a:pt x="1" y="154"/>
                  </a:lnTo>
                  <a:lnTo>
                    <a:pt x="154"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6"/>
            <p:cNvSpPr/>
            <p:nvPr/>
          </p:nvSpPr>
          <p:spPr>
            <a:xfrm>
              <a:off x="1702638" y="1033989"/>
              <a:ext cx="123871" cy="123796"/>
            </a:xfrm>
            <a:custGeom>
              <a:avLst/>
              <a:gdLst/>
              <a:ahLst/>
              <a:cxnLst/>
              <a:rect l="l" t="t" r="r" b="b"/>
              <a:pathLst>
                <a:path w="1667" h="1666" extrusionOk="0">
                  <a:moveTo>
                    <a:pt x="1513" y="0"/>
                  </a:moveTo>
                  <a:lnTo>
                    <a:pt x="1" y="153"/>
                  </a:lnTo>
                  <a:lnTo>
                    <a:pt x="154" y="1666"/>
                  </a:lnTo>
                  <a:lnTo>
                    <a:pt x="1666" y="1513"/>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6"/>
            <p:cNvSpPr/>
            <p:nvPr/>
          </p:nvSpPr>
          <p:spPr>
            <a:xfrm>
              <a:off x="1799684" y="576552"/>
              <a:ext cx="123796" cy="123128"/>
            </a:xfrm>
            <a:custGeom>
              <a:avLst/>
              <a:gdLst/>
              <a:ahLst/>
              <a:cxnLst/>
              <a:rect l="l" t="t" r="r" b="b"/>
              <a:pathLst>
                <a:path w="1666" h="1657" extrusionOk="0">
                  <a:moveTo>
                    <a:pt x="1512" y="0"/>
                  </a:moveTo>
                  <a:lnTo>
                    <a:pt x="0" y="153"/>
                  </a:lnTo>
                  <a:lnTo>
                    <a:pt x="153" y="1656"/>
                  </a:lnTo>
                  <a:lnTo>
                    <a:pt x="1665" y="1503"/>
                  </a:lnTo>
                  <a:lnTo>
                    <a:pt x="151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6"/>
            <p:cNvSpPr/>
            <p:nvPr/>
          </p:nvSpPr>
          <p:spPr>
            <a:xfrm>
              <a:off x="521520" y="707630"/>
              <a:ext cx="72376" cy="72301"/>
            </a:xfrm>
            <a:custGeom>
              <a:avLst/>
              <a:gdLst/>
              <a:ahLst/>
              <a:cxnLst/>
              <a:rect l="l" t="t" r="r" b="b"/>
              <a:pathLst>
                <a:path w="974" h="973" extrusionOk="0">
                  <a:moveTo>
                    <a:pt x="892" y="0"/>
                  </a:moveTo>
                  <a:lnTo>
                    <a:pt x="1" y="90"/>
                  </a:lnTo>
                  <a:lnTo>
                    <a:pt x="91" y="972"/>
                  </a:lnTo>
                  <a:lnTo>
                    <a:pt x="973" y="882"/>
                  </a:lnTo>
                  <a:lnTo>
                    <a:pt x="89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6"/>
            <p:cNvSpPr/>
            <p:nvPr/>
          </p:nvSpPr>
          <p:spPr>
            <a:xfrm>
              <a:off x="1234501" y="1288120"/>
              <a:ext cx="62270" cy="61601"/>
            </a:xfrm>
            <a:custGeom>
              <a:avLst/>
              <a:gdLst/>
              <a:ahLst/>
              <a:cxnLst/>
              <a:rect l="l" t="t" r="r" b="b"/>
              <a:pathLst>
                <a:path w="838" h="829" extrusionOk="0">
                  <a:moveTo>
                    <a:pt x="757" y="1"/>
                  </a:moveTo>
                  <a:lnTo>
                    <a:pt x="1" y="73"/>
                  </a:lnTo>
                  <a:lnTo>
                    <a:pt x="82" y="829"/>
                  </a:lnTo>
                  <a:lnTo>
                    <a:pt x="838" y="757"/>
                  </a:lnTo>
                  <a:lnTo>
                    <a:pt x="757"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6"/>
            <p:cNvSpPr/>
            <p:nvPr/>
          </p:nvSpPr>
          <p:spPr>
            <a:xfrm>
              <a:off x="1469907" y="787882"/>
              <a:ext cx="61601" cy="61601"/>
            </a:xfrm>
            <a:custGeom>
              <a:avLst/>
              <a:gdLst/>
              <a:ahLst/>
              <a:cxnLst/>
              <a:rect l="l" t="t" r="r" b="b"/>
              <a:pathLst>
                <a:path w="829" h="829" extrusionOk="0">
                  <a:moveTo>
                    <a:pt x="757" y="0"/>
                  </a:moveTo>
                  <a:lnTo>
                    <a:pt x="1" y="72"/>
                  </a:lnTo>
                  <a:lnTo>
                    <a:pt x="73" y="828"/>
                  </a:lnTo>
                  <a:lnTo>
                    <a:pt x="829" y="756"/>
                  </a:lnTo>
                  <a:lnTo>
                    <a:pt x="757"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6"/>
            <p:cNvSpPr/>
            <p:nvPr/>
          </p:nvSpPr>
          <p:spPr>
            <a:xfrm>
              <a:off x="650667" y="1510151"/>
              <a:ext cx="61601" cy="61601"/>
            </a:xfrm>
            <a:custGeom>
              <a:avLst/>
              <a:gdLst/>
              <a:ahLst/>
              <a:cxnLst/>
              <a:rect l="l" t="t" r="r" b="b"/>
              <a:pathLst>
                <a:path w="829" h="829" extrusionOk="0">
                  <a:moveTo>
                    <a:pt x="756" y="1"/>
                  </a:moveTo>
                  <a:lnTo>
                    <a:pt x="0" y="73"/>
                  </a:lnTo>
                  <a:lnTo>
                    <a:pt x="72" y="829"/>
                  </a:lnTo>
                  <a:lnTo>
                    <a:pt x="828"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6"/>
            <p:cNvSpPr/>
            <p:nvPr/>
          </p:nvSpPr>
          <p:spPr>
            <a:xfrm>
              <a:off x="-10818" y="1009913"/>
              <a:ext cx="87683" cy="87683"/>
            </a:xfrm>
            <a:custGeom>
              <a:avLst/>
              <a:gdLst/>
              <a:ahLst/>
              <a:cxnLst/>
              <a:rect l="l" t="t" r="r" b="b"/>
              <a:pathLst>
                <a:path w="1180" h="1180" extrusionOk="0">
                  <a:moveTo>
                    <a:pt x="1072" y="0"/>
                  </a:moveTo>
                  <a:lnTo>
                    <a:pt x="1" y="108"/>
                  </a:lnTo>
                  <a:lnTo>
                    <a:pt x="100" y="1180"/>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6"/>
            <p:cNvSpPr/>
            <p:nvPr/>
          </p:nvSpPr>
          <p:spPr>
            <a:xfrm>
              <a:off x="2114005" y="1960306"/>
              <a:ext cx="87683" cy="87683"/>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6"/>
            <p:cNvSpPr/>
            <p:nvPr/>
          </p:nvSpPr>
          <p:spPr>
            <a:xfrm>
              <a:off x="926199" y="1742957"/>
              <a:ext cx="87683" cy="87683"/>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6"/>
            <p:cNvSpPr/>
            <p:nvPr/>
          </p:nvSpPr>
          <p:spPr>
            <a:xfrm>
              <a:off x="1713338" y="281551"/>
              <a:ext cx="87757" cy="87683"/>
            </a:xfrm>
            <a:custGeom>
              <a:avLst/>
              <a:gdLst/>
              <a:ahLst/>
              <a:cxnLst/>
              <a:rect l="l" t="t" r="r" b="b"/>
              <a:pathLst>
                <a:path w="1181"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6"/>
            <p:cNvSpPr/>
            <p:nvPr/>
          </p:nvSpPr>
          <p:spPr>
            <a:xfrm>
              <a:off x="1117467" y="1532221"/>
              <a:ext cx="87683" cy="87683"/>
            </a:xfrm>
            <a:custGeom>
              <a:avLst/>
              <a:gdLst/>
              <a:ahLst/>
              <a:cxnLst/>
              <a:rect l="l" t="t" r="r" b="b"/>
              <a:pathLst>
                <a:path w="1180" h="1180" extrusionOk="0">
                  <a:moveTo>
                    <a:pt x="1072" y="1"/>
                  </a:moveTo>
                  <a:lnTo>
                    <a:pt x="0" y="109"/>
                  </a:lnTo>
                  <a:lnTo>
                    <a:pt x="108"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6"/>
            <p:cNvSpPr/>
            <p:nvPr/>
          </p:nvSpPr>
          <p:spPr>
            <a:xfrm>
              <a:off x="945593" y="119040"/>
              <a:ext cx="87683" cy="87683"/>
            </a:xfrm>
            <a:custGeom>
              <a:avLst/>
              <a:gdLst/>
              <a:ahLst/>
              <a:cxnLst/>
              <a:rect l="l" t="t" r="r" b="b"/>
              <a:pathLst>
                <a:path w="1180" h="1180" extrusionOk="0">
                  <a:moveTo>
                    <a:pt x="1071" y="1"/>
                  </a:moveTo>
                  <a:lnTo>
                    <a:pt x="0" y="109"/>
                  </a:lnTo>
                  <a:lnTo>
                    <a:pt x="108" y="1180"/>
                  </a:lnTo>
                  <a:lnTo>
                    <a:pt x="1179" y="1072"/>
                  </a:lnTo>
                  <a:lnTo>
                    <a:pt x="107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6"/>
            <p:cNvSpPr/>
            <p:nvPr/>
          </p:nvSpPr>
          <p:spPr>
            <a:xfrm>
              <a:off x="1144886" y="518369"/>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6"/>
            <p:cNvSpPr/>
            <p:nvPr/>
          </p:nvSpPr>
          <p:spPr>
            <a:xfrm>
              <a:off x="135642" y="690242"/>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6"/>
            <p:cNvSpPr/>
            <p:nvPr/>
          </p:nvSpPr>
          <p:spPr>
            <a:xfrm>
              <a:off x="371048" y="1197837"/>
              <a:ext cx="87683" cy="87683"/>
            </a:xfrm>
            <a:custGeom>
              <a:avLst/>
              <a:gdLst/>
              <a:ahLst/>
              <a:cxnLst/>
              <a:rect l="l" t="t" r="r" b="b"/>
              <a:pathLst>
                <a:path w="1180"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6"/>
            <p:cNvSpPr/>
            <p:nvPr/>
          </p:nvSpPr>
          <p:spPr>
            <a:xfrm>
              <a:off x="1364242" y="1497445"/>
              <a:ext cx="87683" cy="87683"/>
            </a:xfrm>
            <a:custGeom>
              <a:avLst/>
              <a:gdLst/>
              <a:ahLst/>
              <a:cxnLst/>
              <a:rect l="l" t="t" r="r" b="b"/>
              <a:pathLst>
                <a:path w="1180" h="1180" extrusionOk="0">
                  <a:moveTo>
                    <a:pt x="1081" y="1"/>
                  </a:moveTo>
                  <a:lnTo>
                    <a:pt x="1" y="109"/>
                  </a:lnTo>
                  <a:lnTo>
                    <a:pt x="109" y="1180"/>
                  </a:lnTo>
                  <a:lnTo>
                    <a:pt x="1180" y="1072"/>
                  </a:lnTo>
                  <a:lnTo>
                    <a:pt x="108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6"/>
            <p:cNvSpPr/>
            <p:nvPr/>
          </p:nvSpPr>
          <p:spPr>
            <a:xfrm>
              <a:off x="702162" y="822658"/>
              <a:ext cx="87683" cy="87683"/>
            </a:xfrm>
            <a:custGeom>
              <a:avLst/>
              <a:gdLst/>
              <a:ahLst/>
              <a:cxnLst/>
              <a:rect l="l" t="t" r="r" b="b"/>
              <a:pathLst>
                <a:path w="1180" h="1180" extrusionOk="0">
                  <a:moveTo>
                    <a:pt x="1071" y="0"/>
                  </a:moveTo>
                  <a:lnTo>
                    <a:pt x="0" y="108"/>
                  </a:lnTo>
                  <a:lnTo>
                    <a:pt x="108"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6"/>
            <p:cNvSpPr/>
            <p:nvPr/>
          </p:nvSpPr>
          <p:spPr>
            <a:xfrm>
              <a:off x="1294690" y="938355"/>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6"/>
            <p:cNvSpPr/>
            <p:nvPr/>
          </p:nvSpPr>
          <p:spPr>
            <a:xfrm>
              <a:off x="2254446" y="1542921"/>
              <a:ext cx="123796" cy="123796"/>
            </a:xfrm>
            <a:custGeom>
              <a:avLst/>
              <a:gdLst/>
              <a:ahLst/>
              <a:cxnLst/>
              <a:rect l="l" t="t" r="r" b="b"/>
              <a:pathLst>
                <a:path w="1666" h="1666" extrusionOk="0">
                  <a:moveTo>
                    <a:pt x="1513" y="1"/>
                  </a:moveTo>
                  <a:lnTo>
                    <a:pt x="0" y="154"/>
                  </a:lnTo>
                  <a:lnTo>
                    <a:pt x="153"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6"/>
            <p:cNvSpPr/>
            <p:nvPr/>
          </p:nvSpPr>
          <p:spPr>
            <a:xfrm>
              <a:off x="1632418" y="1622504"/>
              <a:ext cx="123871" cy="123128"/>
            </a:xfrm>
            <a:custGeom>
              <a:avLst/>
              <a:gdLst/>
              <a:ahLst/>
              <a:cxnLst/>
              <a:rect l="l" t="t" r="r" b="b"/>
              <a:pathLst>
                <a:path w="1667" h="1657" extrusionOk="0">
                  <a:moveTo>
                    <a:pt x="1513" y="1"/>
                  </a:moveTo>
                  <a:lnTo>
                    <a:pt x="1" y="154"/>
                  </a:lnTo>
                  <a:lnTo>
                    <a:pt x="154" y="1657"/>
                  </a:lnTo>
                  <a:lnTo>
                    <a:pt x="1666" y="1504"/>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6"/>
            <p:cNvSpPr/>
            <p:nvPr/>
          </p:nvSpPr>
          <p:spPr>
            <a:xfrm>
              <a:off x="457319" y="1852634"/>
              <a:ext cx="79658" cy="79658"/>
            </a:xfrm>
            <a:custGeom>
              <a:avLst/>
              <a:gdLst/>
              <a:ahLst/>
              <a:cxnLst/>
              <a:rect l="l" t="t" r="r" b="b"/>
              <a:pathLst>
                <a:path w="1072" h="1072" extrusionOk="0">
                  <a:moveTo>
                    <a:pt x="973" y="0"/>
                  </a:moveTo>
                  <a:lnTo>
                    <a:pt x="1" y="99"/>
                  </a:lnTo>
                  <a:lnTo>
                    <a:pt x="100" y="1071"/>
                  </a:lnTo>
                  <a:lnTo>
                    <a:pt x="1072" y="972"/>
                  </a:lnTo>
                  <a:lnTo>
                    <a:pt x="97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6"/>
            <p:cNvSpPr/>
            <p:nvPr/>
          </p:nvSpPr>
          <p:spPr>
            <a:xfrm>
              <a:off x="-117152" y="1995751"/>
              <a:ext cx="78989" cy="79658"/>
            </a:xfrm>
            <a:custGeom>
              <a:avLst/>
              <a:gdLst/>
              <a:ahLst/>
              <a:cxnLst/>
              <a:rect l="l" t="t" r="r" b="b"/>
              <a:pathLst>
                <a:path w="1063" h="1072" extrusionOk="0">
                  <a:moveTo>
                    <a:pt x="972" y="0"/>
                  </a:moveTo>
                  <a:lnTo>
                    <a:pt x="0" y="99"/>
                  </a:lnTo>
                  <a:lnTo>
                    <a:pt x="90" y="1071"/>
                  </a:lnTo>
                  <a:lnTo>
                    <a:pt x="1063" y="972"/>
                  </a:lnTo>
                  <a:lnTo>
                    <a:pt x="9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6"/>
            <p:cNvSpPr/>
            <p:nvPr/>
          </p:nvSpPr>
          <p:spPr>
            <a:xfrm>
              <a:off x="2350748" y="1057396"/>
              <a:ext cx="123128" cy="123128"/>
            </a:xfrm>
            <a:custGeom>
              <a:avLst/>
              <a:gdLst/>
              <a:ahLst/>
              <a:cxnLst/>
              <a:rect l="l" t="t" r="r" b="b"/>
              <a:pathLst>
                <a:path w="1657" h="1657" extrusionOk="0">
                  <a:moveTo>
                    <a:pt x="1513" y="0"/>
                  </a:moveTo>
                  <a:lnTo>
                    <a:pt x="1" y="153"/>
                  </a:lnTo>
                  <a:lnTo>
                    <a:pt x="145" y="1657"/>
                  </a:lnTo>
                  <a:lnTo>
                    <a:pt x="1657" y="1513"/>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 name="Google Shape;495;p6"/>
          <p:cNvGrpSpPr/>
          <p:nvPr/>
        </p:nvGrpSpPr>
        <p:grpSpPr>
          <a:xfrm rot="10800000">
            <a:off x="7704386" y="-571639"/>
            <a:ext cx="3027357" cy="2285820"/>
            <a:chOff x="-117152" y="119040"/>
            <a:chExt cx="2591028" cy="1956368"/>
          </a:xfrm>
        </p:grpSpPr>
        <p:sp>
          <p:nvSpPr>
            <p:cNvPr id="496" name="Google Shape;496;p6"/>
            <p:cNvSpPr/>
            <p:nvPr/>
          </p:nvSpPr>
          <p:spPr>
            <a:xfrm>
              <a:off x="178443" y="130410"/>
              <a:ext cx="123796" cy="123796"/>
            </a:xfrm>
            <a:custGeom>
              <a:avLst/>
              <a:gdLst/>
              <a:ahLst/>
              <a:cxnLst/>
              <a:rect l="l" t="t" r="r" b="b"/>
              <a:pathLst>
                <a:path w="1666" h="1666" extrusionOk="0">
                  <a:moveTo>
                    <a:pt x="1513" y="1"/>
                  </a:moveTo>
                  <a:lnTo>
                    <a:pt x="1" y="154"/>
                  </a:lnTo>
                  <a:lnTo>
                    <a:pt x="154"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6"/>
            <p:cNvSpPr/>
            <p:nvPr/>
          </p:nvSpPr>
          <p:spPr>
            <a:xfrm>
              <a:off x="1702638" y="1033989"/>
              <a:ext cx="123871" cy="123796"/>
            </a:xfrm>
            <a:custGeom>
              <a:avLst/>
              <a:gdLst/>
              <a:ahLst/>
              <a:cxnLst/>
              <a:rect l="l" t="t" r="r" b="b"/>
              <a:pathLst>
                <a:path w="1667" h="1666" extrusionOk="0">
                  <a:moveTo>
                    <a:pt x="1513" y="0"/>
                  </a:moveTo>
                  <a:lnTo>
                    <a:pt x="1" y="153"/>
                  </a:lnTo>
                  <a:lnTo>
                    <a:pt x="154" y="1666"/>
                  </a:lnTo>
                  <a:lnTo>
                    <a:pt x="1666" y="1513"/>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6"/>
            <p:cNvSpPr/>
            <p:nvPr/>
          </p:nvSpPr>
          <p:spPr>
            <a:xfrm>
              <a:off x="1799684" y="576552"/>
              <a:ext cx="123796" cy="123128"/>
            </a:xfrm>
            <a:custGeom>
              <a:avLst/>
              <a:gdLst/>
              <a:ahLst/>
              <a:cxnLst/>
              <a:rect l="l" t="t" r="r" b="b"/>
              <a:pathLst>
                <a:path w="1666" h="1657" extrusionOk="0">
                  <a:moveTo>
                    <a:pt x="1512" y="0"/>
                  </a:moveTo>
                  <a:lnTo>
                    <a:pt x="0" y="153"/>
                  </a:lnTo>
                  <a:lnTo>
                    <a:pt x="153" y="1656"/>
                  </a:lnTo>
                  <a:lnTo>
                    <a:pt x="1665" y="1503"/>
                  </a:lnTo>
                  <a:lnTo>
                    <a:pt x="151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6"/>
            <p:cNvSpPr/>
            <p:nvPr/>
          </p:nvSpPr>
          <p:spPr>
            <a:xfrm>
              <a:off x="521520" y="707630"/>
              <a:ext cx="72376" cy="72301"/>
            </a:xfrm>
            <a:custGeom>
              <a:avLst/>
              <a:gdLst/>
              <a:ahLst/>
              <a:cxnLst/>
              <a:rect l="l" t="t" r="r" b="b"/>
              <a:pathLst>
                <a:path w="974" h="973" extrusionOk="0">
                  <a:moveTo>
                    <a:pt x="892" y="0"/>
                  </a:moveTo>
                  <a:lnTo>
                    <a:pt x="1" y="90"/>
                  </a:lnTo>
                  <a:lnTo>
                    <a:pt x="91" y="972"/>
                  </a:lnTo>
                  <a:lnTo>
                    <a:pt x="973" y="882"/>
                  </a:lnTo>
                  <a:lnTo>
                    <a:pt x="89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6"/>
            <p:cNvSpPr/>
            <p:nvPr/>
          </p:nvSpPr>
          <p:spPr>
            <a:xfrm>
              <a:off x="1234501" y="1288120"/>
              <a:ext cx="62270" cy="61601"/>
            </a:xfrm>
            <a:custGeom>
              <a:avLst/>
              <a:gdLst/>
              <a:ahLst/>
              <a:cxnLst/>
              <a:rect l="l" t="t" r="r" b="b"/>
              <a:pathLst>
                <a:path w="838" h="829" extrusionOk="0">
                  <a:moveTo>
                    <a:pt x="757" y="1"/>
                  </a:moveTo>
                  <a:lnTo>
                    <a:pt x="1" y="73"/>
                  </a:lnTo>
                  <a:lnTo>
                    <a:pt x="82" y="829"/>
                  </a:lnTo>
                  <a:lnTo>
                    <a:pt x="838" y="757"/>
                  </a:lnTo>
                  <a:lnTo>
                    <a:pt x="757"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6"/>
            <p:cNvSpPr/>
            <p:nvPr/>
          </p:nvSpPr>
          <p:spPr>
            <a:xfrm>
              <a:off x="1469907" y="787882"/>
              <a:ext cx="61601" cy="61601"/>
            </a:xfrm>
            <a:custGeom>
              <a:avLst/>
              <a:gdLst/>
              <a:ahLst/>
              <a:cxnLst/>
              <a:rect l="l" t="t" r="r" b="b"/>
              <a:pathLst>
                <a:path w="829" h="829" extrusionOk="0">
                  <a:moveTo>
                    <a:pt x="757" y="0"/>
                  </a:moveTo>
                  <a:lnTo>
                    <a:pt x="1" y="72"/>
                  </a:lnTo>
                  <a:lnTo>
                    <a:pt x="73" y="828"/>
                  </a:lnTo>
                  <a:lnTo>
                    <a:pt x="829" y="756"/>
                  </a:lnTo>
                  <a:lnTo>
                    <a:pt x="757"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
            <p:cNvSpPr/>
            <p:nvPr/>
          </p:nvSpPr>
          <p:spPr>
            <a:xfrm>
              <a:off x="650667" y="1510151"/>
              <a:ext cx="61601" cy="61601"/>
            </a:xfrm>
            <a:custGeom>
              <a:avLst/>
              <a:gdLst/>
              <a:ahLst/>
              <a:cxnLst/>
              <a:rect l="l" t="t" r="r" b="b"/>
              <a:pathLst>
                <a:path w="829" h="829" extrusionOk="0">
                  <a:moveTo>
                    <a:pt x="756" y="1"/>
                  </a:moveTo>
                  <a:lnTo>
                    <a:pt x="0" y="73"/>
                  </a:lnTo>
                  <a:lnTo>
                    <a:pt x="72" y="829"/>
                  </a:lnTo>
                  <a:lnTo>
                    <a:pt x="828"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6"/>
            <p:cNvSpPr/>
            <p:nvPr/>
          </p:nvSpPr>
          <p:spPr>
            <a:xfrm>
              <a:off x="-10818" y="1009913"/>
              <a:ext cx="87683" cy="87683"/>
            </a:xfrm>
            <a:custGeom>
              <a:avLst/>
              <a:gdLst/>
              <a:ahLst/>
              <a:cxnLst/>
              <a:rect l="l" t="t" r="r" b="b"/>
              <a:pathLst>
                <a:path w="1180" h="1180" extrusionOk="0">
                  <a:moveTo>
                    <a:pt x="1072" y="0"/>
                  </a:moveTo>
                  <a:lnTo>
                    <a:pt x="1" y="108"/>
                  </a:lnTo>
                  <a:lnTo>
                    <a:pt x="100" y="1180"/>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6"/>
            <p:cNvSpPr/>
            <p:nvPr/>
          </p:nvSpPr>
          <p:spPr>
            <a:xfrm>
              <a:off x="2114005" y="1960306"/>
              <a:ext cx="87683" cy="87683"/>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6"/>
            <p:cNvSpPr/>
            <p:nvPr/>
          </p:nvSpPr>
          <p:spPr>
            <a:xfrm>
              <a:off x="926199" y="1742957"/>
              <a:ext cx="87683" cy="87683"/>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6"/>
            <p:cNvSpPr/>
            <p:nvPr/>
          </p:nvSpPr>
          <p:spPr>
            <a:xfrm>
              <a:off x="1713338" y="281551"/>
              <a:ext cx="87757" cy="87683"/>
            </a:xfrm>
            <a:custGeom>
              <a:avLst/>
              <a:gdLst/>
              <a:ahLst/>
              <a:cxnLst/>
              <a:rect l="l" t="t" r="r" b="b"/>
              <a:pathLst>
                <a:path w="1181"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6"/>
            <p:cNvSpPr/>
            <p:nvPr/>
          </p:nvSpPr>
          <p:spPr>
            <a:xfrm>
              <a:off x="1117467" y="1532221"/>
              <a:ext cx="87683" cy="87683"/>
            </a:xfrm>
            <a:custGeom>
              <a:avLst/>
              <a:gdLst/>
              <a:ahLst/>
              <a:cxnLst/>
              <a:rect l="l" t="t" r="r" b="b"/>
              <a:pathLst>
                <a:path w="1180" h="1180" extrusionOk="0">
                  <a:moveTo>
                    <a:pt x="1072" y="1"/>
                  </a:moveTo>
                  <a:lnTo>
                    <a:pt x="0" y="109"/>
                  </a:lnTo>
                  <a:lnTo>
                    <a:pt x="108"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6"/>
            <p:cNvSpPr/>
            <p:nvPr/>
          </p:nvSpPr>
          <p:spPr>
            <a:xfrm>
              <a:off x="945593" y="119040"/>
              <a:ext cx="87683" cy="87683"/>
            </a:xfrm>
            <a:custGeom>
              <a:avLst/>
              <a:gdLst/>
              <a:ahLst/>
              <a:cxnLst/>
              <a:rect l="l" t="t" r="r" b="b"/>
              <a:pathLst>
                <a:path w="1180" h="1180" extrusionOk="0">
                  <a:moveTo>
                    <a:pt x="1071" y="1"/>
                  </a:moveTo>
                  <a:lnTo>
                    <a:pt x="0" y="109"/>
                  </a:lnTo>
                  <a:lnTo>
                    <a:pt x="108" y="1180"/>
                  </a:lnTo>
                  <a:lnTo>
                    <a:pt x="1179" y="1072"/>
                  </a:lnTo>
                  <a:lnTo>
                    <a:pt x="107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6"/>
            <p:cNvSpPr/>
            <p:nvPr/>
          </p:nvSpPr>
          <p:spPr>
            <a:xfrm>
              <a:off x="1144886" y="518369"/>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6"/>
            <p:cNvSpPr/>
            <p:nvPr/>
          </p:nvSpPr>
          <p:spPr>
            <a:xfrm>
              <a:off x="135642" y="690242"/>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6"/>
            <p:cNvSpPr/>
            <p:nvPr/>
          </p:nvSpPr>
          <p:spPr>
            <a:xfrm>
              <a:off x="371048" y="1197837"/>
              <a:ext cx="87683" cy="87683"/>
            </a:xfrm>
            <a:custGeom>
              <a:avLst/>
              <a:gdLst/>
              <a:ahLst/>
              <a:cxnLst/>
              <a:rect l="l" t="t" r="r" b="b"/>
              <a:pathLst>
                <a:path w="1180"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6"/>
            <p:cNvSpPr/>
            <p:nvPr/>
          </p:nvSpPr>
          <p:spPr>
            <a:xfrm>
              <a:off x="1364242" y="1497445"/>
              <a:ext cx="87683" cy="87683"/>
            </a:xfrm>
            <a:custGeom>
              <a:avLst/>
              <a:gdLst/>
              <a:ahLst/>
              <a:cxnLst/>
              <a:rect l="l" t="t" r="r" b="b"/>
              <a:pathLst>
                <a:path w="1180" h="1180" extrusionOk="0">
                  <a:moveTo>
                    <a:pt x="1081" y="1"/>
                  </a:moveTo>
                  <a:lnTo>
                    <a:pt x="1" y="109"/>
                  </a:lnTo>
                  <a:lnTo>
                    <a:pt x="109" y="1180"/>
                  </a:lnTo>
                  <a:lnTo>
                    <a:pt x="1180" y="1072"/>
                  </a:lnTo>
                  <a:lnTo>
                    <a:pt x="108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6"/>
            <p:cNvSpPr/>
            <p:nvPr/>
          </p:nvSpPr>
          <p:spPr>
            <a:xfrm>
              <a:off x="702162" y="822658"/>
              <a:ext cx="87683" cy="87683"/>
            </a:xfrm>
            <a:custGeom>
              <a:avLst/>
              <a:gdLst/>
              <a:ahLst/>
              <a:cxnLst/>
              <a:rect l="l" t="t" r="r" b="b"/>
              <a:pathLst>
                <a:path w="1180" h="1180" extrusionOk="0">
                  <a:moveTo>
                    <a:pt x="1071" y="0"/>
                  </a:moveTo>
                  <a:lnTo>
                    <a:pt x="0" y="108"/>
                  </a:lnTo>
                  <a:lnTo>
                    <a:pt x="108"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6"/>
            <p:cNvSpPr/>
            <p:nvPr/>
          </p:nvSpPr>
          <p:spPr>
            <a:xfrm>
              <a:off x="1294690" y="938355"/>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6"/>
            <p:cNvSpPr/>
            <p:nvPr/>
          </p:nvSpPr>
          <p:spPr>
            <a:xfrm>
              <a:off x="2254446" y="1542921"/>
              <a:ext cx="123796" cy="123796"/>
            </a:xfrm>
            <a:custGeom>
              <a:avLst/>
              <a:gdLst/>
              <a:ahLst/>
              <a:cxnLst/>
              <a:rect l="l" t="t" r="r" b="b"/>
              <a:pathLst>
                <a:path w="1666" h="1666" extrusionOk="0">
                  <a:moveTo>
                    <a:pt x="1513" y="1"/>
                  </a:moveTo>
                  <a:lnTo>
                    <a:pt x="0" y="154"/>
                  </a:lnTo>
                  <a:lnTo>
                    <a:pt x="153"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6"/>
            <p:cNvSpPr/>
            <p:nvPr/>
          </p:nvSpPr>
          <p:spPr>
            <a:xfrm>
              <a:off x="1632418" y="1622504"/>
              <a:ext cx="123871" cy="123128"/>
            </a:xfrm>
            <a:custGeom>
              <a:avLst/>
              <a:gdLst/>
              <a:ahLst/>
              <a:cxnLst/>
              <a:rect l="l" t="t" r="r" b="b"/>
              <a:pathLst>
                <a:path w="1667" h="1657" extrusionOk="0">
                  <a:moveTo>
                    <a:pt x="1513" y="1"/>
                  </a:moveTo>
                  <a:lnTo>
                    <a:pt x="1" y="154"/>
                  </a:lnTo>
                  <a:lnTo>
                    <a:pt x="154" y="1657"/>
                  </a:lnTo>
                  <a:lnTo>
                    <a:pt x="1666" y="1504"/>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6"/>
            <p:cNvSpPr/>
            <p:nvPr/>
          </p:nvSpPr>
          <p:spPr>
            <a:xfrm>
              <a:off x="457319" y="1852634"/>
              <a:ext cx="79658" cy="79658"/>
            </a:xfrm>
            <a:custGeom>
              <a:avLst/>
              <a:gdLst/>
              <a:ahLst/>
              <a:cxnLst/>
              <a:rect l="l" t="t" r="r" b="b"/>
              <a:pathLst>
                <a:path w="1072" h="1072" extrusionOk="0">
                  <a:moveTo>
                    <a:pt x="973" y="0"/>
                  </a:moveTo>
                  <a:lnTo>
                    <a:pt x="1" y="99"/>
                  </a:lnTo>
                  <a:lnTo>
                    <a:pt x="100" y="1071"/>
                  </a:lnTo>
                  <a:lnTo>
                    <a:pt x="1072" y="972"/>
                  </a:lnTo>
                  <a:lnTo>
                    <a:pt x="97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6"/>
            <p:cNvSpPr/>
            <p:nvPr/>
          </p:nvSpPr>
          <p:spPr>
            <a:xfrm>
              <a:off x="-117152" y="1995751"/>
              <a:ext cx="78989" cy="79658"/>
            </a:xfrm>
            <a:custGeom>
              <a:avLst/>
              <a:gdLst/>
              <a:ahLst/>
              <a:cxnLst/>
              <a:rect l="l" t="t" r="r" b="b"/>
              <a:pathLst>
                <a:path w="1063" h="1072" extrusionOk="0">
                  <a:moveTo>
                    <a:pt x="972" y="0"/>
                  </a:moveTo>
                  <a:lnTo>
                    <a:pt x="0" y="99"/>
                  </a:lnTo>
                  <a:lnTo>
                    <a:pt x="90" y="1071"/>
                  </a:lnTo>
                  <a:lnTo>
                    <a:pt x="1063" y="972"/>
                  </a:lnTo>
                  <a:lnTo>
                    <a:pt x="9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6"/>
            <p:cNvSpPr/>
            <p:nvPr/>
          </p:nvSpPr>
          <p:spPr>
            <a:xfrm>
              <a:off x="2350748" y="1057396"/>
              <a:ext cx="123128" cy="123128"/>
            </a:xfrm>
            <a:custGeom>
              <a:avLst/>
              <a:gdLst/>
              <a:ahLst/>
              <a:cxnLst/>
              <a:rect l="l" t="t" r="r" b="b"/>
              <a:pathLst>
                <a:path w="1657" h="1657" extrusionOk="0">
                  <a:moveTo>
                    <a:pt x="1513" y="0"/>
                  </a:moveTo>
                  <a:lnTo>
                    <a:pt x="1" y="153"/>
                  </a:lnTo>
                  <a:lnTo>
                    <a:pt x="145" y="1657"/>
                  </a:lnTo>
                  <a:lnTo>
                    <a:pt x="1657" y="1513"/>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 name="Google Shape;520;p6"/>
          <p:cNvGrpSpPr/>
          <p:nvPr/>
        </p:nvGrpSpPr>
        <p:grpSpPr>
          <a:xfrm rot="-608471">
            <a:off x="5419458" y="3286034"/>
            <a:ext cx="828526" cy="437572"/>
            <a:chOff x="-4158137" y="2836815"/>
            <a:chExt cx="1191848" cy="629455"/>
          </a:xfrm>
        </p:grpSpPr>
        <p:sp>
          <p:nvSpPr>
            <p:cNvPr id="521" name="Google Shape;521;p6"/>
            <p:cNvSpPr/>
            <p:nvPr/>
          </p:nvSpPr>
          <p:spPr>
            <a:xfrm>
              <a:off x="-4158137" y="2965183"/>
              <a:ext cx="492259" cy="501087"/>
            </a:xfrm>
            <a:custGeom>
              <a:avLst/>
              <a:gdLst/>
              <a:ahLst/>
              <a:cxnLst/>
              <a:rect l="l" t="t" r="r" b="b"/>
              <a:pathLst>
                <a:path w="4015" h="4087" extrusionOk="0">
                  <a:moveTo>
                    <a:pt x="3654" y="0"/>
                  </a:moveTo>
                  <a:lnTo>
                    <a:pt x="2619" y="216"/>
                  </a:lnTo>
                  <a:lnTo>
                    <a:pt x="2961" y="1854"/>
                  </a:lnTo>
                  <a:lnTo>
                    <a:pt x="2871" y="1872"/>
                  </a:lnTo>
                  <a:lnTo>
                    <a:pt x="2268" y="288"/>
                  </a:lnTo>
                  <a:lnTo>
                    <a:pt x="1386" y="477"/>
                  </a:lnTo>
                  <a:lnTo>
                    <a:pt x="1467" y="2160"/>
                  </a:lnTo>
                  <a:lnTo>
                    <a:pt x="1377" y="2178"/>
                  </a:lnTo>
                  <a:lnTo>
                    <a:pt x="1044" y="549"/>
                  </a:lnTo>
                  <a:lnTo>
                    <a:pt x="0" y="765"/>
                  </a:lnTo>
                  <a:lnTo>
                    <a:pt x="90" y="1188"/>
                  </a:lnTo>
                  <a:lnTo>
                    <a:pt x="1062" y="4086"/>
                  </a:lnTo>
                  <a:lnTo>
                    <a:pt x="2241" y="3834"/>
                  </a:lnTo>
                  <a:lnTo>
                    <a:pt x="2223" y="2448"/>
                  </a:lnTo>
                  <a:lnTo>
                    <a:pt x="2295" y="2430"/>
                  </a:lnTo>
                  <a:lnTo>
                    <a:pt x="2826" y="3717"/>
                  </a:lnTo>
                  <a:lnTo>
                    <a:pt x="4014" y="3465"/>
                  </a:lnTo>
                  <a:lnTo>
                    <a:pt x="3744" y="423"/>
                  </a:lnTo>
                  <a:lnTo>
                    <a:pt x="3654"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6"/>
            <p:cNvSpPr/>
            <p:nvPr/>
          </p:nvSpPr>
          <p:spPr>
            <a:xfrm>
              <a:off x="-3674826" y="2900080"/>
              <a:ext cx="365363" cy="473501"/>
            </a:xfrm>
            <a:custGeom>
              <a:avLst/>
              <a:gdLst/>
              <a:ahLst/>
              <a:cxnLst/>
              <a:rect l="l" t="t" r="r" b="b"/>
              <a:pathLst>
                <a:path w="2980" h="3862" extrusionOk="0">
                  <a:moveTo>
                    <a:pt x="2269" y="0"/>
                  </a:moveTo>
                  <a:lnTo>
                    <a:pt x="0" y="468"/>
                  </a:lnTo>
                  <a:lnTo>
                    <a:pt x="711" y="3861"/>
                  </a:lnTo>
                  <a:lnTo>
                    <a:pt x="2980" y="3393"/>
                  </a:lnTo>
                  <a:lnTo>
                    <a:pt x="2800" y="2538"/>
                  </a:lnTo>
                  <a:lnTo>
                    <a:pt x="1594" y="2790"/>
                  </a:lnTo>
                  <a:lnTo>
                    <a:pt x="1494" y="2331"/>
                  </a:lnTo>
                  <a:lnTo>
                    <a:pt x="2539" y="2115"/>
                  </a:lnTo>
                  <a:lnTo>
                    <a:pt x="2359" y="1260"/>
                  </a:lnTo>
                  <a:lnTo>
                    <a:pt x="1314" y="1485"/>
                  </a:lnTo>
                  <a:lnTo>
                    <a:pt x="1233" y="1107"/>
                  </a:lnTo>
                  <a:lnTo>
                    <a:pt x="2278" y="882"/>
                  </a:lnTo>
                  <a:lnTo>
                    <a:pt x="2359" y="423"/>
                  </a:lnTo>
                  <a:lnTo>
                    <a:pt x="2269"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6"/>
            <p:cNvSpPr/>
            <p:nvPr/>
          </p:nvSpPr>
          <p:spPr>
            <a:xfrm>
              <a:off x="-3360342" y="2836815"/>
              <a:ext cx="394052" cy="471661"/>
            </a:xfrm>
            <a:custGeom>
              <a:avLst/>
              <a:gdLst/>
              <a:ahLst/>
              <a:cxnLst/>
              <a:rect l="l" t="t" r="r" b="b"/>
              <a:pathLst>
                <a:path w="3214" h="3847" extrusionOk="0">
                  <a:moveTo>
                    <a:pt x="1657" y="993"/>
                  </a:moveTo>
                  <a:lnTo>
                    <a:pt x="1738" y="1371"/>
                  </a:lnTo>
                  <a:lnTo>
                    <a:pt x="1315" y="1461"/>
                  </a:lnTo>
                  <a:lnTo>
                    <a:pt x="1234" y="1083"/>
                  </a:lnTo>
                  <a:lnTo>
                    <a:pt x="1657" y="993"/>
                  </a:lnTo>
                  <a:close/>
                  <a:moveTo>
                    <a:pt x="1918" y="2226"/>
                  </a:moveTo>
                  <a:lnTo>
                    <a:pt x="2008" y="2685"/>
                  </a:lnTo>
                  <a:lnTo>
                    <a:pt x="1594" y="2775"/>
                  </a:lnTo>
                  <a:lnTo>
                    <a:pt x="1495" y="2307"/>
                  </a:lnTo>
                  <a:lnTo>
                    <a:pt x="1918" y="2226"/>
                  </a:lnTo>
                  <a:close/>
                  <a:moveTo>
                    <a:pt x="2224" y="0"/>
                  </a:moveTo>
                  <a:cubicBezTo>
                    <a:pt x="2189" y="0"/>
                    <a:pt x="2153" y="4"/>
                    <a:pt x="2116" y="12"/>
                  </a:cubicBezTo>
                  <a:lnTo>
                    <a:pt x="1" y="453"/>
                  </a:lnTo>
                  <a:lnTo>
                    <a:pt x="703" y="3846"/>
                  </a:lnTo>
                  <a:lnTo>
                    <a:pt x="2827" y="3405"/>
                  </a:lnTo>
                  <a:cubicBezTo>
                    <a:pt x="3079" y="3351"/>
                    <a:pt x="3214" y="3135"/>
                    <a:pt x="3160" y="2892"/>
                  </a:cubicBezTo>
                  <a:lnTo>
                    <a:pt x="2980" y="2037"/>
                  </a:lnTo>
                  <a:cubicBezTo>
                    <a:pt x="2933" y="1821"/>
                    <a:pt x="2754" y="1704"/>
                    <a:pt x="2556" y="1704"/>
                  </a:cubicBezTo>
                  <a:cubicBezTo>
                    <a:pt x="2523" y="1704"/>
                    <a:pt x="2491" y="1707"/>
                    <a:pt x="2458" y="1713"/>
                  </a:cubicBezTo>
                  <a:lnTo>
                    <a:pt x="2440" y="1623"/>
                  </a:lnTo>
                  <a:cubicBezTo>
                    <a:pt x="2674" y="1569"/>
                    <a:pt x="2845" y="1371"/>
                    <a:pt x="2791" y="1119"/>
                  </a:cubicBezTo>
                  <a:lnTo>
                    <a:pt x="2629" y="345"/>
                  </a:lnTo>
                  <a:cubicBezTo>
                    <a:pt x="2583" y="130"/>
                    <a:pt x="2425" y="0"/>
                    <a:pt x="2224" y="0"/>
                  </a:cubicBez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6"/>
          <p:cNvGrpSpPr/>
          <p:nvPr/>
        </p:nvGrpSpPr>
        <p:grpSpPr>
          <a:xfrm>
            <a:off x="7366864" y="914452"/>
            <a:ext cx="552484" cy="527766"/>
            <a:chOff x="463675" y="309009"/>
            <a:chExt cx="739901" cy="706704"/>
          </a:xfrm>
        </p:grpSpPr>
        <p:sp>
          <p:nvSpPr>
            <p:cNvPr id="525" name="Google Shape;525;p6"/>
            <p:cNvSpPr/>
            <p:nvPr/>
          </p:nvSpPr>
          <p:spPr>
            <a:xfrm>
              <a:off x="662858" y="853056"/>
              <a:ext cx="148045" cy="162657"/>
            </a:xfrm>
            <a:custGeom>
              <a:avLst/>
              <a:gdLst/>
              <a:ahLst/>
              <a:cxnLst/>
              <a:rect l="l" t="t" r="r" b="b"/>
              <a:pathLst>
                <a:path w="1378" h="1514" extrusionOk="0">
                  <a:moveTo>
                    <a:pt x="721" y="1"/>
                  </a:moveTo>
                  <a:lnTo>
                    <a:pt x="109" y="361"/>
                  </a:lnTo>
                  <a:cubicBezTo>
                    <a:pt x="19" y="406"/>
                    <a:pt x="1" y="496"/>
                    <a:pt x="46" y="586"/>
                  </a:cubicBezTo>
                  <a:lnTo>
                    <a:pt x="541" y="1432"/>
                  </a:lnTo>
                  <a:cubicBezTo>
                    <a:pt x="576" y="1484"/>
                    <a:pt x="626" y="1514"/>
                    <a:pt x="678" y="1514"/>
                  </a:cubicBezTo>
                  <a:cubicBezTo>
                    <a:pt x="707" y="1514"/>
                    <a:pt x="737" y="1505"/>
                    <a:pt x="766" y="1486"/>
                  </a:cubicBezTo>
                  <a:lnTo>
                    <a:pt x="1378" y="1126"/>
                  </a:lnTo>
                  <a:lnTo>
                    <a:pt x="1216" y="847"/>
                  </a:lnTo>
                  <a:lnTo>
                    <a:pt x="811" y="1081"/>
                  </a:lnTo>
                  <a:lnTo>
                    <a:pt x="487" y="514"/>
                  </a:lnTo>
                  <a:lnTo>
                    <a:pt x="829" y="316"/>
                  </a:lnTo>
                  <a:lnTo>
                    <a:pt x="802" y="136"/>
                  </a:lnTo>
                  <a:lnTo>
                    <a:pt x="721" y="1"/>
                  </a:ln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6"/>
            <p:cNvSpPr/>
            <p:nvPr/>
          </p:nvSpPr>
          <p:spPr>
            <a:xfrm>
              <a:off x="750847" y="824049"/>
              <a:ext cx="147079" cy="144178"/>
            </a:xfrm>
            <a:custGeom>
              <a:avLst/>
              <a:gdLst/>
              <a:ahLst/>
              <a:cxnLst/>
              <a:rect l="l" t="t" r="r" b="b"/>
              <a:pathLst>
                <a:path w="1369" h="1342" extrusionOk="0">
                  <a:moveTo>
                    <a:pt x="352" y="1"/>
                  </a:moveTo>
                  <a:lnTo>
                    <a:pt x="1" y="208"/>
                  </a:lnTo>
                  <a:lnTo>
                    <a:pt x="658" y="1342"/>
                  </a:lnTo>
                  <a:lnTo>
                    <a:pt x="1369" y="928"/>
                  </a:lnTo>
                  <a:lnTo>
                    <a:pt x="1198" y="649"/>
                  </a:lnTo>
                  <a:lnTo>
                    <a:pt x="847" y="856"/>
                  </a:lnTo>
                  <a:lnTo>
                    <a:pt x="352" y="1"/>
                  </a:ln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6"/>
            <p:cNvSpPr/>
            <p:nvPr/>
          </p:nvSpPr>
          <p:spPr>
            <a:xfrm>
              <a:off x="838836" y="749919"/>
              <a:ext cx="154921" cy="162334"/>
            </a:xfrm>
            <a:custGeom>
              <a:avLst/>
              <a:gdLst/>
              <a:ahLst/>
              <a:cxnLst/>
              <a:rect l="l" t="t" r="r" b="b"/>
              <a:pathLst>
                <a:path w="1442" h="1511" extrusionOk="0">
                  <a:moveTo>
                    <a:pt x="631" y="430"/>
                  </a:moveTo>
                  <a:lnTo>
                    <a:pt x="955" y="997"/>
                  </a:lnTo>
                  <a:lnTo>
                    <a:pt x="820" y="1078"/>
                  </a:lnTo>
                  <a:lnTo>
                    <a:pt x="487" y="520"/>
                  </a:lnTo>
                  <a:lnTo>
                    <a:pt x="631" y="430"/>
                  </a:lnTo>
                  <a:close/>
                  <a:moveTo>
                    <a:pt x="761" y="1"/>
                  </a:moveTo>
                  <a:cubicBezTo>
                    <a:pt x="731" y="1"/>
                    <a:pt x="699" y="9"/>
                    <a:pt x="667" y="25"/>
                  </a:cubicBezTo>
                  <a:lnTo>
                    <a:pt x="109" y="358"/>
                  </a:lnTo>
                  <a:cubicBezTo>
                    <a:pt x="28" y="403"/>
                    <a:pt x="1" y="502"/>
                    <a:pt x="46" y="583"/>
                  </a:cubicBezTo>
                  <a:lnTo>
                    <a:pt x="550" y="1429"/>
                  </a:lnTo>
                  <a:cubicBezTo>
                    <a:pt x="579" y="1481"/>
                    <a:pt x="627" y="1511"/>
                    <a:pt x="679" y="1511"/>
                  </a:cubicBezTo>
                  <a:cubicBezTo>
                    <a:pt x="707" y="1511"/>
                    <a:pt x="737" y="1502"/>
                    <a:pt x="766" y="1483"/>
                  </a:cubicBezTo>
                  <a:lnTo>
                    <a:pt x="1333" y="1159"/>
                  </a:lnTo>
                  <a:cubicBezTo>
                    <a:pt x="1414" y="1105"/>
                    <a:pt x="1441" y="1015"/>
                    <a:pt x="1396" y="934"/>
                  </a:cubicBezTo>
                  <a:lnTo>
                    <a:pt x="892" y="79"/>
                  </a:lnTo>
                  <a:cubicBezTo>
                    <a:pt x="863" y="27"/>
                    <a:pt x="816" y="1"/>
                    <a:pt x="761"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6"/>
            <p:cNvSpPr/>
            <p:nvPr/>
          </p:nvSpPr>
          <p:spPr>
            <a:xfrm>
              <a:off x="940361" y="681913"/>
              <a:ext cx="161690" cy="168995"/>
            </a:xfrm>
            <a:custGeom>
              <a:avLst/>
              <a:gdLst/>
              <a:ahLst/>
              <a:cxnLst/>
              <a:rect l="l" t="t" r="r" b="b"/>
              <a:pathLst>
                <a:path w="1505" h="1573" extrusionOk="0">
                  <a:moveTo>
                    <a:pt x="847" y="1"/>
                  </a:moveTo>
                  <a:lnTo>
                    <a:pt x="487" y="208"/>
                  </a:lnTo>
                  <a:lnTo>
                    <a:pt x="991" y="1054"/>
                  </a:lnTo>
                  <a:lnTo>
                    <a:pt x="847" y="1144"/>
                  </a:lnTo>
                  <a:lnTo>
                    <a:pt x="352" y="289"/>
                  </a:lnTo>
                  <a:lnTo>
                    <a:pt x="1" y="496"/>
                  </a:lnTo>
                  <a:lnTo>
                    <a:pt x="577" y="1486"/>
                  </a:lnTo>
                  <a:cubicBezTo>
                    <a:pt x="606" y="1544"/>
                    <a:pt x="659" y="1573"/>
                    <a:pt x="714" y="1573"/>
                  </a:cubicBezTo>
                  <a:cubicBezTo>
                    <a:pt x="743" y="1573"/>
                    <a:pt x="774" y="1564"/>
                    <a:pt x="802" y="1549"/>
                  </a:cubicBezTo>
                  <a:lnTo>
                    <a:pt x="1504" y="1135"/>
                  </a:lnTo>
                  <a:lnTo>
                    <a:pt x="847" y="1"/>
                  </a:ln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6"/>
            <p:cNvSpPr/>
            <p:nvPr/>
          </p:nvSpPr>
          <p:spPr>
            <a:xfrm>
              <a:off x="1044895" y="627122"/>
              <a:ext cx="158681" cy="168028"/>
            </a:xfrm>
            <a:custGeom>
              <a:avLst/>
              <a:gdLst/>
              <a:ahLst/>
              <a:cxnLst/>
              <a:rect l="l" t="t" r="r" b="b"/>
              <a:pathLst>
                <a:path w="1477" h="1564" extrusionOk="0">
                  <a:moveTo>
                    <a:pt x="666" y="430"/>
                  </a:moveTo>
                  <a:lnTo>
                    <a:pt x="990" y="997"/>
                  </a:lnTo>
                  <a:lnTo>
                    <a:pt x="846" y="1078"/>
                  </a:lnTo>
                  <a:lnTo>
                    <a:pt x="522" y="511"/>
                  </a:lnTo>
                  <a:lnTo>
                    <a:pt x="666" y="430"/>
                  </a:lnTo>
                  <a:close/>
                  <a:moveTo>
                    <a:pt x="799" y="1"/>
                  </a:moveTo>
                  <a:cubicBezTo>
                    <a:pt x="770" y="1"/>
                    <a:pt x="740" y="9"/>
                    <a:pt x="711" y="25"/>
                  </a:cubicBezTo>
                  <a:lnTo>
                    <a:pt x="0" y="439"/>
                  </a:lnTo>
                  <a:lnTo>
                    <a:pt x="666" y="1564"/>
                  </a:lnTo>
                  <a:lnTo>
                    <a:pt x="1368" y="1150"/>
                  </a:lnTo>
                  <a:cubicBezTo>
                    <a:pt x="1449" y="1105"/>
                    <a:pt x="1476" y="1015"/>
                    <a:pt x="1431" y="934"/>
                  </a:cubicBezTo>
                  <a:lnTo>
                    <a:pt x="927" y="79"/>
                  </a:lnTo>
                  <a:cubicBezTo>
                    <a:pt x="898" y="27"/>
                    <a:pt x="851" y="1"/>
                    <a:pt x="799"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6"/>
            <p:cNvSpPr/>
            <p:nvPr/>
          </p:nvSpPr>
          <p:spPr>
            <a:xfrm>
              <a:off x="463675" y="309009"/>
              <a:ext cx="697361" cy="543191"/>
            </a:xfrm>
            <a:custGeom>
              <a:avLst/>
              <a:gdLst/>
              <a:ahLst/>
              <a:cxnLst/>
              <a:rect l="l" t="t" r="r" b="b"/>
              <a:pathLst>
                <a:path w="6491" h="5056" extrusionOk="0">
                  <a:moveTo>
                    <a:pt x="2590" y="1"/>
                  </a:moveTo>
                  <a:cubicBezTo>
                    <a:pt x="2478" y="1"/>
                    <a:pt x="2367" y="23"/>
                    <a:pt x="2260" y="70"/>
                  </a:cubicBezTo>
                  <a:cubicBezTo>
                    <a:pt x="1" y="1042"/>
                    <a:pt x="1522" y="3364"/>
                    <a:pt x="1522" y="3364"/>
                  </a:cubicBezTo>
                  <a:cubicBezTo>
                    <a:pt x="1522" y="3364"/>
                    <a:pt x="1362" y="3304"/>
                    <a:pt x="1163" y="3304"/>
                  </a:cubicBezTo>
                  <a:cubicBezTo>
                    <a:pt x="879" y="3304"/>
                    <a:pt x="515" y="3425"/>
                    <a:pt x="415" y="4012"/>
                  </a:cubicBezTo>
                  <a:cubicBezTo>
                    <a:pt x="244" y="5011"/>
                    <a:pt x="1855" y="5056"/>
                    <a:pt x="1855" y="5056"/>
                  </a:cubicBezTo>
                  <a:lnTo>
                    <a:pt x="5455" y="2941"/>
                  </a:lnTo>
                  <a:cubicBezTo>
                    <a:pt x="6490" y="2077"/>
                    <a:pt x="6013" y="493"/>
                    <a:pt x="4969" y="196"/>
                  </a:cubicBezTo>
                  <a:cubicBezTo>
                    <a:pt x="4851" y="161"/>
                    <a:pt x="4742" y="146"/>
                    <a:pt x="4643" y="146"/>
                  </a:cubicBezTo>
                  <a:cubicBezTo>
                    <a:pt x="3803" y="146"/>
                    <a:pt x="3637" y="1249"/>
                    <a:pt x="3637" y="1249"/>
                  </a:cubicBezTo>
                  <a:cubicBezTo>
                    <a:pt x="3615" y="479"/>
                    <a:pt x="3105" y="1"/>
                    <a:pt x="2590"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 name="Google Shape;531;p6"/>
          <p:cNvGrpSpPr/>
          <p:nvPr/>
        </p:nvGrpSpPr>
        <p:grpSpPr>
          <a:xfrm rot="-1568367">
            <a:off x="8309227" y="2037511"/>
            <a:ext cx="626689" cy="613327"/>
            <a:chOff x="-7798725" y="679788"/>
            <a:chExt cx="189950" cy="185900"/>
          </a:xfrm>
        </p:grpSpPr>
        <p:sp>
          <p:nvSpPr>
            <p:cNvPr id="532" name="Google Shape;532;p6"/>
            <p:cNvSpPr/>
            <p:nvPr/>
          </p:nvSpPr>
          <p:spPr>
            <a:xfrm>
              <a:off x="-7798725" y="679788"/>
              <a:ext cx="124000" cy="121550"/>
            </a:xfrm>
            <a:custGeom>
              <a:avLst/>
              <a:gdLst/>
              <a:ahLst/>
              <a:cxnLst/>
              <a:rect l="l" t="t" r="r" b="b"/>
              <a:pathLst>
                <a:path w="4960" h="4862" extrusionOk="0">
                  <a:moveTo>
                    <a:pt x="2782" y="1"/>
                  </a:moveTo>
                  <a:lnTo>
                    <a:pt x="1081" y="1900"/>
                  </a:lnTo>
                  <a:lnTo>
                    <a:pt x="2296" y="2998"/>
                  </a:lnTo>
                  <a:lnTo>
                    <a:pt x="1918" y="3430"/>
                  </a:lnTo>
                  <a:lnTo>
                    <a:pt x="694" y="2332"/>
                  </a:lnTo>
                  <a:lnTo>
                    <a:pt x="1" y="3097"/>
                  </a:lnTo>
                  <a:lnTo>
                    <a:pt x="1801" y="4717"/>
                  </a:lnTo>
                  <a:cubicBezTo>
                    <a:pt x="1906" y="4814"/>
                    <a:pt x="2030" y="4862"/>
                    <a:pt x="2151" y="4862"/>
                  </a:cubicBezTo>
                  <a:cubicBezTo>
                    <a:pt x="2289" y="4862"/>
                    <a:pt x="2425" y="4800"/>
                    <a:pt x="2530" y="4681"/>
                  </a:cubicBezTo>
                  <a:lnTo>
                    <a:pt x="3610" y="3484"/>
                  </a:lnTo>
                  <a:cubicBezTo>
                    <a:pt x="3817" y="3259"/>
                    <a:pt x="3799" y="2953"/>
                    <a:pt x="3574" y="2746"/>
                  </a:cubicBezTo>
                  <a:lnTo>
                    <a:pt x="2737" y="1999"/>
                  </a:lnTo>
                  <a:lnTo>
                    <a:pt x="3052" y="1648"/>
                  </a:lnTo>
                  <a:lnTo>
                    <a:pt x="4105" y="2593"/>
                  </a:lnTo>
                  <a:lnTo>
                    <a:pt x="4609" y="2332"/>
                  </a:lnTo>
                  <a:lnTo>
                    <a:pt x="4960" y="1945"/>
                  </a:lnTo>
                  <a:lnTo>
                    <a:pt x="278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6"/>
            <p:cNvSpPr/>
            <p:nvPr/>
          </p:nvSpPr>
          <p:spPr>
            <a:xfrm>
              <a:off x="-7732800" y="740988"/>
              <a:ext cx="124025" cy="124700"/>
            </a:xfrm>
            <a:custGeom>
              <a:avLst/>
              <a:gdLst/>
              <a:ahLst/>
              <a:cxnLst/>
              <a:rect l="l" t="t" r="r" b="b"/>
              <a:pathLst>
                <a:path w="4961" h="4988" extrusionOk="0">
                  <a:moveTo>
                    <a:pt x="2685" y="0"/>
                  </a:moveTo>
                  <a:cubicBezTo>
                    <a:pt x="2546" y="0"/>
                    <a:pt x="2410" y="61"/>
                    <a:pt x="2305" y="181"/>
                  </a:cubicBezTo>
                  <a:lnTo>
                    <a:pt x="208" y="2512"/>
                  </a:lnTo>
                  <a:cubicBezTo>
                    <a:pt x="1" y="2737"/>
                    <a:pt x="19" y="3043"/>
                    <a:pt x="253" y="3250"/>
                  </a:cubicBezTo>
                  <a:lnTo>
                    <a:pt x="2188" y="4987"/>
                  </a:lnTo>
                  <a:lnTo>
                    <a:pt x="3817" y="3169"/>
                  </a:lnTo>
                  <a:lnTo>
                    <a:pt x="2854" y="2296"/>
                  </a:lnTo>
                  <a:lnTo>
                    <a:pt x="1918" y="3340"/>
                  </a:lnTo>
                  <a:lnTo>
                    <a:pt x="1531" y="2998"/>
                  </a:lnTo>
                  <a:lnTo>
                    <a:pt x="2917" y="1450"/>
                  </a:lnTo>
                  <a:lnTo>
                    <a:pt x="4105" y="2512"/>
                  </a:lnTo>
                  <a:lnTo>
                    <a:pt x="4609" y="2260"/>
                  </a:lnTo>
                  <a:lnTo>
                    <a:pt x="4960" y="1873"/>
                  </a:lnTo>
                  <a:lnTo>
                    <a:pt x="3043" y="145"/>
                  </a:lnTo>
                  <a:cubicBezTo>
                    <a:pt x="2933" y="48"/>
                    <a:pt x="2808" y="0"/>
                    <a:pt x="2685" y="0"/>
                  </a:cubicBez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6"/>
          <p:cNvGrpSpPr/>
          <p:nvPr/>
        </p:nvGrpSpPr>
        <p:grpSpPr>
          <a:xfrm rot="3423584">
            <a:off x="1448816" y="698220"/>
            <a:ext cx="552513" cy="476834"/>
            <a:chOff x="2100925" y="-2214037"/>
            <a:chExt cx="2136822" cy="1844136"/>
          </a:xfrm>
        </p:grpSpPr>
        <p:sp>
          <p:nvSpPr>
            <p:cNvPr id="535" name="Google Shape;535;p6"/>
            <p:cNvSpPr/>
            <p:nvPr/>
          </p:nvSpPr>
          <p:spPr>
            <a:xfrm>
              <a:off x="3072997" y="-865603"/>
              <a:ext cx="564374" cy="495703"/>
            </a:xfrm>
            <a:custGeom>
              <a:avLst/>
              <a:gdLst/>
              <a:ahLst/>
              <a:cxnLst/>
              <a:rect l="l" t="t" r="r" b="b"/>
              <a:pathLst>
                <a:path w="1693" h="1487" extrusionOk="0">
                  <a:moveTo>
                    <a:pt x="858" y="0"/>
                  </a:moveTo>
                  <a:cubicBezTo>
                    <a:pt x="615" y="0"/>
                    <a:pt x="375" y="119"/>
                    <a:pt x="226" y="337"/>
                  </a:cubicBezTo>
                  <a:cubicBezTo>
                    <a:pt x="1" y="679"/>
                    <a:pt x="100" y="1138"/>
                    <a:pt x="442" y="1363"/>
                  </a:cubicBezTo>
                  <a:cubicBezTo>
                    <a:pt x="569" y="1447"/>
                    <a:pt x="712" y="1487"/>
                    <a:pt x="853" y="1487"/>
                  </a:cubicBezTo>
                  <a:cubicBezTo>
                    <a:pt x="1092" y="1487"/>
                    <a:pt x="1326" y="1371"/>
                    <a:pt x="1468" y="1156"/>
                  </a:cubicBezTo>
                  <a:cubicBezTo>
                    <a:pt x="1693" y="814"/>
                    <a:pt x="1603" y="346"/>
                    <a:pt x="1261" y="121"/>
                  </a:cubicBezTo>
                  <a:cubicBezTo>
                    <a:pt x="1137" y="39"/>
                    <a:pt x="997" y="0"/>
                    <a:pt x="858" y="0"/>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6"/>
            <p:cNvSpPr/>
            <p:nvPr/>
          </p:nvSpPr>
          <p:spPr>
            <a:xfrm>
              <a:off x="2730972" y="-1280968"/>
              <a:ext cx="1113747" cy="513037"/>
            </a:xfrm>
            <a:custGeom>
              <a:avLst/>
              <a:gdLst/>
              <a:ahLst/>
              <a:cxnLst/>
              <a:rect l="l" t="t" r="r" b="b"/>
              <a:pathLst>
                <a:path w="3341" h="1539" extrusionOk="0">
                  <a:moveTo>
                    <a:pt x="1845" y="1"/>
                  </a:moveTo>
                  <a:cubicBezTo>
                    <a:pt x="1741" y="1"/>
                    <a:pt x="1636" y="9"/>
                    <a:pt x="1531" y="26"/>
                  </a:cubicBezTo>
                  <a:cubicBezTo>
                    <a:pt x="856" y="134"/>
                    <a:pt x="316" y="566"/>
                    <a:pt x="1" y="1169"/>
                  </a:cubicBezTo>
                  <a:lnTo>
                    <a:pt x="361" y="1538"/>
                  </a:lnTo>
                  <a:cubicBezTo>
                    <a:pt x="604" y="1016"/>
                    <a:pt x="1054" y="638"/>
                    <a:pt x="1612" y="548"/>
                  </a:cubicBezTo>
                  <a:cubicBezTo>
                    <a:pt x="1694" y="535"/>
                    <a:pt x="1776" y="528"/>
                    <a:pt x="1857" y="528"/>
                  </a:cubicBezTo>
                  <a:cubicBezTo>
                    <a:pt x="2328" y="528"/>
                    <a:pt x="2776" y="744"/>
                    <a:pt x="3106" y="1097"/>
                  </a:cubicBezTo>
                  <a:lnTo>
                    <a:pt x="3340" y="629"/>
                  </a:lnTo>
                  <a:cubicBezTo>
                    <a:pt x="2923" y="235"/>
                    <a:pt x="2398" y="1"/>
                    <a:pt x="1845"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6"/>
            <p:cNvSpPr/>
            <p:nvPr/>
          </p:nvSpPr>
          <p:spPr>
            <a:xfrm>
              <a:off x="2436950" y="-1714666"/>
              <a:ext cx="1590782" cy="661715"/>
            </a:xfrm>
            <a:custGeom>
              <a:avLst/>
              <a:gdLst/>
              <a:ahLst/>
              <a:cxnLst/>
              <a:rect l="l" t="t" r="r" b="b"/>
              <a:pathLst>
                <a:path w="4772" h="1985" extrusionOk="0">
                  <a:moveTo>
                    <a:pt x="2682" y="1"/>
                  </a:moveTo>
                  <a:cubicBezTo>
                    <a:pt x="2524" y="1"/>
                    <a:pt x="2365" y="14"/>
                    <a:pt x="2206" y="40"/>
                  </a:cubicBezTo>
                  <a:cubicBezTo>
                    <a:pt x="1270" y="193"/>
                    <a:pt x="496" y="769"/>
                    <a:pt x="1" y="1570"/>
                  </a:cubicBezTo>
                  <a:lnTo>
                    <a:pt x="415" y="1984"/>
                  </a:lnTo>
                  <a:cubicBezTo>
                    <a:pt x="820" y="1282"/>
                    <a:pt x="1486" y="769"/>
                    <a:pt x="2296" y="634"/>
                  </a:cubicBezTo>
                  <a:cubicBezTo>
                    <a:pt x="2426" y="614"/>
                    <a:pt x="2555" y="604"/>
                    <a:pt x="2683" y="604"/>
                  </a:cubicBezTo>
                  <a:cubicBezTo>
                    <a:pt x="3355" y="604"/>
                    <a:pt x="3996" y="873"/>
                    <a:pt x="4510" y="1327"/>
                  </a:cubicBezTo>
                  <a:lnTo>
                    <a:pt x="4771" y="796"/>
                  </a:lnTo>
                  <a:cubicBezTo>
                    <a:pt x="4175" y="297"/>
                    <a:pt x="3443" y="1"/>
                    <a:pt x="2682"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6"/>
            <p:cNvSpPr/>
            <p:nvPr/>
          </p:nvSpPr>
          <p:spPr>
            <a:xfrm>
              <a:off x="2100925" y="-2214037"/>
              <a:ext cx="2136822" cy="830727"/>
            </a:xfrm>
            <a:custGeom>
              <a:avLst/>
              <a:gdLst/>
              <a:ahLst/>
              <a:cxnLst/>
              <a:rect l="l" t="t" r="r" b="b"/>
              <a:pathLst>
                <a:path w="6410" h="2492" extrusionOk="0">
                  <a:moveTo>
                    <a:pt x="3628" y="1"/>
                  </a:moveTo>
                  <a:cubicBezTo>
                    <a:pt x="3410" y="1"/>
                    <a:pt x="3191" y="18"/>
                    <a:pt x="2971" y="53"/>
                  </a:cubicBezTo>
                  <a:cubicBezTo>
                    <a:pt x="1729" y="260"/>
                    <a:pt x="685" y="998"/>
                    <a:pt x="1" y="2033"/>
                  </a:cubicBezTo>
                  <a:lnTo>
                    <a:pt x="451" y="2492"/>
                  </a:lnTo>
                  <a:cubicBezTo>
                    <a:pt x="1054" y="1565"/>
                    <a:pt x="1972" y="899"/>
                    <a:pt x="3079" y="719"/>
                  </a:cubicBezTo>
                  <a:cubicBezTo>
                    <a:pt x="3275" y="687"/>
                    <a:pt x="3471" y="671"/>
                    <a:pt x="3664" y="671"/>
                  </a:cubicBezTo>
                  <a:cubicBezTo>
                    <a:pt x="4562" y="671"/>
                    <a:pt x="5419" y="1005"/>
                    <a:pt x="6130" y="1583"/>
                  </a:cubicBezTo>
                  <a:lnTo>
                    <a:pt x="6409" y="998"/>
                  </a:lnTo>
                  <a:cubicBezTo>
                    <a:pt x="5609" y="368"/>
                    <a:pt x="4638" y="1"/>
                    <a:pt x="3628"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 name="Google Shape;539;p6"/>
          <p:cNvGrpSpPr/>
          <p:nvPr/>
        </p:nvGrpSpPr>
        <p:grpSpPr>
          <a:xfrm rot="-1568367">
            <a:off x="578927" y="2265086"/>
            <a:ext cx="626689" cy="613327"/>
            <a:chOff x="-7798725" y="679788"/>
            <a:chExt cx="189950" cy="185900"/>
          </a:xfrm>
        </p:grpSpPr>
        <p:sp>
          <p:nvSpPr>
            <p:cNvPr id="540" name="Google Shape;540;p6"/>
            <p:cNvSpPr/>
            <p:nvPr/>
          </p:nvSpPr>
          <p:spPr>
            <a:xfrm>
              <a:off x="-7798725" y="679788"/>
              <a:ext cx="124000" cy="121550"/>
            </a:xfrm>
            <a:custGeom>
              <a:avLst/>
              <a:gdLst/>
              <a:ahLst/>
              <a:cxnLst/>
              <a:rect l="l" t="t" r="r" b="b"/>
              <a:pathLst>
                <a:path w="4960" h="4862" extrusionOk="0">
                  <a:moveTo>
                    <a:pt x="2782" y="1"/>
                  </a:moveTo>
                  <a:lnTo>
                    <a:pt x="1081" y="1900"/>
                  </a:lnTo>
                  <a:lnTo>
                    <a:pt x="2296" y="2998"/>
                  </a:lnTo>
                  <a:lnTo>
                    <a:pt x="1918" y="3430"/>
                  </a:lnTo>
                  <a:lnTo>
                    <a:pt x="694" y="2332"/>
                  </a:lnTo>
                  <a:lnTo>
                    <a:pt x="1" y="3097"/>
                  </a:lnTo>
                  <a:lnTo>
                    <a:pt x="1801" y="4717"/>
                  </a:lnTo>
                  <a:cubicBezTo>
                    <a:pt x="1906" y="4814"/>
                    <a:pt x="2030" y="4862"/>
                    <a:pt x="2151" y="4862"/>
                  </a:cubicBezTo>
                  <a:cubicBezTo>
                    <a:pt x="2289" y="4862"/>
                    <a:pt x="2425" y="4800"/>
                    <a:pt x="2530" y="4681"/>
                  </a:cubicBezTo>
                  <a:lnTo>
                    <a:pt x="3610" y="3484"/>
                  </a:lnTo>
                  <a:cubicBezTo>
                    <a:pt x="3817" y="3259"/>
                    <a:pt x="3799" y="2953"/>
                    <a:pt x="3574" y="2746"/>
                  </a:cubicBezTo>
                  <a:lnTo>
                    <a:pt x="2737" y="1999"/>
                  </a:lnTo>
                  <a:lnTo>
                    <a:pt x="3052" y="1648"/>
                  </a:lnTo>
                  <a:lnTo>
                    <a:pt x="4105" y="2593"/>
                  </a:lnTo>
                  <a:lnTo>
                    <a:pt x="4609" y="2332"/>
                  </a:lnTo>
                  <a:lnTo>
                    <a:pt x="4960" y="1945"/>
                  </a:lnTo>
                  <a:lnTo>
                    <a:pt x="278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
            <p:cNvSpPr/>
            <p:nvPr/>
          </p:nvSpPr>
          <p:spPr>
            <a:xfrm>
              <a:off x="-7732800" y="740988"/>
              <a:ext cx="124025" cy="124700"/>
            </a:xfrm>
            <a:custGeom>
              <a:avLst/>
              <a:gdLst/>
              <a:ahLst/>
              <a:cxnLst/>
              <a:rect l="l" t="t" r="r" b="b"/>
              <a:pathLst>
                <a:path w="4961" h="4988" extrusionOk="0">
                  <a:moveTo>
                    <a:pt x="2685" y="0"/>
                  </a:moveTo>
                  <a:cubicBezTo>
                    <a:pt x="2546" y="0"/>
                    <a:pt x="2410" y="61"/>
                    <a:pt x="2305" y="181"/>
                  </a:cubicBezTo>
                  <a:lnTo>
                    <a:pt x="208" y="2512"/>
                  </a:lnTo>
                  <a:cubicBezTo>
                    <a:pt x="1" y="2737"/>
                    <a:pt x="19" y="3043"/>
                    <a:pt x="253" y="3250"/>
                  </a:cubicBezTo>
                  <a:lnTo>
                    <a:pt x="2188" y="4987"/>
                  </a:lnTo>
                  <a:lnTo>
                    <a:pt x="3817" y="3169"/>
                  </a:lnTo>
                  <a:lnTo>
                    <a:pt x="2854" y="2296"/>
                  </a:lnTo>
                  <a:lnTo>
                    <a:pt x="1918" y="3340"/>
                  </a:lnTo>
                  <a:lnTo>
                    <a:pt x="1531" y="2998"/>
                  </a:lnTo>
                  <a:lnTo>
                    <a:pt x="2917" y="1450"/>
                  </a:lnTo>
                  <a:lnTo>
                    <a:pt x="4105" y="2512"/>
                  </a:lnTo>
                  <a:lnTo>
                    <a:pt x="4609" y="2260"/>
                  </a:lnTo>
                  <a:lnTo>
                    <a:pt x="4960" y="1873"/>
                  </a:lnTo>
                  <a:lnTo>
                    <a:pt x="3043" y="145"/>
                  </a:lnTo>
                  <a:cubicBezTo>
                    <a:pt x="2933" y="48"/>
                    <a:pt x="2808" y="0"/>
                    <a:pt x="2685" y="0"/>
                  </a:cubicBez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82"/>
        <p:cNvGrpSpPr/>
        <p:nvPr/>
      </p:nvGrpSpPr>
      <p:grpSpPr>
        <a:xfrm>
          <a:off x="0" y="0"/>
          <a:ext cx="0" cy="0"/>
          <a:chOff x="0" y="0"/>
          <a:chExt cx="0" cy="0"/>
        </a:xfrm>
      </p:grpSpPr>
      <p:grpSp>
        <p:nvGrpSpPr>
          <p:cNvPr id="1083" name="Google Shape;1083;p11"/>
          <p:cNvGrpSpPr/>
          <p:nvPr/>
        </p:nvGrpSpPr>
        <p:grpSpPr>
          <a:xfrm rot="-9629320">
            <a:off x="4540196" y="-306353"/>
            <a:ext cx="5764007" cy="2299482"/>
            <a:chOff x="-2972337" y="2908738"/>
            <a:chExt cx="1626650" cy="648950"/>
          </a:xfrm>
        </p:grpSpPr>
        <p:sp>
          <p:nvSpPr>
            <p:cNvPr id="1084" name="Google Shape;1084;p11"/>
            <p:cNvSpPr/>
            <p:nvPr/>
          </p:nvSpPr>
          <p:spPr>
            <a:xfrm>
              <a:off x="-1513587" y="3095263"/>
              <a:ext cx="41675" cy="41650"/>
            </a:xfrm>
            <a:custGeom>
              <a:avLst/>
              <a:gdLst/>
              <a:ahLst/>
              <a:cxnLst/>
              <a:rect l="l" t="t" r="r" b="b"/>
              <a:pathLst>
                <a:path w="1667" h="1666" extrusionOk="0">
                  <a:moveTo>
                    <a:pt x="1513" y="0"/>
                  </a:moveTo>
                  <a:lnTo>
                    <a:pt x="1" y="153"/>
                  </a:lnTo>
                  <a:lnTo>
                    <a:pt x="154" y="1666"/>
                  </a:lnTo>
                  <a:lnTo>
                    <a:pt x="1666" y="1513"/>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1"/>
            <p:cNvSpPr/>
            <p:nvPr/>
          </p:nvSpPr>
          <p:spPr>
            <a:xfrm>
              <a:off x="-1480937" y="2941363"/>
              <a:ext cx="41650" cy="41425"/>
            </a:xfrm>
            <a:custGeom>
              <a:avLst/>
              <a:gdLst/>
              <a:ahLst/>
              <a:cxnLst/>
              <a:rect l="l" t="t" r="r" b="b"/>
              <a:pathLst>
                <a:path w="1666" h="1657" extrusionOk="0">
                  <a:moveTo>
                    <a:pt x="1512" y="0"/>
                  </a:moveTo>
                  <a:lnTo>
                    <a:pt x="0" y="153"/>
                  </a:lnTo>
                  <a:lnTo>
                    <a:pt x="153" y="1656"/>
                  </a:lnTo>
                  <a:lnTo>
                    <a:pt x="1665" y="1503"/>
                  </a:lnTo>
                  <a:lnTo>
                    <a:pt x="151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1"/>
            <p:cNvSpPr/>
            <p:nvPr/>
          </p:nvSpPr>
          <p:spPr>
            <a:xfrm>
              <a:off x="-2221462" y="3089638"/>
              <a:ext cx="24325" cy="24325"/>
            </a:xfrm>
            <a:custGeom>
              <a:avLst/>
              <a:gdLst/>
              <a:ahLst/>
              <a:cxnLst/>
              <a:rect l="l" t="t" r="r" b="b"/>
              <a:pathLst>
                <a:path w="973" h="973" extrusionOk="0">
                  <a:moveTo>
                    <a:pt x="882" y="0"/>
                  </a:moveTo>
                  <a:lnTo>
                    <a:pt x="0" y="90"/>
                  </a:lnTo>
                  <a:lnTo>
                    <a:pt x="81" y="972"/>
                  </a:lnTo>
                  <a:lnTo>
                    <a:pt x="972" y="882"/>
                  </a:lnTo>
                  <a:lnTo>
                    <a:pt x="88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1"/>
            <p:cNvSpPr/>
            <p:nvPr/>
          </p:nvSpPr>
          <p:spPr>
            <a:xfrm>
              <a:off x="-2339387" y="3041488"/>
              <a:ext cx="24325" cy="24325"/>
            </a:xfrm>
            <a:custGeom>
              <a:avLst/>
              <a:gdLst/>
              <a:ahLst/>
              <a:cxnLst/>
              <a:rect l="l" t="t" r="r" b="b"/>
              <a:pathLst>
                <a:path w="973" h="973" extrusionOk="0">
                  <a:moveTo>
                    <a:pt x="883" y="0"/>
                  </a:moveTo>
                  <a:lnTo>
                    <a:pt x="1" y="90"/>
                  </a:lnTo>
                  <a:lnTo>
                    <a:pt x="91" y="972"/>
                  </a:lnTo>
                  <a:lnTo>
                    <a:pt x="973" y="882"/>
                  </a:lnTo>
                  <a:lnTo>
                    <a:pt x="88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1"/>
            <p:cNvSpPr/>
            <p:nvPr/>
          </p:nvSpPr>
          <p:spPr>
            <a:xfrm>
              <a:off x="-2180062" y="3276388"/>
              <a:ext cx="20725" cy="20950"/>
            </a:xfrm>
            <a:custGeom>
              <a:avLst/>
              <a:gdLst/>
              <a:ahLst/>
              <a:cxnLst/>
              <a:rect l="l" t="t" r="r" b="b"/>
              <a:pathLst>
                <a:path w="829" h="838" extrusionOk="0">
                  <a:moveTo>
                    <a:pt x="756" y="1"/>
                  </a:moveTo>
                  <a:lnTo>
                    <a:pt x="0" y="82"/>
                  </a:lnTo>
                  <a:lnTo>
                    <a:pt x="72" y="838"/>
                  </a:lnTo>
                  <a:lnTo>
                    <a:pt x="828"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1"/>
            <p:cNvSpPr/>
            <p:nvPr/>
          </p:nvSpPr>
          <p:spPr>
            <a:xfrm>
              <a:off x="-1671087" y="3180763"/>
              <a:ext cx="20950" cy="20725"/>
            </a:xfrm>
            <a:custGeom>
              <a:avLst/>
              <a:gdLst/>
              <a:ahLst/>
              <a:cxnLst/>
              <a:rect l="l" t="t" r="r" b="b"/>
              <a:pathLst>
                <a:path w="838" h="829" extrusionOk="0">
                  <a:moveTo>
                    <a:pt x="757" y="1"/>
                  </a:moveTo>
                  <a:lnTo>
                    <a:pt x="1" y="73"/>
                  </a:lnTo>
                  <a:lnTo>
                    <a:pt x="82" y="829"/>
                  </a:lnTo>
                  <a:lnTo>
                    <a:pt x="838" y="757"/>
                  </a:lnTo>
                  <a:lnTo>
                    <a:pt x="757"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1"/>
            <p:cNvSpPr/>
            <p:nvPr/>
          </p:nvSpPr>
          <p:spPr>
            <a:xfrm>
              <a:off x="-2208412" y="3459788"/>
              <a:ext cx="20725" cy="20725"/>
            </a:xfrm>
            <a:custGeom>
              <a:avLst/>
              <a:gdLst/>
              <a:ahLst/>
              <a:cxnLst/>
              <a:rect l="l" t="t" r="r" b="b"/>
              <a:pathLst>
                <a:path w="829" h="829" extrusionOk="0">
                  <a:moveTo>
                    <a:pt x="756" y="0"/>
                  </a:moveTo>
                  <a:lnTo>
                    <a:pt x="0" y="72"/>
                  </a:lnTo>
                  <a:lnTo>
                    <a:pt x="72" y="828"/>
                  </a:lnTo>
                  <a:lnTo>
                    <a:pt x="828" y="756"/>
                  </a:lnTo>
                  <a:lnTo>
                    <a:pt x="756"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1"/>
            <p:cNvSpPr/>
            <p:nvPr/>
          </p:nvSpPr>
          <p:spPr>
            <a:xfrm>
              <a:off x="-1867512" y="3255463"/>
              <a:ext cx="20725" cy="20725"/>
            </a:xfrm>
            <a:custGeom>
              <a:avLst/>
              <a:gdLst/>
              <a:ahLst/>
              <a:cxnLst/>
              <a:rect l="l" t="t" r="r" b="b"/>
              <a:pathLst>
                <a:path w="829" h="829" extrusionOk="0">
                  <a:moveTo>
                    <a:pt x="756" y="1"/>
                  </a:moveTo>
                  <a:lnTo>
                    <a:pt x="0" y="73"/>
                  </a:lnTo>
                  <a:lnTo>
                    <a:pt x="72" y="829"/>
                  </a:lnTo>
                  <a:lnTo>
                    <a:pt x="828"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1"/>
            <p:cNvSpPr/>
            <p:nvPr/>
          </p:nvSpPr>
          <p:spPr>
            <a:xfrm>
              <a:off x="-1375187" y="3406913"/>
              <a:ext cx="29500" cy="29500"/>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1"/>
            <p:cNvSpPr/>
            <p:nvPr/>
          </p:nvSpPr>
          <p:spPr>
            <a:xfrm>
              <a:off x="-1774812" y="3333788"/>
              <a:ext cx="29500" cy="29500"/>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1"/>
            <p:cNvSpPr/>
            <p:nvPr/>
          </p:nvSpPr>
          <p:spPr>
            <a:xfrm>
              <a:off x="-1710462" y="3262888"/>
              <a:ext cx="29500" cy="29500"/>
            </a:xfrm>
            <a:custGeom>
              <a:avLst/>
              <a:gdLst/>
              <a:ahLst/>
              <a:cxnLst/>
              <a:rect l="l" t="t" r="r" b="b"/>
              <a:pathLst>
                <a:path w="1180" h="1180" extrusionOk="0">
                  <a:moveTo>
                    <a:pt x="1072" y="1"/>
                  </a:moveTo>
                  <a:lnTo>
                    <a:pt x="0" y="109"/>
                  </a:lnTo>
                  <a:lnTo>
                    <a:pt x="108"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1"/>
            <p:cNvSpPr/>
            <p:nvPr/>
          </p:nvSpPr>
          <p:spPr>
            <a:xfrm>
              <a:off x="-1961587" y="3150388"/>
              <a:ext cx="29500" cy="29500"/>
            </a:xfrm>
            <a:custGeom>
              <a:avLst/>
              <a:gdLst/>
              <a:ahLst/>
              <a:cxnLst/>
              <a:rect l="l" t="t" r="r" b="b"/>
              <a:pathLst>
                <a:path w="1180"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1"/>
            <p:cNvSpPr/>
            <p:nvPr/>
          </p:nvSpPr>
          <p:spPr>
            <a:xfrm>
              <a:off x="-1627437" y="3251188"/>
              <a:ext cx="29500" cy="29500"/>
            </a:xfrm>
            <a:custGeom>
              <a:avLst/>
              <a:gdLst/>
              <a:ahLst/>
              <a:cxnLst/>
              <a:rect l="l" t="t" r="r" b="b"/>
              <a:pathLst>
                <a:path w="1180" h="1180" extrusionOk="0">
                  <a:moveTo>
                    <a:pt x="1081" y="1"/>
                  </a:moveTo>
                  <a:lnTo>
                    <a:pt x="1" y="109"/>
                  </a:lnTo>
                  <a:lnTo>
                    <a:pt x="109" y="1180"/>
                  </a:lnTo>
                  <a:lnTo>
                    <a:pt x="1180" y="1072"/>
                  </a:lnTo>
                  <a:lnTo>
                    <a:pt x="108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1"/>
            <p:cNvSpPr/>
            <p:nvPr/>
          </p:nvSpPr>
          <p:spPr>
            <a:xfrm>
              <a:off x="-1537212" y="3293263"/>
              <a:ext cx="41675" cy="41425"/>
            </a:xfrm>
            <a:custGeom>
              <a:avLst/>
              <a:gdLst/>
              <a:ahLst/>
              <a:cxnLst/>
              <a:rect l="l" t="t" r="r" b="b"/>
              <a:pathLst>
                <a:path w="1667" h="1657" extrusionOk="0">
                  <a:moveTo>
                    <a:pt x="1513" y="1"/>
                  </a:moveTo>
                  <a:lnTo>
                    <a:pt x="1" y="154"/>
                  </a:lnTo>
                  <a:lnTo>
                    <a:pt x="154" y="1657"/>
                  </a:lnTo>
                  <a:lnTo>
                    <a:pt x="1666" y="1504"/>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1"/>
            <p:cNvSpPr/>
            <p:nvPr/>
          </p:nvSpPr>
          <p:spPr>
            <a:xfrm>
              <a:off x="-1932562" y="3370688"/>
              <a:ext cx="26800" cy="26800"/>
            </a:xfrm>
            <a:custGeom>
              <a:avLst/>
              <a:gdLst/>
              <a:ahLst/>
              <a:cxnLst/>
              <a:rect l="l" t="t" r="r" b="b"/>
              <a:pathLst>
                <a:path w="1072" h="1072" extrusionOk="0">
                  <a:moveTo>
                    <a:pt x="973" y="0"/>
                  </a:moveTo>
                  <a:lnTo>
                    <a:pt x="1" y="99"/>
                  </a:lnTo>
                  <a:lnTo>
                    <a:pt x="100" y="1071"/>
                  </a:lnTo>
                  <a:lnTo>
                    <a:pt x="1072" y="972"/>
                  </a:lnTo>
                  <a:lnTo>
                    <a:pt x="97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1"/>
            <p:cNvSpPr/>
            <p:nvPr/>
          </p:nvSpPr>
          <p:spPr>
            <a:xfrm>
              <a:off x="-2125837" y="3418838"/>
              <a:ext cx="26575" cy="26800"/>
            </a:xfrm>
            <a:custGeom>
              <a:avLst/>
              <a:gdLst/>
              <a:ahLst/>
              <a:cxnLst/>
              <a:rect l="l" t="t" r="r" b="b"/>
              <a:pathLst>
                <a:path w="1063" h="1072" extrusionOk="0">
                  <a:moveTo>
                    <a:pt x="972" y="0"/>
                  </a:moveTo>
                  <a:lnTo>
                    <a:pt x="0" y="99"/>
                  </a:lnTo>
                  <a:lnTo>
                    <a:pt x="90" y="1071"/>
                  </a:lnTo>
                  <a:lnTo>
                    <a:pt x="1063" y="972"/>
                  </a:lnTo>
                  <a:lnTo>
                    <a:pt x="9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1"/>
            <p:cNvSpPr/>
            <p:nvPr/>
          </p:nvSpPr>
          <p:spPr>
            <a:xfrm>
              <a:off x="-2524337" y="3216763"/>
              <a:ext cx="41650" cy="41425"/>
            </a:xfrm>
            <a:custGeom>
              <a:avLst/>
              <a:gdLst/>
              <a:ahLst/>
              <a:cxnLst/>
              <a:rect l="l" t="t" r="r" b="b"/>
              <a:pathLst>
                <a:path w="1666" h="1657" extrusionOk="0">
                  <a:moveTo>
                    <a:pt x="1513" y="1"/>
                  </a:moveTo>
                  <a:lnTo>
                    <a:pt x="0" y="145"/>
                  </a:lnTo>
                  <a:lnTo>
                    <a:pt x="153" y="1657"/>
                  </a:lnTo>
                  <a:lnTo>
                    <a:pt x="1666" y="1504"/>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1"/>
            <p:cNvSpPr/>
            <p:nvPr/>
          </p:nvSpPr>
          <p:spPr>
            <a:xfrm>
              <a:off x="-2491487" y="3062638"/>
              <a:ext cx="41650" cy="41650"/>
            </a:xfrm>
            <a:custGeom>
              <a:avLst/>
              <a:gdLst/>
              <a:ahLst/>
              <a:cxnLst/>
              <a:rect l="l" t="t" r="r" b="b"/>
              <a:pathLst>
                <a:path w="1666" h="1666" extrusionOk="0">
                  <a:moveTo>
                    <a:pt x="1513" y="0"/>
                  </a:moveTo>
                  <a:lnTo>
                    <a:pt x="1" y="153"/>
                  </a:lnTo>
                  <a:lnTo>
                    <a:pt x="145" y="1665"/>
                  </a:lnTo>
                  <a:lnTo>
                    <a:pt x="1666" y="1512"/>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1"/>
            <p:cNvSpPr/>
            <p:nvPr/>
          </p:nvSpPr>
          <p:spPr>
            <a:xfrm>
              <a:off x="-2921487" y="3106738"/>
              <a:ext cx="24325" cy="24325"/>
            </a:xfrm>
            <a:custGeom>
              <a:avLst/>
              <a:gdLst/>
              <a:ahLst/>
              <a:cxnLst/>
              <a:rect l="l" t="t" r="r" b="b"/>
              <a:pathLst>
                <a:path w="973" h="973" extrusionOk="0">
                  <a:moveTo>
                    <a:pt x="882" y="0"/>
                  </a:moveTo>
                  <a:lnTo>
                    <a:pt x="0" y="90"/>
                  </a:lnTo>
                  <a:lnTo>
                    <a:pt x="90" y="973"/>
                  </a:lnTo>
                  <a:lnTo>
                    <a:pt x="972" y="883"/>
                  </a:lnTo>
                  <a:lnTo>
                    <a:pt x="88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1"/>
            <p:cNvSpPr/>
            <p:nvPr/>
          </p:nvSpPr>
          <p:spPr>
            <a:xfrm>
              <a:off x="-2602637" y="3133738"/>
              <a:ext cx="20950" cy="20725"/>
            </a:xfrm>
            <a:custGeom>
              <a:avLst/>
              <a:gdLst/>
              <a:ahLst/>
              <a:cxnLst/>
              <a:rect l="l" t="t" r="r" b="b"/>
              <a:pathLst>
                <a:path w="838" h="829" extrusionOk="0">
                  <a:moveTo>
                    <a:pt x="756" y="1"/>
                  </a:moveTo>
                  <a:lnTo>
                    <a:pt x="0" y="73"/>
                  </a:lnTo>
                  <a:lnTo>
                    <a:pt x="81" y="829"/>
                  </a:lnTo>
                  <a:lnTo>
                    <a:pt x="837"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1"/>
            <p:cNvSpPr/>
            <p:nvPr/>
          </p:nvSpPr>
          <p:spPr>
            <a:xfrm>
              <a:off x="-2385962" y="3528188"/>
              <a:ext cx="29500" cy="29500"/>
            </a:xfrm>
            <a:custGeom>
              <a:avLst/>
              <a:gdLst/>
              <a:ahLst/>
              <a:cxnLst/>
              <a:rect l="l" t="t" r="r" b="b"/>
              <a:pathLst>
                <a:path w="1180" h="1180" extrusionOk="0">
                  <a:moveTo>
                    <a:pt x="1072" y="0"/>
                  </a:moveTo>
                  <a:lnTo>
                    <a:pt x="1" y="108"/>
                  </a:lnTo>
                  <a:lnTo>
                    <a:pt x="109" y="1180"/>
                  </a:lnTo>
                  <a:lnTo>
                    <a:pt x="1180" y="1072"/>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1"/>
            <p:cNvSpPr/>
            <p:nvPr/>
          </p:nvSpPr>
          <p:spPr>
            <a:xfrm>
              <a:off x="-2779062" y="2908738"/>
              <a:ext cx="29725" cy="29500"/>
            </a:xfrm>
            <a:custGeom>
              <a:avLst/>
              <a:gdLst/>
              <a:ahLst/>
              <a:cxnLst/>
              <a:rect l="l" t="t" r="r" b="b"/>
              <a:pathLst>
                <a:path w="1189" h="1180" extrusionOk="0">
                  <a:moveTo>
                    <a:pt x="1081" y="0"/>
                  </a:moveTo>
                  <a:lnTo>
                    <a:pt x="1" y="108"/>
                  </a:lnTo>
                  <a:lnTo>
                    <a:pt x="109" y="1179"/>
                  </a:lnTo>
                  <a:lnTo>
                    <a:pt x="1189" y="1071"/>
                  </a:lnTo>
                  <a:lnTo>
                    <a:pt x="108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1"/>
            <p:cNvSpPr/>
            <p:nvPr/>
          </p:nvSpPr>
          <p:spPr>
            <a:xfrm>
              <a:off x="-2712012" y="3043063"/>
              <a:ext cx="29525" cy="29500"/>
            </a:xfrm>
            <a:custGeom>
              <a:avLst/>
              <a:gdLst/>
              <a:ahLst/>
              <a:cxnLst/>
              <a:rect l="l" t="t" r="r" b="b"/>
              <a:pathLst>
                <a:path w="1181"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1"/>
            <p:cNvSpPr/>
            <p:nvPr/>
          </p:nvSpPr>
          <p:spPr>
            <a:xfrm>
              <a:off x="-2972337" y="3271663"/>
              <a:ext cx="29500" cy="29500"/>
            </a:xfrm>
            <a:custGeom>
              <a:avLst/>
              <a:gdLst/>
              <a:ahLst/>
              <a:cxnLst/>
              <a:rect l="l" t="t" r="r" b="b"/>
              <a:pathLst>
                <a:path w="1180" h="1180" extrusionOk="0">
                  <a:moveTo>
                    <a:pt x="1071" y="1"/>
                  </a:moveTo>
                  <a:lnTo>
                    <a:pt x="0" y="109"/>
                  </a:lnTo>
                  <a:lnTo>
                    <a:pt x="108" y="1180"/>
                  </a:lnTo>
                  <a:lnTo>
                    <a:pt x="1179" y="1072"/>
                  </a:lnTo>
                  <a:lnTo>
                    <a:pt x="107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1"/>
            <p:cNvSpPr/>
            <p:nvPr/>
          </p:nvSpPr>
          <p:spPr>
            <a:xfrm>
              <a:off x="-2860962" y="3145438"/>
              <a:ext cx="29500" cy="29500"/>
            </a:xfrm>
            <a:custGeom>
              <a:avLst/>
              <a:gdLst/>
              <a:ahLst/>
              <a:cxnLst/>
              <a:rect l="l" t="t" r="r" b="b"/>
              <a:pathLst>
                <a:path w="1180"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1"/>
            <p:cNvSpPr/>
            <p:nvPr/>
          </p:nvSpPr>
          <p:spPr>
            <a:xfrm>
              <a:off x="-2661587" y="3184363"/>
              <a:ext cx="29500" cy="29500"/>
            </a:xfrm>
            <a:custGeom>
              <a:avLst/>
              <a:gdLst/>
              <a:ahLst/>
              <a:cxnLst/>
              <a:rect l="l" t="t" r="r" b="b"/>
              <a:pathLst>
                <a:path w="1180" h="1180" extrusionOk="0">
                  <a:moveTo>
                    <a:pt x="1071" y="1"/>
                  </a:moveTo>
                  <a:lnTo>
                    <a:pt x="0" y="109"/>
                  </a:lnTo>
                  <a:lnTo>
                    <a:pt x="108" y="1180"/>
                  </a:lnTo>
                  <a:lnTo>
                    <a:pt x="1179" y="1072"/>
                  </a:lnTo>
                  <a:lnTo>
                    <a:pt x="107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1"/>
            <p:cNvSpPr/>
            <p:nvPr/>
          </p:nvSpPr>
          <p:spPr>
            <a:xfrm>
              <a:off x="-2338487" y="3387788"/>
              <a:ext cx="41650" cy="41650"/>
            </a:xfrm>
            <a:custGeom>
              <a:avLst/>
              <a:gdLst/>
              <a:ahLst/>
              <a:cxnLst/>
              <a:rect l="l" t="t" r="r" b="b"/>
              <a:pathLst>
                <a:path w="1666" h="1666" extrusionOk="0">
                  <a:moveTo>
                    <a:pt x="1513" y="0"/>
                  </a:moveTo>
                  <a:lnTo>
                    <a:pt x="1" y="153"/>
                  </a:lnTo>
                  <a:lnTo>
                    <a:pt x="145" y="1665"/>
                  </a:lnTo>
                  <a:lnTo>
                    <a:pt x="1666" y="1512"/>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1"/>
            <p:cNvSpPr/>
            <p:nvPr/>
          </p:nvSpPr>
          <p:spPr>
            <a:xfrm>
              <a:off x="-2547962" y="3414563"/>
              <a:ext cx="41650" cy="41650"/>
            </a:xfrm>
            <a:custGeom>
              <a:avLst/>
              <a:gdLst/>
              <a:ahLst/>
              <a:cxnLst/>
              <a:rect l="l" t="t" r="r" b="b"/>
              <a:pathLst>
                <a:path w="1666" h="1666" extrusionOk="0">
                  <a:moveTo>
                    <a:pt x="1512" y="0"/>
                  </a:moveTo>
                  <a:lnTo>
                    <a:pt x="0" y="153"/>
                  </a:lnTo>
                  <a:lnTo>
                    <a:pt x="153" y="1665"/>
                  </a:lnTo>
                  <a:lnTo>
                    <a:pt x="1665" y="1512"/>
                  </a:lnTo>
                  <a:lnTo>
                    <a:pt x="151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1"/>
            <p:cNvSpPr/>
            <p:nvPr/>
          </p:nvSpPr>
          <p:spPr>
            <a:xfrm>
              <a:off x="-2943087" y="3491963"/>
              <a:ext cx="26800" cy="26800"/>
            </a:xfrm>
            <a:custGeom>
              <a:avLst/>
              <a:gdLst/>
              <a:ahLst/>
              <a:cxnLst/>
              <a:rect l="l" t="t" r="r" b="b"/>
              <a:pathLst>
                <a:path w="1072" h="1072" extrusionOk="0">
                  <a:moveTo>
                    <a:pt x="972" y="0"/>
                  </a:moveTo>
                  <a:lnTo>
                    <a:pt x="0" y="99"/>
                  </a:lnTo>
                  <a:lnTo>
                    <a:pt x="99" y="1071"/>
                  </a:lnTo>
                  <a:lnTo>
                    <a:pt x="1071" y="972"/>
                  </a:lnTo>
                  <a:lnTo>
                    <a:pt x="9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1"/>
            <p:cNvSpPr/>
            <p:nvPr/>
          </p:nvSpPr>
          <p:spPr>
            <a:xfrm>
              <a:off x="-2306312" y="3224413"/>
              <a:ext cx="41675" cy="41650"/>
            </a:xfrm>
            <a:custGeom>
              <a:avLst/>
              <a:gdLst/>
              <a:ahLst/>
              <a:cxnLst/>
              <a:rect l="l" t="t" r="r" b="b"/>
              <a:pathLst>
                <a:path w="1667" h="1666" extrusionOk="0">
                  <a:moveTo>
                    <a:pt x="1513" y="1"/>
                  </a:moveTo>
                  <a:lnTo>
                    <a:pt x="1" y="154"/>
                  </a:lnTo>
                  <a:lnTo>
                    <a:pt x="154"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 name="Google Shape;1114;p11"/>
          <p:cNvGrpSpPr/>
          <p:nvPr/>
        </p:nvGrpSpPr>
        <p:grpSpPr>
          <a:xfrm rot="10636916">
            <a:off x="7853163" y="2289859"/>
            <a:ext cx="3722702" cy="2766926"/>
            <a:chOff x="-2972337" y="2908738"/>
            <a:chExt cx="873075" cy="648950"/>
          </a:xfrm>
        </p:grpSpPr>
        <p:sp>
          <p:nvSpPr>
            <p:cNvPr id="1115" name="Google Shape;1115;p11"/>
            <p:cNvSpPr/>
            <p:nvPr/>
          </p:nvSpPr>
          <p:spPr>
            <a:xfrm>
              <a:off x="-2221462" y="3089638"/>
              <a:ext cx="24325" cy="24325"/>
            </a:xfrm>
            <a:custGeom>
              <a:avLst/>
              <a:gdLst/>
              <a:ahLst/>
              <a:cxnLst/>
              <a:rect l="l" t="t" r="r" b="b"/>
              <a:pathLst>
                <a:path w="973" h="973" extrusionOk="0">
                  <a:moveTo>
                    <a:pt x="882" y="0"/>
                  </a:moveTo>
                  <a:lnTo>
                    <a:pt x="0" y="90"/>
                  </a:lnTo>
                  <a:lnTo>
                    <a:pt x="81" y="972"/>
                  </a:lnTo>
                  <a:lnTo>
                    <a:pt x="972" y="882"/>
                  </a:lnTo>
                  <a:lnTo>
                    <a:pt x="88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1"/>
            <p:cNvSpPr/>
            <p:nvPr/>
          </p:nvSpPr>
          <p:spPr>
            <a:xfrm>
              <a:off x="-2339387" y="3041488"/>
              <a:ext cx="24325" cy="24325"/>
            </a:xfrm>
            <a:custGeom>
              <a:avLst/>
              <a:gdLst/>
              <a:ahLst/>
              <a:cxnLst/>
              <a:rect l="l" t="t" r="r" b="b"/>
              <a:pathLst>
                <a:path w="973" h="973" extrusionOk="0">
                  <a:moveTo>
                    <a:pt x="883" y="0"/>
                  </a:moveTo>
                  <a:lnTo>
                    <a:pt x="1" y="90"/>
                  </a:lnTo>
                  <a:lnTo>
                    <a:pt x="91" y="972"/>
                  </a:lnTo>
                  <a:lnTo>
                    <a:pt x="973" y="882"/>
                  </a:lnTo>
                  <a:lnTo>
                    <a:pt x="88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1"/>
            <p:cNvSpPr/>
            <p:nvPr/>
          </p:nvSpPr>
          <p:spPr>
            <a:xfrm>
              <a:off x="-2180062" y="3276388"/>
              <a:ext cx="20725" cy="20950"/>
            </a:xfrm>
            <a:custGeom>
              <a:avLst/>
              <a:gdLst/>
              <a:ahLst/>
              <a:cxnLst/>
              <a:rect l="l" t="t" r="r" b="b"/>
              <a:pathLst>
                <a:path w="829" h="838" extrusionOk="0">
                  <a:moveTo>
                    <a:pt x="756" y="1"/>
                  </a:moveTo>
                  <a:lnTo>
                    <a:pt x="0" y="82"/>
                  </a:lnTo>
                  <a:lnTo>
                    <a:pt x="72" y="838"/>
                  </a:lnTo>
                  <a:lnTo>
                    <a:pt x="828"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1"/>
            <p:cNvSpPr/>
            <p:nvPr/>
          </p:nvSpPr>
          <p:spPr>
            <a:xfrm>
              <a:off x="-2208412" y="3459788"/>
              <a:ext cx="20725" cy="20725"/>
            </a:xfrm>
            <a:custGeom>
              <a:avLst/>
              <a:gdLst/>
              <a:ahLst/>
              <a:cxnLst/>
              <a:rect l="l" t="t" r="r" b="b"/>
              <a:pathLst>
                <a:path w="829" h="829" extrusionOk="0">
                  <a:moveTo>
                    <a:pt x="756" y="0"/>
                  </a:moveTo>
                  <a:lnTo>
                    <a:pt x="0" y="72"/>
                  </a:lnTo>
                  <a:lnTo>
                    <a:pt x="72" y="828"/>
                  </a:lnTo>
                  <a:lnTo>
                    <a:pt x="828" y="756"/>
                  </a:lnTo>
                  <a:lnTo>
                    <a:pt x="756"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1"/>
            <p:cNvSpPr/>
            <p:nvPr/>
          </p:nvSpPr>
          <p:spPr>
            <a:xfrm>
              <a:off x="-2125837" y="3418838"/>
              <a:ext cx="26575" cy="26800"/>
            </a:xfrm>
            <a:custGeom>
              <a:avLst/>
              <a:gdLst/>
              <a:ahLst/>
              <a:cxnLst/>
              <a:rect l="l" t="t" r="r" b="b"/>
              <a:pathLst>
                <a:path w="1063" h="1072" extrusionOk="0">
                  <a:moveTo>
                    <a:pt x="972" y="0"/>
                  </a:moveTo>
                  <a:lnTo>
                    <a:pt x="0" y="99"/>
                  </a:lnTo>
                  <a:lnTo>
                    <a:pt x="90" y="1071"/>
                  </a:lnTo>
                  <a:lnTo>
                    <a:pt x="1063" y="972"/>
                  </a:lnTo>
                  <a:lnTo>
                    <a:pt x="9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1"/>
            <p:cNvSpPr/>
            <p:nvPr/>
          </p:nvSpPr>
          <p:spPr>
            <a:xfrm>
              <a:off x="-2524337" y="3216763"/>
              <a:ext cx="41650" cy="41425"/>
            </a:xfrm>
            <a:custGeom>
              <a:avLst/>
              <a:gdLst/>
              <a:ahLst/>
              <a:cxnLst/>
              <a:rect l="l" t="t" r="r" b="b"/>
              <a:pathLst>
                <a:path w="1666" h="1657" extrusionOk="0">
                  <a:moveTo>
                    <a:pt x="1513" y="1"/>
                  </a:moveTo>
                  <a:lnTo>
                    <a:pt x="0" y="145"/>
                  </a:lnTo>
                  <a:lnTo>
                    <a:pt x="153" y="1657"/>
                  </a:lnTo>
                  <a:lnTo>
                    <a:pt x="1666" y="1504"/>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1"/>
            <p:cNvSpPr/>
            <p:nvPr/>
          </p:nvSpPr>
          <p:spPr>
            <a:xfrm>
              <a:off x="-2491487" y="3062638"/>
              <a:ext cx="41650" cy="41650"/>
            </a:xfrm>
            <a:custGeom>
              <a:avLst/>
              <a:gdLst/>
              <a:ahLst/>
              <a:cxnLst/>
              <a:rect l="l" t="t" r="r" b="b"/>
              <a:pathLst>
                <a:path w="1666" h="1666" extrusionOk="0">
                  <a:moveTo>
                    <a:pt x="1513" y="0"/>
                  </a:moveTo>
                  <a:lnTo>
                    <a:pt x="1" y="153"/>
                  </a:lnTo>
                  <a:lnTo>
                    <a:pt x="145" y="1665"/>
                  </a:lnTo>
                  <a:lnTo>
                    <a:pt x="1666" y="1512"/>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1"/>
            <p:cNvSpPr/>
            <p:nvPr/>
          </p:nvSpPr>
          <p:spPr>
            <a:xfrm>
              <a:off x="-2921487" y="3106738"/>
              <a:ext cx="24325" cy="24325"/>
            </a:xfrm>
            <a:custGeom>
              <a:avLst/>
              <a:gdLst/>
              <a:ahLst/>
              <a:cxnLst/>
              <a:rect l="l" t="t" r="r" b="b"/>
              <a:pathLst>
                <a:path w="973" h="973" extrusionOk="0">
                  <a:moveTo>
                    <a:pt x="882" y="0"/>
                  </a:moveTo>
                  <a:lnTo>
                    <a:pt x="0" y="90"/>
                  </a:lnTo>
                  <a:lnTo>
                    <a:pt x="90" y="973"/>
                  </a:lnTo>
                  <a:lnTo>
                    <a:pt x="972" y="883"/>
                  </a:lnTo>
                  <a:lnTo>
                    <a:pt x="88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1"/>
            <p:cNvSpPr/>
            <p:nvPr/>
          </p:nvSpPr>
          <p:spPr>
            <a:xfrm>
              <a:off x="-2602637" y="3133738"/>
              <a:ext cx="20950" cy="20725"/>
            </a:xfrm>
            <a:custGeom>
              <a:avLst/>
              <a:gdLst/>
              <a:ahLst/>
              <a:cxnLst/>
              <a:rect l="l" t="t" r="r" b="b"/>
              <a:pathLst>
                <a:path w="838" h="829" extrusionOk="0">
                  <a:moveTo>
                    <a:pt x="756" y="1"/>
                  </a:moveTo>
                  <a:lnTo>
                    <a:pt x="0" y="73"/>
                  </a:lnTo>
                  <a:lnTo>
                    <a:pt x="81" y="829"/>
                  </a:lnTo>
                  <a:lnTo>
                    <a:pt x="837"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1"/>
            <p:cNvSpPr/>
            <p:nvPr/>
          </p:nvSpPr>
          <p:spPr>
            <a:xfrm>
              <a:off x="-2385962" y="3528188"/>
              <a:ext cx="29500" cy="29500"/>
            </a:xfrm>
            <a:custGeom>
              <a:avLst/>
              <a:gdLst/>
              <a:ahLst/>
              <a:cxnLst/>
              <a:rect l="l" t="t" r="r" b="b"/>
              <a:pathLst>
                <a:path w="1180" h="1180" extrusionOk="0">
                  <a:moveTo>
                    <a:pt x="1072" y="0"/>
                  </a:moveTo>
                  <a:lnTo>
                    <a:pt x="1" y="108"/>
                  </a:lnTo>
                  <a:lnTo>
                    <a:pt x="109" y="1180"/>
                  </a:lnTo>
                  <a:lnTo>
                    <a:pt x="1180" y="1072"/>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1"/>
            <p:cNvSpPr/>
            <p:nvPr/>
          </p:nvSpPr>
          <p:spPr>
            <a:xfrm>
              <a:off x="-2779062" y="2908738"/>
              <a:ext cx="29725" cy="29500"/>
            </a:xfrm>
            <a:custGeom>
              <a:avLst/>
              <a:gdLst/>
              <a:ahLst/>
              <a:cxnLst/>
              <a:rect l="l" t="t" r="r" b="b"/>
              <a:pathLst>
                <a:path w="1189" h="1180" extrusionOk="0">
                  <a:moveTo>
                    <a:pt x="1081" y="0"/>
                  </a:moveTo>
                  <a:lnTo>
                    <a:pt x="1" y="108"/>
                  </a:lnTo>
                  <a:lnTo>
                    <a:pt x="109" y="1179"/>
                  </a:lnTo>
                  <a:lnTo>
                    <a:pt x="1189" y="1071"/>
                  </a:lnTo>
                  <a:lnTo>
                    <a:pt x="108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1"/>
            <p:cNvSpPr/>
            <p:nvPr/>
          </p:nvSpPr>
          <p:spPr>
            <a:xfrm>
              <a:off x="-2712012" y="3043063"/>
              <a:ext cx="29525" cy="29500"/>
            </a:xfrm>
            <a:custGeom>
              <a:avLst/>
              <a:gdLst/>
              <a:ahLst/>
              <a:cxnLst/>
              <a:rect l="l" t="t" r="r" b="b"/>
              <a:pathLst>
                <a:path w="1181"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1"/>
            <p:cNvSpPr/>
            <p:nvPr/>
          </p:nvSpPr>
          <p:spPr>
            <a:xfrm>
              <a:off x="-2972337" y="3271663"/>
              <a:ext cx="29500" cy="29500"/>
            </a:xfrm>
            <a:custGeom>
              <a:avLst/>
              <a:gdLst/>
              <a:ahLst/>
              <a:cxnLst/>
              <a:rect l="l" t="t" r="r" b="b"/>
              <a:pathLst>
                <a:path w="1180" h="1180" extrusionOk="0">
                  <a:moveTo>
                    <a:pt x="1071" y="1"/>
                  </a:moveTo>
                  <a:lnTo>
                    <a:pt x="0" y="109"/>
                  </a:lnTo>
                  <a:lnTo>
                    <a:pt x="108" y="1180"/>
                  </a:lnTo>
                  <a:lnTo>
                    <a:pt x="1179" y="1072"/>
                  </a:lnTo>
                  <a:lnTo>
                    <a:pt x="107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1"/>
            <p:cNvSpPr/>
            <p:nvPr/>
          </p:nvSpPr>
          <p:spPr>
            <a:xfrm>
              <a:off x="-2860962" y="3145438"/>
              <a:ext cx="29500" cy="29500"/>
            </a:xfrm>
            <a:custGeom>
              <a:avLst/>
              <a:gdLst/>
              <a:ahLst/>
              <a:cxnLst/>
              <a:rect l="l" t="t" r="r" b="b"/>
              <a:pathLst>
                <a:path w="1180"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1"/>
            <p:cNvSpPr/>
            <p:nvPr/>
          </p:nvSpPr>
          <p:spPr>
            <a:xfrm>
              <a:off x="-2661587" y="3184363"/>
              <a:ext cx="29500" cy="29500"/>
            </a:xfrm>
            <a:custGeom>
              <a:avLst/>
              <a:gdLst/>
              <a:ahLst/>
              <a:cxnLst/>
              <a:rect l="l" t="t" r="r" b="b"/>
              <a:pathLst>
                <a:path w="1180" h="1180" extrusionOk="0">
                  <a:moveTo>
                    <a:pt x="1071" y="1"/>
                  </a:moveTo>
                  <a:lnTo>
                    <a:pt x="0" y="109"/>
                  </a:lnTo>
                  <a:lnTo>
                    <a:pt x="108" y="1180"/>
                  </a:lnTo>
                  <a:lnTo>
                    <a:pt x="1179" y="1072"/>
                  </a:lnTo>
                  <a:lnTo>
                    <a:pt x="107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1"/>
            <p:cNvSpPr/>
            <p:nvPr/>
          </p:nvSpPr>
          <p:spPr>
            <a:xfrm>
              <a:off x="-2338487" y="3387788"/>
              <a:ext cx="41650" cy="41650"/>
            </a:xfrm>
            <a:custGeom>
              <a:avLst/>
              <a:gdLst/>
              <a:ahLst/>
              <a:cxnLst/>
              <a:rect l="l" t="t" r="r" b="b"/>
              <a:pathLst>
                <a:path w="1666" h="1666" extrusionOk="0">
                  <a:moveTo>
                    <a:pt x="1513" y="0"/>
                  </a:moveTo>
                  <a:lnTo>
                    <a:pt x="1" y="153"/>
                  </a:lnTo>
                  <a:lnTo>
                    <a:pt x="145" y="1665"/>
                  </a:lnTo>
                  <a:lnTo>
                    <a:pt x="1666" y="1512"/>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1"/>
            <p:cNvSpPr/>
            <p:nvPr/>
          </p:nvSpPr>
          <p:spPr>
            <a:xfrm>
              <a:off x="-2547962" y="3414563"/>
              <a:ext cx="41650" cy="41650"/>
            </a:xfrm>
            <a:custGeom>
              <a:avLst/>
              <a:gdLst/>
              <a:ahLst/>
              <a:cxnLst/>
              <a:rect l="l" t="t" r="r" b="b"/>
              <a:pathLst>
                <a:path w="1666" h="1666" extrusionOk="0">
                  <a:moveTo>
                    <a:pt x="1512" y="0"/>
                  </a:moveTo>
                  <a:lnTo>
                    <a:pt x="0" y="153"/>
                  </a:lnTo>
                  <a:lnTo>
                    <a:pt x="153" y="1665"/>
                  </a:lnTo>
                  <a:lnTo>
                    <a:pt x="1665" y="1512"/>
                  </a:lnTo>
                  <a:lnTo>
                    <a:pt x="151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1"/>
            <p:cNvSpPr/>
            <p:nvPr/>
          </p:nvSpPr>
          <p:spPr>
            <a:xfrm>
              <a:off x="-2943087" y="3491963"/>
              <a:ext cx="26800" cy="26800"/>
            </a:xfrm>
            <a:custGeom>
              <a:avLst/>
              <a:gdLst/>
              <a:ahLst/>
              <a:cxnLst/>
              <a:rect l="l" t="t" r="r" b="b"/>
              <a:pathLst>
                <a:path w="1072" h="1072" extrusionOk="0">
                  <a:moveTo>
                    <a:pt x="972" y="0"/>
                  </a:moveTo>
                  <a:lnTo>
                    <a:pt x="0" y="99"/>
                  </a:lnTo>
                  <a:lnTo>
                    <a:pt x="99" y="1071"/>
                  </a:lnTo>
                  <a:lnTo>
                    <a:pt x="1071" y="972"/>
                  </a:lnTo>
                  <a:lnTo>
                    <a:pt x="9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1"/>
            <p:cNvSpPr/>
            <p:nvPr/>
          </p:nvSpPr>
          <p:spPr>
            <a:xfrm>
              <a:off x="-2306312" y="3224413"/>
              <a:ext cx="41675" cy="41650"/>
            </a:xfrm>
            <a:custGeom>
              <a:avLst/>
              <a:gdLst/>
              <a:ahLst/>
              <a:cxnLst/>
              <a:rect l="l" t="t" r="r" b="b"/>
              <a:pathLst>
                <a:path w="1667" h="1666" extrusionOk="0">
                  <a:moveTo>
                    <a:pt x="1513" y="1"/>
                  </a:moveTo>
                  <a:lnTo>
                    <a:pt x="1" y="154"/>
                  </a:lnTo>
                  <a:lnTo>
                    <a:pt x="154"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 name="Google Shape;1134;p11"/>
          <p:cNvGrpSpPr/>
          <p:nvPr/>
        </p:nvGrpSpPr>
        <p:grpSpPr>
          <a:xfrm rot="9629320" flipH="1">
            <a:off x="-1392521" y="-406328"/>
            <a:ext cx="5764007" cy="2299482"/>
            <a:chOff x="-2972337" y="2908738"/>
            <a:chExt cx="1626650" cy="648950"/>
          </a:xfrm>
        </p:grpSpPr>
        <p:sp>
          <p:nvSpPr>
            <p:cNvPr id="1135" name="Google Shape;1135;p11"/>
            <p:cNvSpPr/>
            <p:nvPr/>
          </p:nvSpPr>
          <p:spPr>
            <a:xfrm>
              <a:off x="-2221462" y="3089638"/>
              <a:ext cx="24325" cy="24325"/>
            </a:xfrm>
            <a:custGeom>
              <a:avLst/>
              <a:gdLst/>
              <a:ahLst/>
              <a:cxnLst/>
              <a:rect l="l" t="t" r="r" b="b"/>
              <a:pathLst>
                <a:path w="973" h="973" extrusionOk="0">
                  <a:moveTo>
                    <a:pt x="882" y="0"/>
                  </a:moveTo>
                  <a:lnTo>
                    <a:pt x="0" y="90"/>
                  </a:lnTo>
                  <a:lnTo>
                    <a:pt x="81" y="972"/>
                  </a:lnTo>
                  <a:lnTo>
                    <a:pt x="972" y="882"/>
                  </a:lnTo>
                  <a:lnTo>
                    <a:pt x="88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1"/>
            <p:cNvSpPr/>
            <p:nvPr/>
          </p:nvSpPr>
          <p:spPr>
            <a:xfrm>
              <a:off x="-2339387" y="3041488"/>
              <a:ext cx="24325" cy="24325"/>
            </a:xfrm>
            <a:custGeom>
              <a:avLst/>
              <a:gdLst/>
              <a:ahLst/>
              <a:cxnLst/>
              <a:rect l="l" t="t" r="r" b="b"/>
              <a:pathLst>
                <a:path w="973" h="973" extrusionOk="0">
                  <a:moveTo>
                    <a:pt x="883" y="0"/>
                  </a:moveTo>
                  <a:lnTo>
                    <a:pt x="1" y="90"/>
                  </a:lnTo>
                  <a:lnTo>
                    <a:pt x="91" y="972"/>
                  </a:lnTo>
                  <a:lnTo>
                    <a:pt x="973" y="882"/>
                  </a:lnTo>
                  <a:lnTo>
                    <a:pt x="88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1"/>
            <p:cNvSpPr/>
            <p:nvPr/>
          </p:nvSpPr>
          <p:spPr>
            <a:xfrm>
              <a:off x="-2180062" y="3276388"/>
              <a:ext cx="20725" cy="20950"/>
            </a:xfrm>
            <a:custGeom>
              <a:avLst/>
              <a:gdLst/>
              <a:ahLst/>
              <a:cxnLst/>
              <a:rect l="l" t="t" r="r" b="b"/>
              <a:pathLst>
                <a:path w="829" h="838" extrusionOk="0">
                  <a:moveTo>
                    <a:pt x="756" y="1"/>
                  </a:moveTo>
                  <a:lnTo>
                    <a:pt x="0" y="82"/>
                  </a:lnTo>
                  <a:lnTo>
                    <a:pt x="72" y="838"/>
                  </a:lnTo>
                  <a:lnTo>
                    <a:pt x="828"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1"/>
            <p:cNvSpPr/>
            <p:nvPr/>
          </p:nvSpPr>
          <p:spPr>
            <a:xfrm>
              <a:off x="-1671087" y="3180763"/>
              <a:ext cx="20950" cy="20725"/>
            </a:xfrm>
            <a:custGeom>
              <a:avLst/>
              <a:gdLst/>
              <a:ahLst/>
              <a:cxnLst/>
              <a:rect l="l" t="t" r="r" b="b"/>
              <a:pathLst>
                <a:path w="838" h="829" extrusionOk="0">
                  <a:moveTo>
                    <a:pt x="757" y="1"/>
                  </a:moveTo>
                  <a:lnTo>
                    <a:pt x="1" y="73"/>
                  </a:lnTo>
                  <a:lnTo>
                    <a:pt x="82" y="829"/>
                  </a:lnTo>
                  <a:lnTo>
                    <a:pt x="838" y="757"/>
                  </a:lnTo>
                  <a:lnTo>
                    <a:pt x="757"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1"/>
            <p:cNvSpPr/>
            <p:nvPr/>
          </p:nvSpPr>
          <p:spPr>
            <a:xfrm>
              <a:off x="-2208412" y="3459788"/>
              <a:ext cx="20725" cy="20725"/>
            </a:xfrm>
            <a:custGeom>
              <a:avLst/>
              <a:gdLst/>
              <a:ahLst/>
              <a:cxnLst/>
              <a:rect l="l" t="t" r="r" b="b"/>
              <a:pathLst>
                <a:path w="829" h="829" extrusionOk="0">
                  <a:moveTo>
                    <a:pt x="756" y="0"/>
                  </a:moveTo>
                  <a:lnTo>
                    <a:pt x="0" y="72"/>
                  </a:lnTo>
                  <a:lnTo>
                    <a:pt x="72" y="828"/>
                  </a:lnTo>
                  <a:lnTo>
                    <a:pt x="828" y="756"/>
                  </a:lnTo>
                  <a:lnTo>
                    <a:pt x="756"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1"/>
            <p:cNvSpPr/>
            <p:nvPr/>
          </p:nvSpPr>
          <p:spPr>
            <a:xfrm>
              <a:off x="-1867512" y="3255463"/>
              <a:ext cx="20725" cy="20725"/>
            </a:xfrm>
            <a:custGeom>
              <a:avLst/>
              <a:gdLst/>
              <a:ahLst/>
              <a:cxnLst/>
              <a:rect l="l" t="t" r="r" b="b"/>
              <a:pathLst>
                <a:path w="829" h="829" extrusionOk="0">
                  <a:moveTo>
                    <a:pt x="756" y="1"/>
                  </a:moveTo>
                  <a:lnTo>
                    <a:pt x="0" y="73"/>
                  </a:lnTo>
                  <a:lnTo>
                    <a:pt x="72" y="829"/>
                  </a:lnTo>
                  <a:lnTo>
                    <a:pt x="828"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1"/>
            <p:cNvSpPr/>
            <p:nvPr/>
          </p:nvSpPr>
          <p:spPr>
            <a:xfrm>
              <a:off x="-1375187" y="3406913"/>
              <a:ext cx="29500" cy="29500"/>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1"/>
            <p:cNvSpPr/>
            <p:nvPr/>
          </p:nvSpPr>
          <p:spPr>
            <a:xfrm>
              <a:off x="-1774812" y="3333788"/>
              <a:ext cx="29500" cy="29500"/>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1"/>
            <p:cNvSpPr/>
            <p:nvPr/>
          </p:nvSpPr>
          <p:spPr>
            <a:xfrm>
              <a:off x="-1710462" y="3262888"/>
              <a:ext cx="29500" cy="29500"/>
            </a:xfrm>
            <a:custGeom>
              <a:avLst/>
              <a:gdLst/>
              <a:ahLst/>
              <a:cxnLst/>
              <a:rect l="l" t="t" r="r" b="b"/>
              <a:pathLst>
                <a:path w="1180" h="1180" extrusionOk="0">
                  <a:moveTo>
                    <a:pt x="1072" y="1"/>
                  </a:moveTo>
                  <a:lnTo>
                    <a:pt x="0" y="109"/>
                  </a:lnTo>
                  <a:lnTo>
                    <a:pt x="108"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1"/>
            <p:cNvSpPr/>
            <p:nvPr/>
          </p:nvSpPr>
          <p:spPr>
            <a:xfrm>
              <a:off x="-1961587" y="3150388"/>
              <a:ext cx="29500" cy="29500"/>
            </a:xfrm>
            <a:custGeom>
              <a:avLst/>
              <a:gdLst/>
              <a:ahLst/>
              <a:cxnLst/>
              <a:rect l="l" t="t" r="r" b="b"/>
              <a:pathLst>
                <a:path w="1180"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1"/>
            <p:cNvSpPr/>
            <p:nvPr/>
          </p:nvSpPr>
          <p:spPr>
            <a:xfrm>
              <a:off x="-1627437" y="3251188"/>
              <a:ext cx="29500" cy="29500"/>
            </a:xfrm>
            <a:custGeom>
              <a:avLst/>
              <a:gdLst/>
              <a:ahLst/>
              <a:cxnLst/>
              <a:rect l="l" t="t" r="r" b="b"/>
              <a:pathLst>
                <a:path w="1180" h="1180" extrusionOk="0">
                  <a:moveTo>
                    <a:pt x="1081" y="1"/>
                  </a:moveTo>
                  <a:lnTo>
                    <a:pt x="1" y="109"/>
                  </a:lnTo>
                  <a:lnTo>
                    <a:pt x="109" y="1180"/>
                  </a:lnTo>
                  <a:lnTo>
                    <a:pt x="1180" y="1072"/>
                  </a:lnTo>
                  <a:lnTo>
                    <a:pt x="108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1"/>
            <p:cNvSpPr/>
            <p:nvPr/>
          </p:nvSpPr>
          <p:spPr>
            <a:xfrm>
              <a:off x="-1537212" y="3293263"/>
              <a:ext cx="41675" cy="41425"/>
            </a:xfrm>
            <a:custGeom>
              <a:avLst/>
              <a:gdLst/>
              <a:ahLst/>
              <a:cxnLst/>
              <a:rect l="l" t="t" r="r" b="b"/>
              <a:pathLst>
                <a:path w="1667" h="1657" extrusionOk="0">
                  <a:moveTo>
                    <a:pt x="1513" y="1"/>
                  </a:moveTo>
                  <a:lnTo>
                    <a:pt x="1" y="154"/>
                  </a:lnTo>
                  <a:lnTo>
                    <a:pt x="154" y="1657"/>
                  </a:lnTo>
                  <a:lnTo>
                    <a:pt x="1666" y="1504"/>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1"/>
            <p:cNvSpPr/>
            <p:nvPr/>
          </p:nvSpPr>
          <p:spPr>
            <a:xfrm>
              <a:off x="-1932562" y="3370688"/>
              <a:ext cx="26800" cy="26800"/>
            </a:xfrm>
            <a:custGeom>
              <a:avLst/>
              <a:gdLst/>
              <a:ahLst/>
              <a:cxnLst/>
              <a:rect l="l" t="t" r="r" b="b"/>
              <a:pathLst>
                <a:path w="1072" h="1072" extrusionOk="0">
                  <a:moveTo>
                    <a:pt x="973" y="0"/>
                  </a:moveTo>
                  <a:lnTo>
                    <a:pt x="1" y="99"/>
                  </a:lnTo>
                  <a:lnTo>
                    <a:pt x="100" y="1071"/>
                  </a:lnTo>
                  <a:lnTo>
                    <a:pt x="1072" y="972"/>
                  </a:lnTo>
                  <a:lnTo>
                    <a:pt x="97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1"/>
            <p:cNvSpPr/>
            <p:nvPr/>
          </p:nvSpPr>
          <p:spPr>
            <a:xfrm>
              <a:off x="-2125837" y="3418838"/>
              <a:ext cx="26575" cy="26800"/>
            </a:xfrm>
            <a:custGeom>
              <a:avLst/>
              <a:gdLst/>
              <a:ahLst/>
              <a:cxnLst/>
              <a:rect l="l" t="t" r="r" b="b"/>
              <a:pathLst>
                <a:path w="1063" h="1072" extrusionOk="0">
                  <a:moveTo>
                    <a:pt x="972" y="0"/>
                  </a:moveTo>
                  <a:lnTo>
                    <a:pt x="0" y="99"/>
                  </a:lnTo>
                  <a:lnTo>
                    <a:pt x="90" y="1071"/>
                  </a:lnTo>
                  <a:lnTo>
                    <a:pt x="1063" y="972"/>
                  </a:lnTo>
                  <a:lnTo>
                    <a:pt x="9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1"/>
            <p:cNvSpPr/>
            <p:nvPr/>
          </p:nvSpPr>
          <p:spPr>
            <a:xfrm>
              <a:off x="-2524337" y="3216763"/>
              <a:ext cx="41650" cy="41425"/>
            </a:xfrm>
            <a:custGeom>
              <a:avLst/>
              <a:gdLst/>
              <a:ahLst/>
              <a:cxnLst/>
              <a:rect l="l" t="t" r="r" b="b"/>
              <a:pathLst>
                <a:path w="1666" h="1657" extrusionOk="0">
                  <a:moveTo>
                    <a:pt x="1513" y="1"/>
                  </a:moveTo>
                  <a:lnTo>
                    <a:pt x="0" y="145"/>
                  </a:lnTo>
                  <a:lnTo>
                    <a:pt x="153" y="1657"/>
                  </a:lnTo>
                  <a:lnTo>
                    <a:pt x="1666" y="1504"/>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1"/>
            <p:cNvSpPr/>
            <p:nvPr/>
          </p:nvSpPr>
          <p:spPr>
            <a:xfrm>
              <a:off x="-2491487" y="3062638"/>
              <a:ext cx="41650" cy="41650"/>
            </a:xfrm>
            <a:custGeom>
              <a:avLst/>
              <a:gdLst/>
              <a:ahLst/>
              <a:cxnLst/>
              <a:rect l="l" t="t" r="r" b="b"/>
              <a:pathLst>
                <a:path w="1666" h="1666" extrusionOk="0">
                  <a:moveTo>
                    <a:pt x="1513" y="0"/>
                  </a:moveTo>
                  <a:lnTo>
                    <a:pt x="1" y="153"/>
                  </a:lnTo>
                  <a:lnTo>
                    <a:pt x="145" y="1665"/>
                  </a:lnTo>
                  <a:lnTo>
                    <a:pt x="1666" y="1512"/>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1"/>
            <p:cNvSpPr/>
            <p:nvPr/>
          </p:nvSpPr>
          <p:spPr>
            <a:xfrm>
              <a:off x="-2921487" y="3106738"/>
              <a:ext cx="24325" cy="24325"/>
            </a:xfrm>
            <a:custGeom>
              <a:avLst/>
              <a:gdLst/>
              <a:ahLst/>
              <a:cxnLst/>
              <a:rect l="l" t="t" r="r" b="b"/>
              <a:pathLst>
                <a:path w="973" h="973" extrusionOk="0">
                  <a:moveTo>
                    <a:pt x="882" y="0"/>
                  </a:moveTo>
                  <a:lnTo>
                    <a:pt x="0" y="90"/>
                  </a:lnTo>
                  <a:lnTo>
                    <a:pt x="90" y="973"/>
                  </a:lnTo>
                  <a:lnTo>
                    <a:pt x="972" y="883"/>
                  </a:lnTo>
                  <a:lnTo>
                    <a:pt x="88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1"/>
            <p:cNvSpPr/>
            <p:nvPr/>
          </p:nvSpPr>
          <p:spPr>
            <a:xfrm>
              <a:off x="-2602637" y="3133738"/>
              <a:ext cx="20950" cy="20725"/>
            </a:xfrm>
            <a:custGeom>
              <a:avLst/>
              <a:gdLst/>
              <a:ahLst/>
              <a:cxnLst/>
              <a:rect l="l" t="t" r="r" b="b"/>
              <a:pathLst>
                <a:path w="838" h="829" extrusionOk="0">
                  <a:moveTo>
                    <a:pt x="756" y="1"/>
                  </a:moveTo>
                  <a:lnTo>
                    <a:pt x="0" y="73"/>
                  </a:lnTo>
                  <a:lnTo>
                    <a:pt x="81" y="829"/>
                  </a:lnTo>
                  <a:lnTo>
                    <a:pt x="837"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1"/>
            <p:cNvSpPr/>
            <p:nvPr/>
          </p:nvSpPr>
          <p:spPr>
            <a:xfrm>
              <a:off x="-2385962" y="3528188"/>
              <a:ext cx="29500" cy="29500"/>
            </a:xfrm>
            <a:custGeom>
              <a:avLst/>
              <a:gdLst/>
              <a:ahLst/>
              <a:cxnLst/>
              <a:rect l="l" t="t" r="r" b="b"/>
              <a:pathLst>
                <a:path w="1180" h="1180" extrusionOk="0">
                  <a:moveTo>
                    <a:pt x="1072" y="0"/>
                  </a:moveTo>
                  <a:lnTo>
                    <a:pt x="1" y="108"/>
                  </a:lnTo>
                  <a:lnTo>
                    <a:pt x="109" y="1180"/>
                  </a:lnTo>
                  <a:lnTo>
                    <a:pt x="1180" y="1072"/>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1"/>
            <p:cNvSpPr/>
            <p:nvPr/>
          </p:nvSpPr>
          <p:spPr>
            <a:xfrm>
              <a:off x="-2779062" y="2908738"/>
              <a:ext cx="29725" cy="29500"/>
            </a:xfrm>
            <a:custGeom>
              <a:avLst/>
              <a:gdLst/>
              <a:ahLst/>
              <a:cxnLst/>
              <a:rect l="l" t="t" r="r" b="b"/>
              <a:pathLst>
                <a:path w="1189" h="1180" extrusionOk="0">
                  <a:moveTo>
                    <a:pt x="1081" y="0"/>
                  </a:moveTo>
                  <a:lnTo>
                    <a:pt x="1" y="108"/>
                  </a:lnTo>
                  <a:lnTo>
                    <a:pt x="109" y="1179"/>
                  </a:lnTo>
                  <a:lnTo>
                    <a:pt x="1189" y="1071"/>
                  </a:lnTo>
                  <a:lnTo>
                    <a:pt x="108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1"/>
            <p:cNvSpPr/>
            <p:nvPr/>
          </p:nvSpPr>
          <p:spPr>
            <a:xfrm>
              <a:off x="-2712012" y="3043063"/>
              <a:ext cx="29525" cy="29500"/>
            </a:xfrm>
            <a:custGeom>
              <a:avLst/>
              <a:gdLst/>
              <a:ahLst/>
              <a:cxnLst/>
              <a:rect l="l" t="t" r="r" b="b"/>
              <a:pathLst>
                <a:path w="1181"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1"/>
            <p:cNvSpPr/>
            <p:nvPr/>
          </p:nvSpPr>
          <p:spPr>
            <a:xfrm>
              <a:off x="-2972337" y="3271663"/>
              <a:ext cx="29500" cy="29500"/>
            </a:xfrm>
            <a:custGeom>
              <a:avLst/>
              <a:gdLst/>
              <a:ahLst/>
              <a:cxnLst/>
              <a:rect l="l" t="t" r="r" b="b"/>
              <a:pathLst>
                <a:path w="1180" h="1180" extrusionOk="0">
                  <a:moveTo>
                    <a:pt x="1071" y="1"/>
                  </a:moveTo>
                  <a:lnTo>
                    <a:pt x="0" y="109"/>
                  </a:lnTo>
                  <a:lnTo>
                    <a:pt x="108" y="1180"/>
                  </a:lnTo>
                  <a:lnTo>
                    <a:pt x="1179" y="1072"/>
                  </a:lnTo>
                  <a:lnTo>
                    <a:pt x="107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1"/>
            <p:cNvSpPr/>
            <p:nvPr/>
          </p:nvSpPr>
          <p:spPr>
            <a:xfrm>
              <a:off x="-2860962" y="3145438"/>
              <a:ext cx="29500" cy="29500"/>
            </a:xfrm>
            <a:custGeom>
              <a:avLst/>
              <a:gdLst/>
              <a:ahLst/>
              <a:cxnLst/>
              <a:rect l="l" t="t" r="r" b="b"/>
              <a:pathLst>
                <a:path w="1180"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1"/>
            <p:cNvSpPr/>
            <p:nvPr/>
          </p:nvSpPr>
          <p:spPr>
            <a:xfrm>
              <a:off x="-2661587" y="3184363"/>
              <a:ext cx="29500" cy="29500"/>
            </a:xfrm>
            <a:custGeom>
              <a:avLst/>
              <a:gdLst/>
              <a:ahLst/>
              <a:cxnLst/>
              <a:rect l="l" t="t" r="r" b="b"/>
              <a:pathLst>
                <a:path w="1180" h="1180" extrusionOk="0">
                  <a:moveTo>
                    <a:pt x="1071" y="1"/>
                  </a:moveTo>
                  <a:lnTo>
                    <a:pt x="0" y="109"/>
                  </a:lnTo>
                  <a:lnTo>
                    <a:pt x="108" y="1180"/>
                  </a:lnTo>
                  <a:lnTo>
                    <a:pt x="1179" y="1072"/>
                  </a:lnTo>
                  <a:lnTo>
                    <a:pt x="107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1"/>
            <p:cNvSpPr/>
            <p:nvPr/>
          </p:nvSpPr>
          <p:spPr>
            <a:xfrm>
              <a:off x="-2338487" y="3387788"/>
              <a:ext cx="41650" cy="41650"/>
            </a:xfrm>
            <a:custGeom>
              <a:avLst/>
              <a:gdLst/>
              <a:ahLst/>
              <a:cxnLst/>
              <a:rect l="l" t="t" r="r" b="b"/>
              <a:pathLst>
                <a:path w="1666" h="1666" extrusionOk="0">
                  <a:moveTo>
                    <a:pt x="1513" y="0"/>
                  </a:moveTo>
                  <a:lnTo>
                    <a:pt x="1" y="153"/>
                  </a:lnTo>
                  <a:lnTo>
                    <a:pt x="145" y="1665"/>
                  </a:lnTo>
                  <a:lnTo>
                    <a:pt x="1666" y="1512"/>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1"/>
            <p:cNvSpPr/>
            <p:nvPr/>
          </p:nvSpPr>
          <p:spPr>
            <a:xfrm>
              <a:off x="-2547962" y="3414563"/>
              <a:ext cx="41650" cy="41650"/>
            </a:xfrm>
            <a:custGeom>
              <a:avLst/>
              <a:gdLst/>
              <a:ahLst/>
              <a:cxnLst/>
              <a:rect l="l" t="t" r="r" b="b"/>
              <a:pathLst>
                <a:path w="1666" h="1666" extrusionOk="0">
                  <a:moveTo>
                    <a:pt x="1512" y="0"/>
                  </a:moveTo>
                  <a:lnTo>
                    <a:pt x="0" y="153"/>
                  </a:lnTo>
                  <a:lnTo>
                    <a:pt x="153" y="1665"/>
                  </a:lnTo>
                  <a:lnTo>
                    <a:pt x="1665" y="1512"/>
                  </a:lnTo>
                  <a:lnTo>
                    <a:pt x="151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1"/>
            <p:cNvSpPr/>
            <p:nvPr/>
          </p:nvSpPr>
          <p:spPr>
            <a:xfrm>
              <a:off x="-2943087" y="3491963"/>
              <a:ext cx="26800" cy="26800"/>
            </a:xfrm>
            <a:custGeom>
              <a:avLst/>
              <a:gdLst/>
              <a:ahLst/>
              <a:cxnLst/>
              <a:rect l="l" t="t" r="r" b="b"/>
              <a:pathLst>
                <a:path w="1072" h="1072" extrusionOk="0">
                  <a:moveTo>
                    <a:pt x="972" y="0"/>
                  </a:moveTo>
                  <a:lnTo>
                    <a:pt x="0" y="99"/>
                  </a:lnTo>
                  <a:lnTo>
                    <a:pt x="99" y="1071"/>
                  </a:lnTo>
                  <a:lnTo>
                    <a:pt x="1071" y="972"/>
                  </a:lnTo>
                  <a:lnTo>
                    <a:pt x="9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1"/>
            <p:cNvSpPr/>
            <p:nvPr/>
          </p:nvSpPr>
          <p:spPr>
            <a:xfrm>
              <a:off x="-2306312" y="3224413"/>
              <a:ext cx="41675" cy="41650"/>
            </a:xfrm>
            <a:custGeom>
              <a:avLst/>
              <a:gdLst/>
              <a:ahLst/>
              <a:cxnLst/>
              <a:rect l="l" t="t" r="r" b="b"/>
              <a:pathLst>
                <a:path w="1667" h="1666" extrusionOk="0">
                  <a:moveTo>
                    <a:pt x="1513" y="1"/>
                  </a:moveTo>
                  <a:lnTo>
                    <a:pt x="1" y="154"/>
                  </a:lnTo>
                  <a:lnTo>
                    <a:pt x="154"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3" name="Google Shape;1163;p11"/>
          <p:cNvGrpSpPr/>
          <p:nvPr/>
        </p:nvGrpSpPr>
        <p:grpSpPr>
          <a:xfrm rot="-10636916" flipH="1">
            <a:off x="-2664184" y="2189884"/>
            <a:ext cx="3722702" cy="2766926"/>
            <a:chOff x="-2972337" y="2908738"/>
            <a:chExt cx="873075" cy="648950"/>
          </a:xfrm>
        </p:grpSpPr>
        <p:sp>
          <p:nvSpPr>
            <p:cNvPr id="1164" name="Google Shape;1164;p11"/>
            <p:cNvSpPr/>
            <p:nvPr/>
          </p:nvSpPr>
          <p:spPr>
            <a:xfrm>
              <a:off x="-2221462" y="3089638"/>
              <a:ext cx="24325" cy="24325"/>
            </a:xfrm>
            <a:custGeom>
              <a:avLst/>
              <a:gdLst/>
              <a:ahLst/>
              <a:cxnLst/>
              <a:rect l="l" t="t" r="r" b="b"/>
              <a:pathLst>
                <a:path w="973" h="973" extrusionOk="0">
                  <a:moveTo>
                    <a:pt x="882" y="0"/>
                  </a:moveTo>
                  <a:lnTo>
                    <a:pt x="0" y="90"/>
                  </a:lnTo>
                  <a:lnTo>
                    <a:pt x="81" y="972"/>
                  </a:lnTo>
                  <a:lnTo>
                    <a:pt x="972" y="882"/>
                  </a:lnTo>
                  <a:lnTo>
                    <a:pt x="88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1"/>
            <p:cNvSpPr/>
            <p:nvPr/>
          </p:nvSpPr>
          <p:spPr>
            <a:xfrm>
              <a:off x="-2339387" y="3041488"/>
              <a:ext cx="24325" cy="24325"/>
            </a:xfrm>
            <a:custGeom>
              <a:avLst/>
              <a:gdLst/>
              <a:ahLst/>
              <a:cxnLst/>
              <a:rect l="l" t="t" r="r" b="b"/>
              <a:pathLst>
                <a:path w="973" h="973" extrusionOk="0">
                  <a:moveTo>
                    <a:pt x="883" y="0"/>
                  </a:moveTo>
                  <a:lnTo>
                    <a:pt x="1" y="90"/>
                  </a:lnTo>
                  <a:lnTo>
                    <a:pt x="91" y="972"/>
                  </a:lnTo>
                  <a:lnTo>
                    <a:pt x="973" y="882"/>
                  </a:lnTo>
                  <a:lnTo>
                    <a:pt x="88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1"/>
            <p:cNvSpPr/>
            <p:nvPr/>
          </p:nvSpPr>
          <p:spPr>
            <a:xfrm>
              <a:off x="-2180062" y="3276388"/>
              <a:ext cx="20725" cy="20950"/>
            </a:xfrm>
            <a:custGeom>
              <a:avLst/>
              <a:gdLst/>
              <a:ahLst/>
              <a:cxnLst/>
              <a:rect l="l" t="t" r="r" b="b"/>
              <a:pathLst>
                <a:path w="829" h="838" extrusionOk="0">
                  <a:moveTo>
                    <a:pt x="756" y="1"/>
                  </a:moveTo>
                  <a:lnTo>
                    <a:pt x="0" y="82"/>
                  </a:lnTo>
                  <a:lnTo>
                    <a:pt x="72" y="838"/>
                  </a:lnTo>
                  <a:lnTo>
                    <a:pt x="828"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1"/>
            <p:cNvSpPr/>
            <p:nvPr/>
          </p:nvSpPr>
          <p:spPr>
            <a:xfrm>
              <a:off x="-2208412" y="3459788"/>
              <a:ext cx="20725" cy="20725"/>
            </a:xfrm>
            <a:custGeom>
              <a:avLst/>
              <a:gdLst/>
              <a:ahLst/>
              <a:cxnLst/>
              <a:rect l="l" t="t" r="r" b="b"/>
              <a:pathLst>
                <a:path w="829" h="829" extrusionOk="0">
                  <a:moveTo>
                    <a:pt x="756" y="0"/>
                  </a:moveTo>
                  <a:lnTo>
                    <a:pt x="0" y="72"/>
                  </a:lnTo>
                  <a:lnTo>
                    <a:pt x="72" y="828"/>
                  </a:lnTo>
                  <a:lnTo>
                    <a:pt x="828" y="756"/>
                  </a:lnTo>
                  <a:lnTo>
                    <a:pt x="756"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1"/>
            <p:cNvSpPr/>
            <p:nvPr/>
          </p:nvSpPr>
          <p:spPr>
            <a:xfrm>
              <a:off x="-2125837" y="3418838"/>
              <a:ext cx="26575" cy="26800"/>
            </a:xfrm>
            <a:custGeom>
              <a:avLst/>
              <a:gdLst/>
              <a:ahLst/>
              <a:cxnLst/>
              <a:rect l="l" t="t" r="r" b="b"/>
              <a:pathLst>
                <a:path w="1063" h="1072" extrusionOk="0">
                  <a:moveTo>
                    <a:pt x="972" y="0"/>
                  </a:moveTo>
                  <a:lnTo>
                    <a:pt x="0" y="99"/>
                  </a:lnTo>
                  <a:lnTo>
                    <a:pt x="90" y="1071"/>
                  </a:lnTo>
                  <a:lnTo>
                    <a:pt x="1063" y="972"/>
                  </a:lnTo>
                  <a:lnTo>
                    <a:pt x="9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1"/>
            <p:cNvSpPr/>
            <p:nvPr/>
          </p:nvSpPr>
          <p:spPr>
            <a:xfrm>
              <a:off x="-2524337" y="3216763"/>
              <a:ext cx="41650" cy="41425"/>
            </a:xfrm>
            <a:custGeom>
              <a:avLst/>
              <a:gdLst/>
              <a:ahLst/>
              <a:cxnLst/>
              <a:rect l="l" t="t" r="r" b="b"/>
              <a:pathLst>
                <a:path w="1666" h="1657" extrusionOk="0">
                  <a:moveTo>
                    <a:pt x="1513" y="1"/>
                  </a:moveTo>
                  <a:lnTo>
                    <a:pt x="0" y="145"/>
                  </a:lnTo>
                  <a:lnTo>
                    <a:pt x="153" y="1657"/>
                  </a:lnTo>
                  <a:lnTo>
                    <a:pt x="1666" y="1504"/>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1"/>
            <p:cNvSpPr/>
            <p:nvPr/>
          </p:nvSpPr>
          <p:spPr>
            <a:xfrm>
              <a:off x="-2491487" y="3062638"/>
              <a:ext cx="41650" cy="41650"/>
            </a:xfrm>
            <a:custGeom>
              <a:avLst/>
              <a:gdLst/>
              <a:ahLst/>
              <a:cxnLst/>
              <a:rect l="l" t="t" r="r" b="b"/>
              <a:pathLst>
                <a:path w="1666" h="1666" extrusionOk="0">
                  <a:moveTo>
                    <a:pt x="1513" y="0"/>
                  </a:moveTo>
                  <a:lnTo>
                    <a:pt x="1" y="153"/>
                  </a:lnTo>
                  <a:lnTo>
                    <a:pt x="145" y="1665"/>
                  </a:lnTo>
                  <a:lnTo>
                    <a:pt x="1666" y="1512"/>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1"/>
            <p:cNvSpPr/>
            <p:nvPr/>
          </p:nvSpPr>
          <p:spPr>
            <a:xfrm>
              <a:off x="-2921487" y="3106738"/>
              <a:ext cx="24325" cy="24325"/>
            </a:xfrm>
            <a:custGeom>
              <a:avLst/>
              <a:gdLst/>
              <a:ahLst/>
              <a:cxnLst/>
              <a:rect l="l" t="t" r="r" b="b"/>
              <a:pathLst>
                <a:path w="973" h="973" extrusionOk="0">
                  <a:moveTo>
                    <a:pt x="882" y="0"/>
                  </a:moveTo>
                  <a:lnTo>
                    <a:pt x="0" y="90"/>
                  </a:lnTo>
                  <a:lnTo>
                    <a:pt x="90" y="973"/>
                  </a:lnTo>
                  <a:lnTo>
                    <a:pt x="972" y="883"/>
                  </a:lnTo>
                  <a:lnTo>
                    <a:pt x="88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1"/>
            <p:cNvSpPr/>
            <p:nvPr/>
          </p:nvSpPr>
          <p:spPr>
            <a:xfrm>
              <a:off x="-2602637" y="3133738"/>
              <a:ext cx="20950" cy="20725"/>
            </a:xfrm>
            <a:custGeom>
              <a:avLst/>
              <a:gdLst/>
              <a:ahLst/>
              <a:cxnLst/>
              <a:rect l="l" t="t" r="r" b="b"/>
              <a:pathLst>
                <a:path w="838" h="829" extrusionOk="0">
                  <a:moveTo>
                    <a:pt x="756" y="1"/>
                  </a:moveTo>
                  <a:lnTo>
                    <a:pt x="0" y="73"/>
                  </a:lnTo>
                  <a:lnTo>
                    <a:pt x="81" y="829"/>
                  </a:lnTo>
                  <a:lnTo>
                    <a:pt x="837"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1"/>
            <p:cNvSpPr/>
            <p:nvPr/>
          </p:nvSpPr>
          <p:spPr>
            <a:xfrm>
              <a:off x="-2385962" y="3528188"/>
              <a:ext cx="29500" cy="29500"/>
            </a:xfrm>
            <a:custGeom>
              <a:avLst/>
              <a:gdLst/>
              <a:ahLst/>
              <a:cxnLst/>
              <a:rect l="l" t="t" r="r" b="b"/>
              <a:pathLst>
                <a:path w="1180" h="1180" extrusionOk="0">
                  <a:moveTo>
                    <a:pt x="1072" y="0"/>
                  </a:moveTo>
                  <a:lnTo>
                    <a:pt x="1" y="108"/>
                  </a:lnTo>
                  <a:lnTo>
                    <a:pt x="109" y="1180"/>
                  </a:lnTo>
                  <a:lnTo>
                    <a:pt x="1180" y="1072"/>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1"/>
            <p:cNvSpPr/>
            <p:nvPr/>
          </p:nvSpPr>
          <p:spPr>
            <a:xfrm>
              <a:off x="-2779062" y="2908738"/>
              <a:ext cx="29725" cy="29500"/>
            </a:xfrm>
            <a:custGeom>
              <a:avLst/>
              <a:gdLst/>
              <a:ahLst/>
              <a:cxnLst/>
              <a:rect l="l" t="t" r="r" b="b"/>
              <a:pathLst>
                <a:path w="1189" h="1180" extrusionOk="0">
                  <a:moveTo>
                    <a:pt x="1081" y="0"/>
                  </a:moveTo>
                  <a:lnTo>
                    <a:pt x="1" y="108"/>
                  </a:lnTo>
                  <a:lnTo>
                    <a:pt x="109" y="1179"/>
                  </a:lnTo>
                  <a:lnTo>
                    <a:pt x="1189" y="1071"/>
                  </a:lnTo>
                  <a:lnTo>
                    <a:pt x="108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1"/>
            <p:cNvSpPr/>
            <p:nvPr/>
          </p:nvSpPr>
          <p:spPr>
            <a:xfrm>
              <a:off x="-2712012" y="3043063"/>
              <a:ext cx="29525" cy="29500"/>
            </a:xfrm>
            <a:custGeom>
              <a:avLst/>
              <a:gdLst/>
              <a:ahLst/>
              <a:cxnLst/>
              <a:rect l="l" t="t" r="r" b="b"/>
              <a:pathLst>
                <a:path w="1181"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1"/>
            <p:cNvSpPr/>
            <p:nvPr/>
          </p:nvSpPr>
          <p:spPr>
            <a:xfrm>
              <a:off x="-2972337" y="3271663"/>
              <a:ext cx="29500" cy="29500"/>
            </a:xfrm>
            <a:custGeom>
              <a:avLst/>
              <a:gdLst/>
              <a:ahLst/>
              <a:cxnLst/>
              <a:rect l="l" t="t" r="r" b="b"/>
              <a:pathLst>
                <a:path w="1180" h="1180" extrusionOk="0">
                  <a:moveTo>
                    <a:pt x="1071" y="1"/>
                  </a:moveTo>
                  <a:lnTo>
                    <a:pt x="0" y="109"/>
                  </a:lnTo>
                  <a:lnTo>
                    <a:pt x="108" y="1180"/>
                  </a:lnTo>
                  <a:lnTo>
                    <a:pt x="1179" y="1072"/>
                  </a:lnTo>
                  <a:lnTo>
                    <a:pt x="107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1"/>
            <p:cNvSpPr/>
            <p:nvPr/>
          </p:nvSpPr>
          <p:spPr>
            <a:xfrm>
              <a:off x="-2860962" y="3145438"/>
              <a:ext cx="29500" cy="29500"/>
            </a:xfrm>
            <a:custGeom>
              <a:avLst/>
              <a:gdLst/>
              <a:ahLst/>
              <a:cxnLst/>
              <a:rect l="l" t="t" r="r" b="b"/>
              <a:pathLst>
                <a:path w="1180"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1"/>
            <p:cNvSpPr/>
            <p:nvPr/>
          </p:nvSpPr>
          <p:spPr>
            <a:xfrm>
              <a:off x="-2661587" y="3184363"/>
              <a:ext cx="29500" cy="29500"/>
            </a:xfrm>
            <a:custGeom>
              <a:avLst/>
              <a:gdLst/>
              <a:ahLst/>
              <a:cxnLst/>
              <a:rect l="l" t="t" r="r" b="b"/>
              <a:pathLst>
                <a:path w="1180" h="1180" extrusionOk="0">
                  <a:moveTo>
                    <a:pt x="1071" y="1"/>
                  </a:moveTo>
                  <a:lnTo>
                    <a:pt x="0" y="109"/>
                  </a:lnTo>
                  <a:lnTo>
                    <a:pt x="108" y="1180"/>
                  </a:lnTo>
                  <a:lnTo>
                    <a:pt x="1179" y="1072"/>
                  </a:lnTo>
                  <a:lnTo>
                    <a:pt x="107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1"/>
            <p:cNvSpPr/>
            <p:nvPr/>
          </p:nvSpPr>
          <p:spPr>
            <a:xfrm>
              <a:off x="-2338487" y="3387788"/>
              <a:ext cx="41650" cy="41650"/>
            </a:xfrm>
            <a:custGeom>
              <a:avLst/>
              <a:gdLst/>
              <a:ahLst/>
              <a:cxnLst/>
              <a:rect l="l" t="t" r="r" b="b"/>
              <a:pathLst>
                <a:path w="1666" h="1666" extrusionOk="0">
                  <a:moveTo>
                    <a:pt x="1513" y="0"/>
                  </a:moveTo>
                  <a:lnTo>
                    <a:pt x="1" y="153"/>
                  </a:lnTo>
                  <a:lnTo>
                    <a:pt x="145" y="1665"/>
                  </a:lnTo>
                  <a:lnTo>
                    <a:pt x="1666" y="1512"/>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1"/>
            <p:cNvSpPr/>
            <p:nvPr/>
          </p:nvSpPr>
          <p:spPr>
            <a:xfrm>
              <a:off x="-2547962" y="3414563"/>
              <a:ext cx="41650" cy="41650"/>
            </a:xfrm>
            <a:custGeom>
              <a:avLst/>
              <a:gdLst/>
              <a:ahLst/>
              <a:cxnLst/>
              <a:rect l="l" t="t" r="r" b="b"/>
              <a:pathLst>
                <a:path w="1666" h="1666" extrusionOk="0">
                  <a:moveTo>
                    <a:pt x="1512" y="0"/>
                  </a:moveTo>
                  <a:lnTo>
                    <a:pt x="0" y="153"/>
                  </a:lnTo>
                  <a:lnTo>
                    <a:pt x="153" y="1665"/>
                  </a:lnTo>
                  <a:lnTo>
                    <a:pt x="1665" y="1512"/>
                  </a:lnTo>
                  <a:lnTo>
                    <a:pt x="151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1"/>
            <p:cNvSpPr/>
            <p:nvPr/>
          </p:nvSpPr>
          <p:spPr>
            <a:xfrm>
              <a:off x="-2943087" y="3491963"/>
              <a:ext cx="26800" cy="26800"/>
            </a:xfrm>
            <a:custGeom>
              <a:avLst/>
              <a:gdLst/>
              <a:ahLst/>
              <a:cxnLst/>
              <a:rect l="l" t="t" r="r" b="b"/>
              <a:pathLst>
                <a:path w="1072" h="1072" extrusionOk="0">
                  <a:moveTo>
                    <a:pt x="972" y="0"/>
                  </a:moveTo>
                  <a:lnTo>
                    <a:pt x="0" y="99"/>
                  </a:lnTo>
                  <a:lnTo>
                    <a:pt x="99" y="1071"/>
                  </a:lnTo>
                  <a:lnTo>
                    <a:pt x="1071" y="972"/>
                  </a:lnTo>
                  <a:lnTo>
                    <a:pt x="9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1"/>
            <p:cNvSpPr/>
            <p:nvPr/>
          </p:nvSpPr>
          <p:spPr>
            <a:xfrm>
              <a:off x="-2306312" y="3224413"/>
              <a:ext cx="41675" cy="41650"/>
            </a:xfrm>
            <a:custGeom>
              <a:avLst/>
              <a:gdLst/>
              <a:ahLst/>
              <a:cxnLst/>
              <a:rect l="l" t="t" r="r" b="b"/>
              <a:pathLst>
                <a:path w="1667" h="1666" extrusionOk="0">
                  <a:moveTo>
                    <a:pt x="1513" y="1"/>
                  </a:moveTo>
                  <a:lnTo>
                    <a:pt x="1" y="154"/>
                  </a:lnTo>
                  <a:lnTo>
                    <a:pt x="154"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11"/>
          <p:cNvGrpSpPr/>
          <p:nvPr/>
        </p:nvGrpSpPr>
        <p:grpSpPr>
          <a:xfrm rot="-939060">
            <a:off x="2594495" y="3799731"/>
            <a:ext cx="3722698" cy="2766911"/>
            <a:chOff x="-2972337" y="2908738"/>
            <a:chExt cx="873075" cy="648950"/>
          </a:xfrm>
        </p:grpSpPr>
        <p:sp>
          <p:nvSpPr>
            <p:cNvPr id="1184" name="Google Shape;1184;p11"/>
            <p:cNvSpPr/>
            <p:nvPr/>
          </p:nvSpPr>
          <p:spPr>
            <a:xfrm>
              <a:off x="-2221462" y="3089638"/>
              <a:ext cx="24325" cy="24325"/>
            </a:xfrm>
            <a:custGeom>
              <a:avLst/>
              <a:gdLst/>
              <a:ahLst/>
              <a:cxnLst/>
              <a:rect l="l" t="t" r="r" b="b"/>
              <a:pathLst>
                <a:path w="973" h="973" extrusionOk="0">
                  <a:moveTo>
                    <a:pt x="882" y="0"/>
                  </a:moveTo>
                  <a:lnTo>
                    <a:pt x="0" y="90"/>
                  </a:lnTo>
                  <a:lnTo>
                    <a:pt x="81" y="972"/>
                  </a:lnTo>
                  <a:lnTo>
                    <a:pt x="972" y="882"/>
                  </a:lnTo>
                  <a:lnTo>
                    <a:pt x="88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1"/>
            <p:cNvSpPr/>
            <p:nvPr/>
          </p:nvSpPr>
          <p:spPr>
            <a:xfrm>
              <a:off x="-2339387" y="3041488"/>
              <a:ext cx="24325" cy="24325"/>
            </a:xfrm>
            <a:custGeom>
              <a:avLst/>
              <a:gdLst/>
              <a:ahLst/>
              <a:cxnLst/>
              <a:rect l="l" t="t" r="r" b="b"/>
              <a:pathLst>
                <a:path w="973" h="973" extrusionOk="0">
                  <a:moveTo>
                    <a:pt x="883" y="0"/>
                  </a:moveTo>
                  <a:lnTo>
                    <a:pt x="1" y="90"/>
                  </a:lnTo>
                  <a:lnTo>
                    <a:pt x="91" y="972"/>
                  </a:lnTo>
                  <a:lnTo>
                    <a:pt x="973" y="882"/>
                  </a:lnTo>
                  <a:lnTo>
                    <a:pt x="88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1"/>
            <p:cNvSpPr/>
            <p:nvPr/>
          </p:nvSpPr>
          <p:spPr>
            <a:xfrm>
              <a:off x="-2180062" y="3276388"/>
              <a:ext cx="20725" cy="20950"/>
            </a:xfrm>
            <a:custGeom>
              <a:avLst/>
              <a:gdLst/>
              <a:ahLst/>
              <a:cxnLst/>
              <a:rect l="l" t="t" r="r" b="b"/>
              <a:pathLst>
                <a:path w="829" h="838" extrusionOk="0">
                  <a:moveTo>
                    <a:pt x="756" y="1"/>
                  </a:moveTo>
                  <a:lnTo>
                    <a:pt x="0" y="82"/>
                  </a:lnTo>
                  <a:lnTo>
                    <a:pt x="72" y="838"/>
                  </a:lnTo>
                  <a:lnTo>
                    <a:pt x="828"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1"/>
            <p:cNvSpPr/>
            <p:nvPr/>
          </p:nvSpPr>
          <p:spPr>
            <a:xfrm>
              <a:off x="-2208412" y="3459788"/>
              <a:ext cx="20725" cy="20725"/>
            </a:xfrm>
            <a:custGeom>
              <a:avLst/>
              <a:gdLst/>
              <a:ahLst/>
              <a:cxnLst/>
              <a:rect l="l" t="t" r="r" b="b"/>
              <a:pathLst>
                <a:path w="829" h="829" extrusionOk="0">
                  <a:moveTo>
                    <a:pt x="756" y="0"/>
                  </a:moveTo>
                  <a:lnTo>
                    <a:pt x="0" y="72"/>
                  </a:lnTo>
                  <a:lnTo>
                    <a:pt x="72" y="828"/>
                  </a:lnTo>
                  <a:lnTo>
                    <a:pt x="828" y="756"/>
                  </a:lnTo>
                  <a:lnTo>
                    <a:pt x="756"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1"/>
            <p:cNvSpPr/>
            <p:nvPr/>
          </p:nvSpPr>
          <p:spPr>
            <a:xfrm>
              <a:off x="-2125837" y="3418838"/>
              <a:ext cx="26575" cy="26800"/>
            </a:xfrm>
            <a:custGeom>
              <a:avLst/>
              <a:gdLst/>
              <a:ahLst/>
              <a:cxnLst/>
              <a:rect l="l" t="t" r="r" b="b"/>
              <a:pathLst>
                <a:path w="1063" h="1072" extrusionOk="0">
                  <a:moveTo>
                    <a:pt x="972" y="0"/>
                  </a:moveTo>
                  <a:lnTo>
                    <a:pt x="0" y="99"/>
                  </a:lnTo>
                  <a:lnTo>
                    <a:pt x="90" y="1071"/>
                  </a:lnTo>
                  <a:lnTo>
                    <a:pt x="1063" y="972"/>
                  </a:lnTo>
                  <a:lnTo>
                    <a:pt x="9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1"/>
            <p:cNvSpPr/>
            <p:nvPr/>
          </p:nvSpPr>
          <p:spPr>
            <a:xfrm>
              <a:off x="-2524337" y="3216763"/>
              <a:ext cx="41650" cy="41425"/>
            </a:xfrm>
            <a:custGeom>
              <a:avLst/>
              <a:gdLst/>
              <a:ahLst/>
              <a:cxnLst/>
              <a:rect l="l" t="t" r="r" b="b"/>
              <a:pathLst>
                <a:path w="1666" h="1657" extrusionOk="0">
                  <a:moveTo>
                    <a:pt x="1513" y="1"/>
                  </a:moveTo>
                  <a:lnTo>
                    <a:pt x="0" y="145"/>
                  </a:lnTo>
                  <a:lnTo>
                    <a:pt x="153" y="1657"/>
                  </a:lnTo>
                  <a:lnTo>
                    <a:pt x="1666" y="1504"/>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1"/>
            <p:cNvSpPr/>
            <p:nvPr/>
          </p:nvSpPr>
          <p:spPr>
            <a:xfrm>
              <a:off x="-2491487" y="3062638"/>
              <a:ext cx="41650" cy="41650"/>
            </a:xfrm>
            <a:custGeom>
              <a:avLst/>
              <a:gdLst/>
              <a:ahLst/>
              <a:cxnLst/>
              <a:rect l="l" t="t" r="r" b="b"/>
              <a:pathLst>
                <a:path w="1666" h="1666" extrusionOk="0">
                  <a:moveTo>
                    <a:pt x="1513" y="0"/>
                  </a:moveTo>
                  <a:lnTo>
                    <a:pt x="1" y="153"/>
                  </a:lnTo>
                  <a:lnTo>
                    <a:pt x="145" y="1665"/>
                  </a:lnTo>
                  <a:lnTo>
                    <a:pt x="1666" y="1512"/>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1"/>
            <p:cNvSpPr/>
            <p:nvPr/>
          </p:nvSpPr>
          <p:spPr>
            <a:xfrm>
              <a:off x="-2921487" y="3106738"/>
              <a:ext cx="24325" cy="24325"/>
            </a:xfrm>
            <a:custGeom>
              <a:avLst/>
              <a:gdLst/>
              <a:ahLst/>
              <a:cxnLst/>
              <a:rect l="l" t="t" r="r" b="b"/>
              <a:pathLst>
                <a:path w="973" h="973" extrusionOk="0">
                  <a:moveTo>
                    <a:pt x="882" y="0"/>
                  </a:moveTo>
                  <a:lnTo>
                    <a:pt x="0" y="90"/>
                  </a:lnTo>
                  <a:lnTo>
                    <a:pt x="90" y="973"/>
                  </a:lnTo>
                  <a:lnTo>
                    <a:pt x="972" y="883"/>
                  </a:lnTo>
                  <a:lnTo>
                    <a:pt x="88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1"/>
            <p:cNvSpPr/>
            <p:nvPr/>
          </p:nvSpPr>
          <p:spPr>
            <a:xfrm>
              <a:off x="-2602637" y="3133738"/>
              <a:ext cx="20950" cy="20725"/>
            </a:xfrm>
            <a:custGeom>
              <a:avLst/>
              <a:gdLst/>
              <a:ahLst/>
              <a:cxnLst/>
              <a:rect l="l" t="t" r="r" b="b"/>
              <a:pathLst>
                <a:path w="838" h="829" extrusionOk="0">
                  <a:moveTo>
                    <a:pt x="756" y="1"/>
                  </a:moveTo>
                  <a:lnTo>
                    <a:pt x="0" y="73"/>
                  </a:lnTo>
                  <a:lnTo>
                    <a:pt x="81" y="829"/>
                  </a:lnTo>
                  <a:lnTo>
                    <a:pt x="837"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1"/>
            <p:cNvSpPr/>
            <p:nvPr/>
          </p:nvSpPr>
          <p:spPr>
            <a:xfrm>
              <a:off x="-2385962" y="3528188"/>
              <a:ext cx="29500" cy="29500"/>
            </a:xfrm>
            <a:custGeom>
              <a:avLst/>
              <a:gdLst/>
              <a:ahLst/>
              <a:cxnLst/>
              <a:rect l="l" t="t" r="r" b="b"/>
              <a:pathLst>
                <a:path w="1180" h="1180" extrusionOk="0">
                  <a:moveTo>
                    <a:pt x="1072" y="0"/>
                  </a:moveTo>
                  <a:lnTo>
                    <a:pt x="1" y="108"/>
                  </a:lnTo>
                  <a:lnTo>
                    <a:pt x="109" y="1180"/>
                  </a:lnTo>
                  <a:lnTo>
                    <a:pt x="1180" y="1072"/>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1"/>
            <p:cNvSpPr/>
            <p:nvPr/>
          </p:nvSpPr>
          <p:spPr>
            <a:xfrm>
              <a:off x="-2779062" y="2908738"/>
              <a:ext cx="29725" cy="29500"/>
            </a:xfrm>
            <a:custGeom>
              <a:avLst/>
              <a:gdLst/>
              <a:ahLst/>
              <a:cxnLst/>
              <a:rect l="l" t="t" r="r" b="b"/>
              <a:pathLst>
                <a:path w="1189" h="1180" extrusionOk="0">
                  <a:moveTo>
                    <a:pt x="1081" y="0"/>
                  </a:moveTo>
                  <a:lnTo>
                    <a:pt x="1" y="108"/>
                  </a:lnTo>
                  <a:lnTo>
                    <a:pt x="109" y="1179"/>
                  </a:lnTo>
                  <a:lnTo>
                    <a:pt x="1189" y="1071"/>
                  </a:lnTo>
                  <a:lnTo>
                    <a:pt x="108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1"/>
            <p:cNvSpPr/>
            <p:nvPr/>
          </p:nvSpPr>
          <p:spPr>
            <a:xfrm>
              <a:off x="-2712012" y="3043063"/>
              <a:ext cx="29525" cy="29500"/>
            </a:xfrm>
            <a:custGeom>
              <a:avLst/>
              <a:gdLst/>
              <a:ahLst/>
              <a:cxnLst/>
              <a:rect l="l" t="t" r="r" b="b"/>
              <a:pathLst>
                <a:path w="1181"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1"/>
            <p:cNvSpPr/>
            <p:nvPr/>
          </p:nvSpPr>
          <p:spPr>
            <a:xfrm>
              <a:off x="-2972337" y="3271663"/>
              <a:ext cx="29500" cy="29500"/>
            </a:xfrm>
            <a:custGeom>
              <a:avLst/>
              <a:gdLst/>
              <a:ahLst/>
              <a:cxnLst/>
              <a:rect l="l" t="t" r="r" b="b"/>
              <a:pathLst>
                <a:path w="1180" h="1180" extrusionOk="0">
                  <a:moveTo>
                    <a:pt x="1071" y="1"/>
                  </a:moveTo>
                  <a:lnTo>
                    <a:pt x="0" y="109"/>
                  </a:lnTo>
                  <a:lnTo>
                    <a:pt x="108" y="1180"/>
                  </a:lnTo>
                  <a:lnTo>
                    <a:pt x="1179" y="1072"/>
                  </a:lnTo>
                  <a:lnTo>
                    <a:pt x="107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1"/>
            <p:cNvSpPr/>
            <p:nvPr/>
          </p:nvSpPr>
          <p:spPr>
            <a:xfrm>
              <a:off x="-2860962" y="3145438"/>
              <a:ext cx="29500" cy="29500"/>
            </a:xfrm>
            <a:custGeom>
              <a:avLst/>
              <a:gdLst/>
              <a:ahLst/>
              <a:cxnLst/>
              <a:rect l="l" t="t" r="r" b="b"/>
              <a:pathLst>
                <a:path w="1180"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1"/>
            <p:cNvSpPr/>
            <p:nvPr/>
          </p:nvSpPr>
          <p:spPr>
            <a:xfrm>
              <a:off x="-2661587" y="3184363"/>
              <a:ext cx="29500" cy="29500"/>
            </a:xfrm>
            <a:custGeom>
              <a:avLst/>
              <a:gdLst/>
              <a:ahLst/>
              <a:cxnLst/>
              <a:rect l="l" t="t" r="r" b="b"/>
              <a:pathLst>
                <a:path w="1180" h="1180" extrusionOk="0">
                  <a:moveTo>
                    <a:pt x="1071" y="1"/>
                  </a:moveTo>
                  <a:lnTo>
                    <a:pt x="0" y="109"/>
                  </a:lnTo>
                  <a:lnTo>
                    <a:pt x="108" y="1180"/>
                  </a:lnTo>
                  <a:lnTo>
                    <a:pt x="1179" y="1072"/>
                  </a:lnTo>
                  <a:lnTo>
                    <a:pt x="107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1"/>
            <p:cNvSpPr/>
            <p:nvPr/>
          </p:nvSpPr>
          <p:spPr>
            <a:xfrm>
              <a:off x="-2338487" y="3387788"/>
              <a:ext cx="41650" cy="41650"/>
            </a:xfrm>
            <a:custGeom>
              <a:avLst/>
              <a:gdLst/>
              <a:ahLst/>
              <a:cxnLst/>
              <a:rect l="l" t="t" r="r" b="b"/>
              <a:pathLst>
                <a:path w="1666" h="1666" extrusionOk="0">
                  <a:moveTo>
                    <a:pt x="1513" y="0"/>
                  </a:moveTo>
                  <a:lnTo>
                    <a:pt x="1" y="153"/>
                  </a:lnTo>
                  <a:lnTo>
                    <a:pt x="145" y="1665"/>
                  </a:lnTo>
                  <a:lnTo>
                    <a:pt x="1666" y="1512"/>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1"/>
            <p:cNvSpPr/>
            <p:nvPr/>
          </p:nvSpPr>
          <p:spPr>
            <a:xfrm>
              <a:off x="-2547962" y="3414563"/>
              <a:ext cx="41650" cy="41650"/>
            </a:xfrm>
            <a:custGeom>
              <a:avLst/>
              <a:gdLst/>
              <a:ahLst/>
              <a:cxnLst/>
              <a:rect l="l" t="t" r="r" b="b"/>
              <a:pathLst>
                <a:path w="1666" h="1666" extrusionOk="0">
                  <a:moveTo>
                    <a:pt x="1512" y="0"/>
                  </a:moveTo>
                  <a:lnTo>
                    <a:pt x="0" y="153"/>
                  </a:lnTo>
                  <a:lnTo>
                    <a:pt x="153" y="1665"/>
                  </a:lnTo>
                  <a:lnTo>
                    <a:pt x="1665" y="1512"/>
                  </a:lnTo>
                  <a:lnTo>
                    <a:pt x="151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1"/>
            <p:cNvSpPr/>
            <p:nvPr/>
          </p:nvSpPr>
          <p:spPr>
            <a:xfrm>
              <a:off x="-2943087" y="3491963"/>
              <a:ext cx="26800" cy="26800"/>
            </a:xfrm>
            <a:custGeom>
              <a:avLst/>
              <a:gdLst/>
              <a:ahLst/>
              <a:cxnLst/>
              <a:rect l="l" t="t" r="r" b="b"/>
              <a:pathLst>
                <a:path w="1072" h="1072" extrusionOk="0">
                  <a:moveTo>
                    <a:pt x="972" y="0"/>
                  </a:moveTo>
                  <a:lnTo>
                    <a:pt x="0" y="99"/>
                  </a:lnTo>
                  <a:lnTo>
                    <a:pt x="99" y="1071"/>
                  </a:lnTo>
                  <a:lnTo>
                    <a:pt x="1071" y="972"/>
                  </a:lnTo>
                  <a:lnTo>
                    <a:pt x="9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1"/>
            <p:cNvSpPr/>
            <p:nvPr/>
          </p:nvSpPr>
          <p:spPr>
            <a:xfrm>
              <a:off x="-2306312" y="3224413"/>
              <a:ext cx="41675" cy="41650"/>
            </a:xfrm>
            <a:custGeom>
              <a:avLst/>
              <a:gdLst/>
              <a:ahLst/>
              <a:cxnLst/>
              <a:rect l="l" t="t" r="r" b="b"/>
              <a:pathLst>
                <a:path w="1667" h="1666" extrusionOk="0">
                  <a:moveTo>
                    <a:pt x="1513" y="1"/>
                  </a:moveTo>
                  <a:lnTo>
                    <a:pt x="1" y="154"/>
                  </a:lnTo>
                  <a:lnTo>
                    <a:pt x="154"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3" name="Google Shape;1203;p11"/>
          <p:cNvSpPr txBox="1">
            <a:spLocks noGrp="1"/>
          </p:cNvSpPr>
          <p:nvPr>
            <p:ph type="title" hasCustomPrompt="1"/>
          </p:nvPr>
        </p:nvSpPr>
        <p:spPr>
          <a:xfrm>
            <a:off x="720000" y="1558475"/>
            <a:ext cx="5899800" cy="1511100"/>
          </a:xfrm>
          <a:prstGeom prst="rect">
            <a:avLst/>
          </a:prstGeom>
        </p:spPr>
        <p:txBody>
          <a:bodyPr spcFirstLastPara="1" wrap="square" lIns="0" tIns="0" rIns="0" bIns="0" anchor="ctr" anchorCtr="0">
            <a:noAutofit/>
          </a:bodyPr>
          <a:lstStyle>
            <a:lvl1pPr lvl="0">
              <a:spcBef>
                <a:spcPts val="0"/>
              </a:spcBef>
              <a:spcAft>
                <a:spcPts val="0"/>
              </a:spcAft>
              <a:buSzPts val="9600"/>
              <a:buNone/>
              <a:defRPr sz="9500">
                <a:solidFill>
                  <a:schemeClr val="accent3"/>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04" name="Google Shape;1204;p11"/>
          <p:cNvSpPr txBox="1">
            <a:spLocks noGrp="1"/>
          </p:cNvSpPr>
          <p:nvPr>
            <p:ph type="subTitle" idx="1"/>
          </p:nvPr>
        </p:nvSpPr>
        <p:spPr>
          <a:xfrm>
            <a:off x="723300" y="2996625"/>
            <a:ext cx="4114800" cy="42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205" name="Google Shape;1205;p11"/>
          <p:cNvGrpSpPr/>
          <p:nvPr/>
        </p:nvGrpSpPr>
        <p:grpSpPr>
          <a:xfrm rot="-608471">
            <a:off x="5419458" y="3286034"/>
            <a:ext cx="828526" cy="437572"/>
            <a:chOff x="-4158137" y="2836815"/>
            <a:chExt cx="1191848" cy="629455"/>
          </a:xfrm>
        </p:grpSpPr>
        <p:sp>
          <p:nvSpPr>
            <p:cNvPr id="1206" name="Google Shape;1206;p11"/>
            <p:cNvSpPr/>
            <p:nvPr/>
          </p:nvSpPr>
          <p:spPr>
            <a:xfrm>
              <a:off x="-4158137" y="2965183"/>
              <a:ext cx="492259" cy="501087"/>
            </a:xfrm>
            <a:custGeom>
              <a:avLst/>
              <a:gdLst/>
              <a:ahLst/>
              <a:cxnLst/>
              <a:rect l="l" t="t" r="r" b="b"/>
              <a:pathLst>
                <a:path w="4015" h="4087" extrusionOk="0">
                  <a:moveTo>
                    <a:pt x="3654" y="0"/>
                  </a:moveTo>
                  <a:lnTo>
                    <a:pt x="2619" y="216"/>
                  </a:lnTo>
                  <a:lnTo>
                    <a:pt x="2961" y="1854"/>
                  </a:lnTo>
                  <a:lnTo>
                    <a:pt x="2871" y="1872"/>
                  </a:lnTo>
                  <a:lnTo>
                    <a:pt x="2268" y="288"/>
                  </a:lnTo>
                  <a:lnTo>
                    <a:pt x="1386" y="477"/>
                  </a:lnTo>
                  <a:lnTo>
                    <a:pt x="1467" y="2160"/>
                  </a:lnTo>
                  <a:lnTo>
                    <a:pt x="1377" y="2178"/>
                  </a:lnTo>
                  <a:lnTo>
                    <a:pt x="1044" y="549"/>
                  </a:lnTo>
                  <a:lnTo>
                    <a:pt x="0" y="765"/>
                  </a:lnTo>
                  <a:lnTo>
                    <a:pt x="90" y="1188"/>
                  </a:lnTo>
                  <a:lnTo>
                    <a:pt x="1062" y="4086"/>
                  </a:lnTo>
                  <a:lnTo>
                    <a:pt x="2241" y="3834"/>
                  </a:lnTo>
                  <a:lnTo>
                    <a:pt x="2223" y="2448"/>
                  </a:lnTo>
                  <a:lnTo>
                    <a:pt x="2295" y="2430"/>
                  </a:lnTo>
                  <a:lnTo>
                    <a:pt x="2826" y="3717"/>
                  </a:lnTo>
                  <a:lnTo>
                    <a:pt x="4014" y="3465"/>
                  </a:lnTo>
                  <a:lnTo>
                    <a:pt x="3744" y="423"/>
                  </a:lnTo>
                  <a:lnTo>
                    <a:pt x="3654"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1"/>
            <p:cNvSpPr/>
            <p:nvPr/>
          </p:nvSpPr>
          <p:spPr>
            <a:xfrm>
              <a:off x="-3674826" y="2900080"/>
              <a:ext cx="365363" cy="473501"/>
            </a:xfrm>
            <a:custGeom>
              <a:avLst/>
              <a:gdLst/>
              <a:ahLst/>
              <a:cxnLst/>
              <a:rect l="l" t="t" r="r" b="b"/>
              <a:pathLst>
                <a:path w="2980" h="3862" extrusionOk="0">
                  <a:moveTo>
                    <a:pt x="2269" y="0"/>
                  </a:moveTo>
                  <a:lnTo>
                    <a:pt x="0" y="468"/>
                  </a:lnTo>
                  <a:lnTo>
                    <a:pt x="711" y="3861"/>
                  </a:lnTo>
                  <a:lnTo>
                    <a:pt x="2980" y="3393"/>
                  </a:lnTo>
                  <a:lnTo>
                    <a:pt x="2800" y="2538"/>
                  </a:lnTo>
                  <a:lnTo>
                    <a:pt x="1594" y="2790"/>
                  </a:lnTo>
                  <a:lnTo>
                    <a:pt x="1494" y="2331"/>
                  </a:lnTo>
                  <a:lnTo>
                    <a:pt x="2539" y="2115"/>
                  </a:lnTo>
                  <a:lnTo>
                    <a:pt x="2359" y="1260"/>
                  </a:lnTo>
                  <a:lnTo>
                    <a:pt x="1314" y="1485"/>
                  </a:lnTo>
                  <a:lnTo>
                    <a:pt x="1233" y="1107"/>
                  </a:lnTo>
                  <a:lnTo>
                    <a:pt x="2278" y="882"/>
                  </a:lnTo>
                  <a:lnTo>
                    <a:pt x="2359" y="423"/>
                  </a:lnTo>
                  <a:lnTo>
                    <a:pt x="2269"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1"/>
            <p:cNvSpPr/>
            <p:nvPr/>
          </p:nvSpPr>
          <p:spPr>
            <a:xfrm>
              <a:off x="-3360342" y="2836815"/>
              <a:ext cx="394052" cy="471661"/>
            </a:xfrm>
            <a:custGeom>
              <a:avLst/>
              <a:gdLst/>
              <a:ahLst/>
              <a:cxnLst/>
              <a:rect l="l" t="t" r="r" b="b"/>
              <a:pathLst>
                <a:path w="3214" h="3847" extrusionOk="0">
                  <a:moveTo>
                    <a:pt x="1657" y="993"/>
                  </a:moveTo>
                  <a:lnTo>
                    <a:pt x="1738" y="1371"/>
                  </a:lnTo>
                  <a:lnTo>
                    <a:pt x="1315" y="1461"/>
                  </a:lnTo>
                  <a:lnTo>
                    <a:pt x="1234" y="1083"/>
                  </a:lnTo>
                  <a:lnTo>
                    <a:pt x="1657" y="993"/>
                  </a:lnTo>
                  <a:close/>
                  <a:moveTo>
                    <a:pt x="1918" y="2226"/>
                  </a:moveTo>
                  <a:lnTo>
                    <a:pt x="2008" y="2685"/>
                  </a:lnTo>
                  <a:lnTo>
                    <a:pt x="1594" y="2775"/>
                  </a:lnTo>
                  <a:lnTo>
                    <a:pt x="1495" y="2307"/>
                  </a:lnTo>
                  <a:lnTo>
                    <a:pt x="1918" y="2226"/>
                  </a:lnTo>
                  <a:close/>
                  <a:moveTo>
                    <a:pt x="2224" y="0"/>
                  </a:moveTo>
                  <a:cubicBezTo>
                    <a:pt x="2189" y="0"/>
                    <a:pt x="2153" y="4"/>
                    <a:pt x="2116" y="12"/>
                  </a:cubicBezTo>
                  <a:lnTo>
                    <a:pt x="1" y="453"/>
                  </a:lnTo>
                  <a:lnTo>
                    <a:pt x="703" y="3846"/>
                  </a:lnTo>
                  <a:lnTo>
                    <a:pt x="2827" y="3405"/>
                  </a:lnTo>
                  <a:cubicBezTo>
                    <a:pt x="3079" y="3351"/>
                    <a:pt x="3214" y="3135"/>
                    <a:pt x="3160" y="2892"/>
                  </a:cubicBezTo>
                  <a:lnTo>
                    <a:pt x="2980" y="2037"/>
                  </a:lnTo>
                  <a:cubicBezTo>
                    <a:pt x="2933" y="1821"/>
                    <a:pt x="2754" y="1704"/>
                    <a:pt x="2556" y="1704"/>
                  </a:cubicBezTo>
                  <a:cubicBezTo>
                    <a:pt x="2523" y="1704"/>
                    <a:pt x="2491" y="1707"/>
                    <a:pt x="2458" y="1713"/>
                  </a:cubicBezTo>
                  <a:lnTo>
                    <a:pt x="2440" y="1623"/>
                  </a:lnTo>
                  <a:cubicBezTo>
                    <a:pt x="2674" y="1569"/>
                    <a:pt x="2845" y="1371"/>
                    <a:pt x="2791" y="1119"/>
                  </a:cubicBezTo>
                  <a:lnTo>
                    <a:pt x="2629" y="345"/>
                  </a:lnTo>
                  <a:cubicBezTo>
                    <a:pt x="2583" y="130"/>
                    <a:pt x="2425" y="0"/>
                    <a:pt x="2224" y="0"/>
                  </a:cubicBez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 name="Google Shape;1209;p11"/>
          <p:cNvGrpSpPr/>
          <p:nvPr/>
        </p:nvGrpSpPr>
        <p:grpSpPr>
          <a:xfrm rot="-1568367">
            <a:off x="3356552" y="544073"/>
            <a:ext cx="626689" cy="613327"/>
            <a:chOff x="-7798725" y="679788"/>
            <a:chExt cx="189950" cy="185900"/>
          </a:xfrm>
        </p:grpSpPr>
        <p:sp>
          <p:nvSpPr>
            <p:cNvPr id="1210" name="Google Shape;1210;p11"/>
            <p:cNvSpPr/>
            <p:nvPr/>
          </p:nvSpPr>
          <p:spPr>
            <a:xfrm>
              <a:off x="-7798725" y="679788"/>
              <a:ext cx="124000" cy="121550"/>
            </a:xfrm>
            <a:custGeom>
              <a:avLst/>
              <a:gdLst/>
              <a:ahLst/>
              <a:cxnLst/>
              <a:rect l="l" t="t" r="r" b="b"/>
              <a:pathLst>
                <a:path w="4960" h="4862" extrusionOk="0">
                  <a:moveTo>
                    <a:pt x="2782" y="1"/>
                  </a:moveTo>
                  <a:lnTo>
                    <a:pt x="1081" y="1900"/>
                  </a:lnTo>
                  <a:lnTo>
                    <a:pt x="2296" y="2998"/>
                  </a:lnTo>
                  <a:lnTo>
                    <a:pt x="1918" y="3430"/>
                  </a:lnTo>
                  <a:lnTo>
                    <a:pt x="694" y="2332"/>
                  </a:lnTo>
                  <a:lnTo>
                    <a:pt x="1" y="3097"/>
                  </a:lnTo>
                  <a:lnTo>
                    <a:pt x="1801" y="4717"/>
                  </a:lnTo>
                  <a:cubicBezTo>
                    <a:pt x="1906" y="4814"/>
                    <a:pt x="2030" y="4862"/>
                    <a:pt x="2151" y="4862"/>
                  </a:cubicBezTo>
                  <a:cubicBezTo>
                    <a:pt x="2289" y="4862"/>
                    <a:pt x="2425" y="4800"/>
                    <a:pt x="2530" y="4681"/>
                  </a:cubicBezTo>
                  <a:lnTo>
                    <a:pt x="3610" y="3484"/>
                  </a:lnTo>
                  <a:cubicBezTo>
                    <a:pt x="3817" y="3259"/>
                    <a:pt x="3799" y="2953"/>
                    <a:pt x="3574" y="2746"/>
                  </a:cubicBezTo>
                  <a:lnTo>
                    <a:pt x="2737" y="1999"/>
                  </a:lnTo>
                  <a:lnTo>
                    <a:pt x="3052" y="1648"/>
                  </a:lnTo>
                  <a:lnTo>
                    <a:pt x="4105" y="2593"/>
                  </a:lnTo>
                  <a:lnTo>
                    <a:pt x="4609" y="2332"/>
                  </a:lnTo>
                  <a:lnTo>
                    <a:pt x="4960" y="1945"/>
                  </a:lnTo>
                  <a:lnTo>
                    <a:pt x="278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1"/>
            <p:cNvSpPr/>
            <p:nvPr/>
          </p:nvSpPr>
          <p:spPr>
            <a:xfrm>
              <a:off x="-7732800" y="740988"/>
              <a:ext cx="124025" cy="124700"/>
            </a:xfrm>
            <a:custGeom>
              <a:avLst/>
              <a:gdLst/>
              <a:ahLst/>
              <a:cxnLst/>
              <a:rect l="l" t="t" r="r" b="b"/>
              <a:pathLst>
                <a:path w="4961" h="4988" extrusionOk="0">
                  <a:moveTo>
                    <a:pt x="2685" y="0"/>
                  </a:moveTo>
                  <a:cubicBezTo>
                    <a:pt x="2546" y="0"/>
                    <a:pt x="2410" y="61"/>
                    <a:pt x="2305" y="181"/>
                  </a:cubicBezTo>
                  <a:lnTo>
                    <a:pt x="208" y="2512"/>
                  </a:lnTo>
                  <a:cubicBezTo>
                    <a:pt x="1" y="2737"/>
                    <a:pt x="19" y="3043"/>
                    <a:pt x="253" y="3250"/>
                  </a:cubicBezTo>
                  <a:lnTo>
                    <a:pt x="2188" y="4987"/>
                  </a:lnTo>
                  <a:lnTo>
                    <a:pt x="3817" y="3169"/>
                  </a:lnTo>
                  <a:lnTo>
                    <a:pt x="2854" y="2296"/>
                  </a:lnTo>
                  <a:lnTo>
                    <a:pt x="1918" y="3340"/>
                  </a:lnTo>
                  <a:lnTo>
                    <a:pt x="1531" y="2998"/>
                  </a:lnTo>
                  <a:lnTo>
                    <a:pt x="2917" y="1450"/>
                  </a:lnTo>
                  <a:lnTo>
                    <a:pt x="4105" y="2512"/>
                  </a:lnTo>
                  <a:lnTo>
                    <a:pt x="4609" y="2260"/>
                  </a:lnTo>
                  <a:lnTo>
                    <a:pt x="4960" y="1873"/>
                  </a:lnTo>
                  <a:lnTo>
                    <a:pt x="3043" y="145"/>
                  </a:lnTo>
                  <a:cubicBezTo>
                    <a:pt x="2933" y="48"/>
                    <a:pt x="2808" y="0"/>
                    <a:pt x="2685" y="0"/>
                  </a:cubicBez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 name="Google Shape;1212;p11"/>
          <p:cNvGrpSpPr/>
          <p:nvPr/>
        </p:nvGrpSpPr>
        <p:grpSpPr>
          <a:xfrm>
            <a:off x="5513214" y="730502"/>
            <a:ext cx="552484" cy="527766"/>
            <a:chOff x="463675" y="309009"/>
            <a:chExt cx="739901" cy="706704"/>
          </a:xfrm>
        </p:grpSpPr>
        <p:sp>
          <p:nvSpPr>
            <p:cNvPr id="1213" name="Google Shape;1213;p11"/>
            <p:cNvSpPr/>
            <p:nvPr/>
          </p:nvSpPr>
          <p:spPr>
            <a:xfrm>
              <a:off x="662858" y="853056"/>
              <a:ext cx="148045" cy="162657"/>
            </a:xfrm>
            <a:custGeom>
              <a:avLst/>
              <a:gdLst/>
              <a:ahLst/>
              <a:cxnLst/>
              <a:rect l="l" t="t" r="r" b="b"/>
              <a:pathLst>
                <a:path w="1378" h="1514" extrusionOk="0">
                  <a:moveTo>
                    <a:pt x="721" y="1"/>
                  </a:moveTo>
                  <a:lnTo>
                    <a:pt x="109" y="361"/>
                  </a:lnTo>
                  <a:cubicBezTo>
                    <a:pt x="19" y="406"/>
                    <a:pt x="1" y="496"/>
                    <a:pt x="46" y="586"/>
                  </a:cubicBezTo>
                  <a:lnTo>
                    <a:pt x="541" y="1432"/>
                  </a:lnTo>
                  <a:cubicBezTo>
                    <a:pt x="576" y="1484"/>
                    <a:pt x="626" y="1514"/>
                    <a:pt x="678" y="1514"/>
                  </a:cubicBezTo>
                  <a:cubicBezTo>
                    <a:pt x="707" y="1514"/>
                    <a:pt x="737" y="1505"/>
                    <a:pt x="766" y="1486"/>
                  </a:cubicBezTo>
                  <a:lnTo>
                    <a:pt x="1378" y="1126"/>
                  </a:lnTo>
                  <a:lnTo>
                    <a:pt x="1216" y="847"/>
                  </a:lnTo>
                  <a:lnTo>
                    <a:pt x="811" y="1081"/>
                  </a:lnTo>
                  <a:lnTo>
                    <a:pt x="487" y="514"/>
                  </a:lnTo>
                  <a:lnTo>
                    <a:pt x="829" y="316"/>
                  </a:lnTo>
                  <a:lnTo>
                    <a:pt x="802" y="136"/>
                  </a:lnTo>
                  <a:lnTo>
                    <a:pt x="721" y="1"/>
                  </a:ln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1"/>
            <p:cNvSpPr/>
            <p:nvPr/>
          </p:nvSpPr>
          <p:spPr>
            <a:xfrm>
              <a:off x="750847" y="824049"/>
              <a:ext cx="147079" cy="144178"/>
            </a:xfrm>
            <a:custGeom>
              <a:avLst/>
              <a:gdLst/>
              <a:ahLst/>
              <a:cxnLst/>
              <a:rect l="l" t="t" r="r" b="b"/>
              <a:pathLst>
                <a:path w="1369" h="1342" extrusionOk="0">
                  <a:moveTo>
                    <a:pt x="352" y="1"/>
                  </a:moveTo>
                  <a:lnTo>
                    <a:pt x="1" y="208"/>
                  </a:lnTo>
                  <a:lnTo>
                    <a:pt x="658" y="1342"/>
                  </a:lnTo>
                  <a:lnTo>
                    <a:pt x="1369" y="928"/>
                  </a:lnTo>
                  <a:lnTo>
                    <a:pt x="1198" y="649"/>
                  </a:lnTo>
                  <a:lnTo>
                    <a:pt x="847" y="856"/>
                  </a:lnTo>
                  <a:lnTo>
                    <a:pt x="352" y="1"/>
                  </a:ln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1"/>
            <p:cNvSpPr/>
            <p:nvPr/>
          </p:nvSpPr>
          <p:spPr>
            <a:xfrm>
              <a:off x="838836" y="749919"/>
              <a:ext cx="154921" cy="162334"/>
            </a:xfrm>
            <a:custGeom>
              <a:avLst/>
              <a:gdLst/>
              <a:ahLst/>
              <a:cxnLst/>
              <a:rect l="l" t="t" r="r" b="b"/>
              <a:pathLst>
                <a:path w="1442" h="1511" extrusionOk="0">
                  <a:moveTo>
                    <a:pt x="631" y="430"/>
                  </a:moveTo>
                  <a:lnTo>
                    <a:pt x="955" y="997"/>
                  </a:lnTo>
                  <a:lnTo>
                    <a:pt x="820" y="1078"/>
                  </a:lnTo>
                  <a:lnTo>
                    <a:pt x="487" y="520"/>
                  </a:lnTo>
                  <a:lnTo>
                    <a:pt x="631" y="430"/>
                  </a:lnTo>
                  <a:close/>
                  <a:moveTo>
                    <a:pt x="761" y="1"/>
                  </a:moveTo>
                  <a:cubicBezTo>
                    <a:pt x="731" y="1"/>
                    <a:pt x="699" y="9"/>
                    <a:pt x="667" y="25"/>
                  </a:cubicBezTo>
                  <a:lnTo>
                    <a:pt x="109" y="358"/>
                  </a:lnTo>
                  <a:cubicBezTo>
                    <a:pt x="28" y="403"/>
                    <a:pt x="1" y="502"/>
                    <a:pt x="46" y="583"/>
                  </a:cubicBezTo>
                  <a:lnTo>
                    <a:pt x="550" y="1429"/>
                  </a:lnTo>
                  <a:cubicBezTo>
                    <a:pt x="579" y="1481"/>
                    <a:pt x="627" y="1511"/>
                    <a:pt x="679" y="1511"/>
                  </a:cubicBezTo>
                  <a:cubicBezTo>
                    <a:pt x="707" y="1511"/>
                    <a:pt x="737" y="1502"/>
                    <a:pt x="766" y="1483"/>
                  </a:cubicBezTo>
                  <a:lnTo>
                    <a:pt x="1333" y="1159"/>
                  </a:lnTo>
                  <a:cubicBezTo>
                    <a:pt x="1414" y="1105"/>
                    <a:pt x="1441" y="1015"/>
                    <a:pt x="1396" y="934"/>
                  </a:cubicBezTo>
                  <a:lnTo>
                    <a:pt x="892" y="79"/>
                  </a:lnTo>
                  <a:cubicBezTo>
                    <a:pt x="863" y="27"/>
                    <a:pt x="816" y="1"/>
                    <a:pt x="761"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1"/>
            <p:cNvSpPr/>
            <p:nvPr/>
          </p:nvSpPr>
          <p:spPr>
            <a:xfrm>
              <a:off x="940361" y="681913"/>
              <a:ext cx="161690" cy="168995"/>
            </a:xfrm>
            <a:custGeom>
              <a:avLst/>
              <a:gdLst/>
              <a:ahLst/>
              <a:cxnLst/>
              <a:rect l="l" t="t" r="r" b="b"/>
              <a:pathLst>
                <a:path w="1505" h="1573" extrusionOk="0">
                  <a:moveTo>
                    <a:pt x="847" y="1"/>
                  </a:moveTo>
                  <a:lnTo>
                    <a:pt x="487" y="208"/>
                  </a:lnTo>
                  <a:lnTo>
                    <a:pt x="991" y="1054"/>
                  </a:lnTo>
                  <a:lnTo>
                    <a:pt x="847" y="1144"/>
                  </a:lnTo>
                  <a:lnTo>
                    <a:pt x="352" y="289"/>
                  </a:lnTo>
                  <a:lnTo>
                    <a:pt x="1" y="496"/>
                  </a:lnTo>
                  <a:lnTo>
                    <a:pt x="577" y="1486"/>
                  </a:lnTo>
                  <a:cubicBezTo>
                    <a:pt x="606" y="1544"/>
                    <a:pt x="659" y="1573"/>
                    <a:pt x="714" y="1573"/>
                  </a:cubicBezTo>
                  <a:cubicBezTo>
                    <a:pt x="743" y="1573"/>
                    <a:pt x="774" y="1564"/>
                    <a:pt x="802" y="1549"/>
                  </a:cubicBezTo>
                  <a:lnTo>
                    <a:pt x="1504" y="1135"/>
                  </a:lnTo>
                  <a:lnTo>
                    <a:pt x="847" y="1"/>
                  </a:ln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1"/>
            <p:cNvSpPr/>
            <p:nvPr/>
          </p:nvSpPr>
          <p:spPr>
            <a:xfrm>
              <a:off x="1044895" y="627122"/>
              <a:ext cx="158681" cy="168028"/>
            </a:xfrm>
            <a:custGeom>
              <a:avLst/>
              <a:gdLst/>
              <a:ahLst/>
              <a:cxnLst/>
              <a:rect l="l" t="t" r="r" b="b"/>
              <a:pathLst>
                <a:path w="1477" h="1564" extrusionOk="0">
                  <a:moveTo>
                    <a:pt x="666" y="430"/>
                  </a:moveTo>
                  <a:lnTo>
                    <a:pt x="990" y="997"/>
                  </a:lnTo>
                  <a:lnTo>
                    <a:pt x="846" y="1078"/>
                  </a:lnTo>
                  <a:lnTo>
                    <a:pt x="522" y="511"/>
                  </a:lnTo>
                  <a:lnTo>
                    <a:pt x="666" y="430"/>
                  </a:lnTo>
                  <a:close/>
                  <a:moveTo>
                    <a:pt x="799" y="1"/>
                  </a:moveTo>
                  <a:cubicBezTo>
                    <a:pt x="770" y="1"/>
                    <a:pt x="740" y="9"/>
                    <a:pt x="711" y="25"/>
                  </a:cubicBezTo>
                  <a:lnTo>
                    <a:pt x="0" y="439"/>
                  </a:lnTo>
                  <a:lnTo>
                    <a:pt x="666" y="1564"/>
                  </a:lnTo>
                  <a:lnTo>
                    <a:pt x="1368" y="1150"/>
                  </a:lnTo>
                  <a:cubicBezTo>
                    <a:pt x="1449" y="1105"/>
                    <a:pt x="1476" y="1015"/>
                    <a:pt x="1431" y="934"/>
                  </a:cubicBezTo>
                  <a:lnTo>
                    <a:pt x="927" y="79"/>
                  </a:lnTo>
                  <a:cubicBezTo>
                    <a:pt x="898" y="27"/>
                    <a:pt x="851" y="1"/>
                    <a:pt x="799"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1"/>
            <p:cNvSpPr/>
            <p:nvPr/>
          </p:nvSpPr>
          <p:spPr>
            <a:xfrm>
              <a:off x="463675" y="309009"/>
              <a:ext cx="697361" cy="543191"/>
            </a:xfrm>
            <a:custGeom>
              <a:avLst/>
              <a:gdLst/>
              <a:ahLst/>
              <a:cxnLst/>
              <a:rect l="l" t="t" r="r" b="b"/>
              <a:pathLst>
                <a:path w="6491" h="5056" extrusionOk="0">
                  <a:moveTo>
                    <a:pt x="2590" y="1"/>
                  </a:moveTo>
                  <a:cubicBezTo>
                    <a:pt x="2478" y="1"/>
                    <a:pt x="2367" y="23"/>
                    <a:pt x="2260" y="70"/>
                  </a:cubicBezTo>
                  <a:cubicBezTo>
                    <a:pt x="1" y="1042"/>
                    <a:pt x="1522" y="3364"/>
                    <a:pt x="1522" y="3364"/>
                  </a:cubicBezTo>
                  <a:cubicBezTo>
                    <a:pt x="1522" y="3364"/>
                    <a:pt x="1362" y="3304"/>
                    <a:pt x="1163" y="3304"/>
                  </a:cubicBezTo>
                  <a:cubicBezTo>
                    <a:pt x="879" y="3304"/>
                    <a:pt x="515" y="3425"/>
                    <a:pt x="415" y="4012"/>
                  </a:cubicBezTo>
                  <a:cubicBezTo>
                    <a:pt x="244" y="5011"/>
                    <a:pt x="1855" y="5056"/>
                    <a:pt x="1855" y="5056"/>
                  </a:cubicBezTo>
                  <a:lnTo>
                    <a:pt x="5455" y="2941"/>
                  </a:lnTo>
                  <a:cubicBezTo>
                    <a:pt x="6490" y="2077"/>
                    <a:pt x="6013" y="493"/>
                    <a:pt x="4969" y="196"/>
                  </a:cubicBezTo>
                  <a:cubicBezTo>
                    <a:pt x="4851" y="161"/>
                    <a:pt x="4742" y="146"/>
                    <a:pt x="4643" y="146"/>
                  </a:cubicBezTo>
                  <a:cubicBezTo>
                    <a:pt x="3803" y="146"/>
                    <a:pt x="3637" y="1249"/>
                    <a:pt x="3637" y="1249"/>
                  </a:cubicBezTo>
                  <a:cubicBezTo>
                    <a:pt x="3615" y="479"/>
                    <a:pt x="3105" y="1"/>
                    <a:pt x="2590"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 name="Google Shape;1219;p11"/>
          <p:cNvGrpSpPr/>
          <p:nvPr/>
        </p:nvGrpSpPr>
        <p:grpSpPr>
          <a:xfrm rot="3423584">
            <a:off x="2215529" y="1110245"/>
            <a:ext cx="552513" cy="476834"/>
            <a:chOff x="2100925" y="-2214037"/>
            <a:chExt cx="2136822" cy="1844136"/>
          </a:xfrm>
        </p:grpSpPr>
        <p:sp>
          <p:nvSpPr>
            <p:cNvPr id="1220" name="Google Shape;1220;p11"/>
            <p:cNvSpPr/>
            <p:nvPr/>
          </p:nvSpPr>
          <p:spPr>
            <a:xfrm>
              <a:off x="3072997" y="-865603"/>
              <a:ext cx="564374" cy="495703"/>
            </a:xfrm>
            <a:custGeom>
              <a:avLst/>
              <a:gdLst/>
              <a:ahLst/>
              <a:cxnLst/>
              <a:rect l="l" t="t" r="r" b="b"/>
              <a:pathLst>
                <a:path w="1693" h="1487" extrusionOk="0">
                  <a:moveTo>
                    <a:pt x="858" y="0"/>
                  </a:moveTo>
                  <a:cubicBezTo>
                    <a:pt x="615" y="0"/>
                    <a:pt x="375" y="119"/>
                    <a:pt x="226" y="337"/>
                  </a:cubicBezTo>
                  <a:cubicBezTo>
                    <a:pt x="1" y="679"/>
                    <a:pt x="100" y="1138"/>
                    <a:pt x="442" y="1363"/>
                  </a:cubicBezTo>
                  <a:cubicBezTo>
                    <a:pt x="569" y="1447"/>
                    <a:pt x="712" y="1487"/>
                    <a:pt x="853" y="1487"/>
                  </a:cubicBezTo>
                  <a:cubicBezTo>
                    <a:pt x="1092" y="1487"/>
                    <a:pt x="1326" y="1371"/>
                    <a:pt x="1468" y="1156"/>
                  </a:cubicBezTo>
                  <a:cubicBezTo>
                    <a:pt x="1693" y="814"/>
                    <a:pt x="1603" y="346"/>
                    <a:pt x="1261" y="121"/>
                  </a:cubicBezTo>
                  <a:cubicBezTo>
                    <a:pt x="1137" y="39"/>
                    <a:pt x="997" y="0"/>
                    <a:pt x="858" y="0"/>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1"/>
            <p:cNvSpPr/>
            <p:nvPr/>
          </p:nvSpPr>
          <p:spPr>
            <a:xfrm>
              <a:off x="2730972" y="-1280968"/>
              <a:ext cx="1113747" cy="513037"/>
            </a:xfrm>
            <a:custGeom>
              <a:avLst/>
              <a:gdLst/>
              <a:ahLst/>
              <a:cxnLst/>
              <a:rect l="l" t="t" r="r" b="b"/>
              <a:pathLst>
                <a:path w="3341" h="1539" extrusionOk="0">
                  <a:moveTo>
                    <a:pt x="1845" y="1"/>
                  </a:moveTo>
                  <a:cubicBezTo>
                    <a:pt x="1741" y="1"/>
                    <a:pt x="1636" y="9"/>
                    <a:pt x="1531" y="26"/>
                  </a:cubicBezTo>
                  <a:cubicBezTo>
                    <a:pt x="856" y="134"/>
                    <a:pt x="316" y="566"/>
                    <a:pt x="1" y="1169"/>
                  </a:cubicBezTo>
                  <a:lnTo>
                    <a:pt x="361" y="1538"/>
                  </a:lnTo>
                  <a:cubicBezTo>
                    <a:pt x="604" y="1016"/>
                    <a:pt x="1054" y="638"/>
                    <a:pt x="1612" y="548"/>
                  </a:cubicBezTo>
                  <a:cubicBezTo>
                    <a:pt x="1694" y="535"/>
                    <a:pt x="1776" y="528"/>
                    <a:pt x="1857" y="528"/>
                  </a:cubicBezTo>
                  <a:cubicBezTo>
                    <a:pt x="2328" y="528"/>
                    <a:pt x="2776" y="744"/>
                    <a:pt x="3106" y="1097"/>
                  </a:cubicBezTo>
                  <a:lnTo>
                    <a:pt x="3340" y="629"/>
                  </a:lnTo>
                  <a:cubicBezTo>
                    <a:pt x="2923" y="235"/>
                    <a:pt x="2398" y="1"/>
                    <a:pt x="1845"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1"/>
            <p:cNvSpPr/>
            <p:nvPr/>
          </p:nvSpPr>
          <p:spPr>
            <a:xfrm>
              <a:off x="2436950" y="-1714666"/>
              <a:ext cx="1590782" cy="661715"/>
            </a:xfrm>
            <a:custGeom>
              <a:avLst/>
              <a:gdLst/>
              <a:ahLst/>
              <a:cxnLst/>
              <a:rect l="l" t="t" r="r" b="b"/>
              <a:pathLst>
                <a:path w="4772" h="1985" extrusionOk="0">
                  <a:moveTo>
                    <a:pt x="2682" y="1"/>
                  </a:moveTo>
                  <a:cubicBezTo>
                    <a:pt x="2524" y="1"/>
                    <a:pt x="2365" y="14"/>
                    <a:pt x="2206" y="40"/>
                  </a:cubicBezTo>
                  <a:cubicBezTo>
                    <a:pt x="1270" y="193"/>
                    <a:pt x="496" y="769"/>
                    <a:pt x="1" y="1570"/>
                  </a:cubicBezTo>
                  <a:lnTo>
                    <a:pt x="415" y="1984"/>
                  </a:lnTo>
                  <a:cubicBezTo>
                    <a:pt x="820" y="1282"/>
                    <a:pt x="1486" y="769"/>
                    <a:pt x="2296" y="634"/>
                  </a:cubicBezTo>
                  <a:cubicBezTo>
                    <a:pt x="2426" y="614"/>
                    <a:pt x="2555" y="604"/>
                    <a:pt x="2683" y="604"/>
                  </a:cubicBezTo>
                  <a:cubicBezTo>
                    <a:pt x="3355" y="604"/>
                    <a:pt x="3996" y="873"/>
                    <a:pt x="4510" y="1327"/>
                  </a:cubicBezTo>
                  <a:lnTo>
                    <a:pt x="4771" y="796"/>
                  </a:lnTo>
                  <a:cubicBezTo>
                    <a:pt x="4175" y="297"/>
                    <a:pt x="3443" y="1"/>
                    <a:pt x="2682"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1"/>
            <p:cNvSpPr/>
            <p:nvPr/>
          </p:nvSpPr>
          <p:spPr>
            <a:xfrm>
              <a:off x="2100925" y="-2214037"/>
              <a:ext cx="2136822" cy="830727"/>
            </a:xfrm>
            <a:custGeom>
              <a:avLst/>
              <a:gdLst/>
              <a:ahLst/>
              <a:cxnLst/>
              <a:rect l="l" t="t" r="r" b="b"/>
              <a:pathLst>
                <a:path w="6410" h="2492" extrusionOk="0">
                  <a:moveTo>
                    <a:pt x="3628" y="1"/>
                  </a:moveTo>
                  <a:cubicBezTo>
                    <a:pt x="3410" y="1"/>
                    <a:pt x="3191" y="18"/>
                    <a:pt x="2971" y="53"/>
                  </a:cubicBezTo>
                  <a:cubicBezTo>
                    <a:pt x="1729" y="260"/>
                    <a:pt x="685" y="998"/>
                    <a:pt x="1" y="2033"/>
                  </a:cubicBezTo>
                  <a:lnTo>
                    <a:pt x="451" y="2492"/>
                  </a:lnTo>
                  <a:cubicBezTo>
                    <a:pt x="1054" y="1565"/>
                    <a:pt x="1972" y="899"/>
                    <a:pt x="3079" y="719"/>
                  </a:cubicBezTo>
                  <a:cubicBezTo>
                    <a:pt x="3275" y="687"/>
                    <a:pt x="3471" y="671"/>
                    <a:pt x="3664" y="671"/>
                  </a:cubicBezTo>
                  <a:cubicBezTo>
                    <a:pt x="4562" y="671"/>
                    <a:pt x="5419" y="1005"/>
                    <a:pt x="6130" y="1583"/>
                  </a:cubicBezTo>
                  <a:lnTo>
                    <a:pt x="6409" y="998"/>
                  </a:lnTo>
                  <a:cubicBezTo>
                    <a:pt x="5609" y="368"/>
                    <a:pt x="4638" y="1"/>
                    <a:pt x="3628"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4" name="Google Shape;1224;p11"/>
          <p:cNvGrpSpPr/>
          <p:nvPr/>
        </p:nvGrpSpPr>
        <p:grpSpPr>
          <a:xfrm rot="-1568367">
            <a:off x="1411727" y="3756198"/>
            <a:ext cx="626689" cy="613327"/>
            <a:chOff x="-7798725" y="679788"/>
            <a:chExt cx="189950" cy="185900"/>
          </a:xfrm>
        </p:grpSpPr>
        <p:sp>
          <p:nvSpPr>
            <p:cNvPr id="1225" name="Google Shape;1225;p11"/>
            <p:cNvSpPr/>
            <p:nvPr/>
          </p:nvSpPr>
          <p:spPr>
            <a:xfrm>
              <a:off x="-7798725" y="679788"/>
              <a:ext cx="124000" cy="121550"/>
            </a:xfrm>
            <a:custGeom>
              <a:avLst/>
              <a:gdLst/>
              <a:ahLst/>
              <a:cxnLst/>
              <a:rect l="l" t="t" r="r" b="b"/>
              <a:pathLst>
                <a:path w="4960" h="4862" extrusionOk="0">
                  <a:moveTo>
                    <a:pt x="2782" y="1"/>
                  </a:moveTo>
                  <a:lnTo>
                    <a:pt x="1081" y="1900"/>
                  </a:lnTo>
                  <a:lnTo>
                    <a:pt x="2296" y="2998"/>
                  </a:lnTo>
                  <a:lnTo>
                    <a:pt x="1918" y="3430"/>
                  </a:lnTo>
                  <a:lnTo>
                    <a:pt x="694" y="2332"/>
                  </a:lnTo>
                  <a:lnTo>
                    <a:pt x="1" y="3097"/>
                  </a:lnTo>
                  <a:lnTo>
                    <a:pt x="1801" y="4717"/>
                  </a:lnTo>
                  <a:cubicBezTo>
                    <a:pt x="1906" y="4814"/>
                    <a:pt x="2030" y="4862"/>
                    <a:pt x="2151" y="4862"/>
                  </a:cubicBezTo>
                  <a:cubicBezTo>
                    <a:pt x="2289" y="4862"/>
                    <a:pt x="2425" y="4800"/>
                    <a:pt x="2530" y="4681"/>
                  </a:cubicBezTo>
                  <a:lnTo>
                    <a:pt x="3610" y="3484"/>
                  </a:lnTo>
                  <a:cubicBezTo>
                    <a:pt x="3817" y="3259"/>
                    <a:pt x="3799" y="2953"/>
                    <a:pt x="3574" y="2746"/>
                  </a:cubicBezTo>
                  <a:lnTo>
                    <a:pt x="2737" y="1999"/>
                  </a:lnTo>
                  <a:lnTo>
                    <a:pt x="3052" y="1648"/>
                  </a:lnTo>
                  <a:lnTo>
                    <a:pt x="4105" y="2593"/>
                  </a:lnTo>
                  <a:lnTo>
                    <a:pt x="4609" y="2332"/>
                  </a:lnTo>
                  <a:lnTo>
                    <a:pt x="4960" y="1945"/>
                  </a:lnTo>
                  <a:lnTo>
                    <a:pt x="278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1"/>
            <p:cNvSpPr/>
            <p:nvPr/>
          </p:nvSpPr>
          <p:spPr>
            <a:xfrm>
              <a:off x="-7732800" y="740988"/>
              <a:ext cx="124025" cy="124700"/>
            </a:xfrm>
            <a:custGeom>
              <a:avLst/>
              <a:gdLst/>
              <a:ahLst/>
              <a:cxnLst/>
              <a:rect l="l" t="t" r="r" b="b"/>
              <a:pathLst>
                <a:path w="4961" h="4988" extrusionOk="0">
                  <a:moveTo>
                    <a:pt x="2685" y="0"/>
                  </a:moveTo>
                  <a:cubicBezTo>
                    <a:pt x="2546" y="0"/>
                    <a:pt x="2410" y="61"/>
                    <a:pt x="2305" y="181"/>
                  </a:cubicBezTo>
                  <a:lnTo>
                    <a:pt x="208" y="2512"/>
                  </a:lnTo>
                  <a:cubicBezTo>
                    <a:pt x="1" y="2737"/>
                    <a:pt x="19" y="3043"/>
                    <a:pt x="253" y="3250"/>
                  </a:cubicBezTo>
                  <a:lnTo>
                    <a:pt x="2188" y="4987"/>
                  </a:lnTo>
                  <a:lnTo>
                    <a:pt x="3817" y="3169"/>
                  </a:lnTo>
                  <a:lnTo>
                    <a:pt x="2854" y="2296"/>
                  </a:lnTo>
                  <a:lnTo>
                    <a:pt x="1918" y="3340"/>
                  </a:lnTo>
                  <a:lnTo>
                    <a:pt x="1531" y="2998"/>
                  </a:lnTo>
                  <a:lnTo>
                    <a:pt x="2917" y="1450"/>
                  </a:lnTo>
                  <a:lnTo>
                    <a:pt x="4105" y="2512"/>
                  </a:lnTo>
                  <a:lnTo>
                    <a:pt x="4609" y="2260"/>
                  </a:lnTo>
                  <a:lnTo>
                    <a:pt x="4960" y="1873"/>
                  </a:lnTo>
                  <a:lnTo>
                    <a:pt x="3043" y="145"/>
                  </a:lnTo>
                  <a:cubicBezTo>
                    <a:pt x="2933" y="48"/>
                    <a:pt x="2808" y="0"/>
                    <a:pt x="2685" y="0"/>
                  </a:cubicBez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228"/>
        <p:cNvGrpSpPr/>
        <p:nvPr/>
      </p:nvGrpSpPr>
      <p:grpSpPr>
        <a:xfrm>
          <a:off x="0" y="0"/>
          <a:ext cx="0" cy="0"/>
          <a:chOff x="0" y="0"/>
          <a:chExt cx="0" cy="0"/>
        </a:xfrm>
      </p:grpSpPr>
      <p:sp>
        <p:nvSpPr>
          <p:cNvPr id="1229" name="Google Shape;1229;p13"/>
          <p:cNvSpPr txBox="1">
            <a:spLocks noGrp="1"/>
          </p:cNvSpPr>
          <p:nvPr>
            <p:ph type="title"/>
          </p:nvPr>
        </p:nvSpPr>
        <p:spPr>
          <a:xfrm>
            <a:off x="3235922" y="1749615"/>
            <a:ext cx="4083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b="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230" name="Google Shape;1230;p13"/>
          <p:cNvSpPr txBox="1">
            <a:spLocks noGrp="1"/>
          </p:cNvSpPr>
          <p:nvPr>
            <p:ph type="subTitle" idx="1"/>
          </p:nvPr>
        </p:nvSpPr>
        <p:spPr>
          <a:xfrm>
            <a:off x="3235963" y="2202000"/>
            <a:ext cx="4083000" cy="62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31" name="Google Shape;1231;p13"/>
          <p:cNvSpPr txBox="1">
            <a:spLocks noGrp="1"/>
          </p:cNvSpPr>
          <p:nvPr>
            <p:ph type="title" idx="2"/>
          </p:nvPr>
        </p:nvSpPr>
        <p:spPr>
          <a:xfrm>
            <a:off x="3235922" y="3210890"/>
            <a:ext cx="4083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b="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232" name="Google Shape;1232;p13"/>
          <p:cNvSpPr txBox="1">
            <a:spLocks noGrp="1"/>
          </p:cNvSpPr>
          <p:nvPr>
            <p:ph type="subTitle" idx="3"/>
          </p:nvPr>
        </p:nvSpPr>
        <p:spPr>
          <a:xfrm>
            <a:off x="3235938" y="3663275"/>
            <a:ext cx="4083000" cy="62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33" name="Google Shape;1233;p13"/>
          <p:cNvSpPr txBox="1">
            <a:spLocks noGrp="1"/>
          </p:cNvSpPr>
          <p:nvPr>
            <p:ph type="title" idx="4"/>
          </p:nvPr>
        </p:nvSpPr>
        <p:spPr>
          <a:xfrm>
            <a:off x="719975" y="437400"/>
            <a:ext cx="7704000" cy="89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500" b="0"/>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grpSp>
        <p:nvGrpSpPr>
          <p:cNvPr id="1234" name="Google Shape;1234;p13"/>
          <p:cNvGrpSpPr/>
          <p:nvPr/>
        </p:nvGrpSpPr>
        <p:grpSpPr>
          <a:xfrm rot="5706099">
            <a:off x="-879737" y="-164762"/>
            <a:ext cx="3027432" cy="2285876"/>
            <a:chOff x="-117152" y="119040"/>
            <a:chExt cx="2591028" cy="1956368"/>
          </a:xfrm>
        </p:grpSpPr>
        <p:sp>
          <p:nvSpPr>
            <p:cNvPr id="1235" name="Google Shape;1235;p13"/>
            <p:cNvSpPr/>
            <p:nvPr/>
          </p:nvSpPr>
          <p:spPr>
            <a:xfrm>
              <a:off x="178443" y="130410"/>
              <a:ext cx="123796" cy="123796"/>
            </a:xfrm>
            <a:custGeom>
              <a:avLst/>
              <a:gdLst/>
              <a:ahLst/>
              <a:cxnLst/>
              <a:rect l="l" t="t" r="r" b="b"/>
              <a:pathLst>
                <a:path w="1666" h="1666" extrusionOk="0">
                  <a:moveTo>
                    <a:pt x="1513" y="1"/>
                  </a:moveTo>
                  <a:lnTo>
                    <a:pt x="1" y="154"/>
                  </a:lnTo>
                  <a:lnTo>
                    <a:pt x="154"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3"/>
            <p:cNvSpPr/>
            <p:nvPr/>
          </p:nvSpPr>
          <p:spPr>
            <a:xfrm>
              <a:off x="1702638" y="1033989"/>
              <a:ext cx="123871" cy="123796"/>
            </a:xfrm>
            <a:custGeom>
              <a:avLst/>
              <a:gdLst/>
              <a:ahLst/>
              <a:cxnLst/>
              <a:rect l="l" t="t" r="r" b="b"/>
              <a:pathLst>
                <a:path w="1667" h="1666" extrusionOk="0">
                  <a:moveTo>
                    <a:pt x="1513" y="0"/>
                  </a:moveTo>
                  <a:lnTo>
                    <a:pt x="1" y="153"/>
                  </a:lnTo>
                  <a:lnTo>
                    <a:pt x="154" y="1666"/>
                  </a:lnTo>
                  <a:lnTo>
                    <a:pt x="1666" y="1513"/>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3"/>
            <p:cNvSpPr/>
            <p:nvPr/>
          </p:nvSpPr>
          <p:spPr>
            <a:xfrm>
              <a:off x="1799684" y="576552"/>
              <a:ext cx="123796" cy="123128"/>
            </a:xfrm>
            <a:custGeom>
              <a:avLst/>
              <a:gdLst/>
              <a:ahLst/>
              <a:cxnLst/>
              <a:rect l="l" t="t" r="r" b="b"/>
              <a:pathLst>
                <a:path w="1666" h="1657" extrusionOk="0">
                  <a:moveTo>
                    <a:pt x="1512" y="0"/>
                  </a:moveTo>
                  <a:lnTo>
                    <a:pt x="0" y="153"/>
                  </a:lnTo>
                  <a:lnTo>
                    <a:pt x="153" y="1656"/>
                  </a:lnTo>
                  <a:lnTo>
                    <a:pt x="1665" y="1503"/>
                  </a:lnTo>
                  <a:lnTo>
                    <a:pt x="151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3"/>
            <p:cNvSpPr/>
            <p:nvPr/>
          </p:nvSpPr>
          <p:spPr>
            <a:xfrm>
              <a:off x="521520" y="707630"/>
              <a:ext cx="72376" cy="72301"/>
            </a:xfrm>
            <a:custGeom>
              <a:avLst/>
              <a:gdLst/>
              <a:ahLst/>
              <a:cxnLst/>
              <a:rect l="l" t="t" r="r" b="b"/>
              <a:pathLst>
                <a:path w="974" h="973" extrusionOk="0">
                  <a:moveTo>
                    <a:pt x="892" y="0"/>
                  </a:moveTo>
                  <a:lnTo>
                    <a:pt x="1" y="90"/>
                  </a:lnTo>
                  <a:lnTo>
                    <a:pt x="91" y="972"/>
                  </a:lnTo>
                  <a:lnTo>
                    <a:pt x="973" y="882"/>
                  </a:lnTo>
                  <a:lnTo>
                    <a:pt x="89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3"/>
            <p:cNvSpPr/>
            <p:nvPr/>
          </p:nvSpPr>
          <p:spPr>
            <a:xfrm>
              <a:off x="1234501" y="1288120"/>
              <a:ext cx="62270" cy="61601"/>
            </a:xfrm>
            <a:custGeom>
              <a:avLst/>
              <a:gdLst/>
              <a:ahLst/>
              <a:cxnLst/>
              <a:rect l="l" t="t" r="r" b="b"/>
              <a:pathLst>
                <a:path w="838" h="829" extrusionOk="0">
                  <a:moveTo>
                    <a:pt x="757" y="1"/>
                  </a:moveTo>
                  <a:lnTo>
                    <a:pt x="1" y="73"/>
                  </a:lnTo>
                  <a:lnTo>
                    <a:pt x="82" y="829"/>
                  </a:lnTo>
                  <a:lnTo>
                    <a:pt x="838" y="757"/>
                  </a:lnTo>
                  <a:lnTo>
                    <a:pt x="757"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3"/>
            <p:cNvSpPr/>
            <p:nvPr/>
          </p:nvSpPr>
          <p:spPr>
            <a:xfrm>
              <a:off x="1469907" y="787882"/>
              <a:ext cx="61601" cy="61601"/>
            </a:xfrm>
            <a:custGeom>
              <a:avLst/>
              <a:gdLst/>
              <a:ahLst/>
              <a:cxnLst/>
              <a:rect l="l" t="t" r="r" b="b"/>
              <a:pathLst>
                <a:path w="829" h="829" extrusionOk="0">
                  <a:moveTo>
                    <a:pt x="757" y="0"/>
                  </a:moveTo>
                  <a:lnTo>
                    <a:pt x="1" y="72"/>
                  </a:lnTo>
                  <a:lnTo>
                    <a:pt x="73" y="828"/>
                  </a:lnTo>
                  <a:lnTo>
                    <a:pt x="829" y="756"/>
                  </a:lnTo>
                  <a:lnTo>
                    <a:pt x="757"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3"/>
            <p:cNvSpPr/>
            <p:nvPr/>
          </p:nvSpPr>
          <p:spPr>
            <a:xfrm>
              <a:off x="650667" y="1510151"/>
              <a:ext cx="61601" cy="61601"/>
            </a:xfrm>
            <a:custGeom>
              <a:avLst/>
              <a:gdLst/>
              <a:ahLst/>
              <a:cxnLst/>
              <a:rect l="l" t="t" r="r" b="b"/>
              <a:pathLst>
                <a:path w="829" h="829" extrusionOk="0">
                  <a:moveTo>
                    <a:pt x="756" y="1"/>
                  </a:moveTo>
                  <a:lnTo>
                    <a:pt x="0" y="73"/>
                  </a:lnTo>
                  <a:lnTo>
                    <a:pt x="72" y="829"/>
                  </a:lnTo>
                  <a:lnTo>
                    <a:pt x="828"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3"/>
            <p:cNvSpPr/>
            <p:nvPr/>
          </p:nvSpPr>
          <p:spPr>
            <a:xfrm>
              <a:off x="-10818" y="1009913"/>
              <a:ext cx="87683" cy="87683"/>
            </a:xfrm>
            <a:custGeom>
              <a:avLst/>
              <a:gdLst/>
              <a:ahLst/>
              <a:cxnLst/>
              <a:rect l="l" t="t" r="r" b="b"/>
              <a:pathLst>
                <a:path w="1180" h="1180" extrusionOk="0">
                  <a:moveTo>
                    <a:pt x="1072" y="0"/>
                  </a:moveTo>
                  <a:lnTo>
                    <a:pt x="1" y="108"/>
                  </a:lnTo>
                  <a:lnTo>
                    <a:pt x="100" y="1180"/>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3"/>
            <p:cNvSpPr/>
            <p:nvPr/>
          </p:nvSpPr>
          <p:spPr>
            <a:xfrm>
              <a:off x="2114005" y="1960306"/>
              <a:ext cx="87683" cy="87683"/>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3"/>
            <p:cNvSpPr/>
            <p:nvPr/>
          </p:nvSpPr>
          <p:spPr>
            <a:xfrm>
              <a:off x="926199" y="1742957"/>
              <a:ext cx="87683" cy="87683"/>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3"/>
            <p:cNvSpPr/>
            <p:nvPr/>
          </p:nvSpPr>
          <p:spPr>
            <a:xfrm>
              <a:off x="1713338" y="281551"/>
              <a:ext cx="87757" cy="87683"/>
            </a:xfrm>
            <a:custGeom>
              <a:avLst/>
              <a:gdLst/>
              <a:ahLst/>
              <a:cxnLst/>
              <a:rect l="l" t="t" r="r" b="b"/>
              <a:pathLst>
                <a:path w="1181"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3"/>
            <p:cNvSpPr/>
            <p:nvPr/>
          </p:nvSpPr>
          <p:spPr>
            <a:xfrm>
              <a:off x="1117467" y="1532221"/>
              <a:ext cx="87683" cy="87683"/>
            </a:xfrm>
            <a:custGeom>
              <a:avLst/>
              <a:gdLst/>
              <a:ahLst/>
              <a:cxnLst/>
              <a:rect l="l" t="t" r="r" b="b"/>
              <a:pathLst>
                <a:path w="1180" h="1180" extrusionOk="0">
                  <a:moveTo>
                    <a:pt x="1072" y="1"/>
                  </a:moveTo>
                  <a:lnTo>
                    <a:pt x="0" y="109"/>
                  </a:lnTo>
                  <a:lnTo>
                    <a:pt x="108"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3"/>
            <p:cNvSpPr/>
            <p:nvPr/>
          </p:nvSpPr>
          <p:spPr>
            <a:xfrm>
              <a:off x="945593" y="119040"/>
              <a:ext cx="87683" cy="87683"/>
            </a:xfrm>
            <a:custGeom>
              <a:avLst/>
              <a:gdLst/>
              <a:ahLst/>
              <a:cxnLst/>
              <a:rect l="l" t="t" r="r" b="b"/>
              <a:pathLst>
                <a:path w="1180" h="1180" extrusionOk="0">
                  <a:moveTo>
                    <a:pt x="1071" y="1"/>
                  </a:moveTo>
                  <a:lnTo>
                    <a:pt x="0" y="109"/>
                  </a:lnTo>
                  <a:lnTo>
                    <a:pt x="108" y="1180"/>
                  </a:lnTo>
                  <a:lnTo>
                    <a:pt x="1179" y="1072"/>
                  </a:lnTo>
                  <a:lnTo>
                    <a:pt x="107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3"/>
            <p:cNvSpPr/>
            <p:nvPr/>
          </p:nvSpPr>
          <p:spPr>
            <a:xfrm>
              <a:off x="1144886" y="518369"/>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3"/>
            <p:cNvSpPr/>
            <p:nvPr/>
          </p:nvSpPr>
          <p:spPr>
            <a:xfrm>
              <a:off x="135642" y="690242"/>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3"/>
            <p:cNvSpPr/>
            <p:nvPr/>
          </p:nvSpPr>
          <p:spPr>
            <a:xfrm>
              <a:off x="371048" y="1197837"/>
              <a:ext cx="87683" cy="87683"/>
            </a:xfrm>
            <a:custGeom>
              <a:avLst/>
              <a:gdLst/>
              <a:ahLst/>
              <a:cxnLst/>
              <a:rect l="l" t="t" r="r" b="b"/>
              <a:pathLst>
                <a:path w="1180"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3"/>
            <p:cNvSpPr/>
            <p:nvPr/>
          </p:nvSpPr>
          <p:spPr>
            <a:xfrm>
              <a:off x="1364242" y="1497445"/>
              <a:ext cx="87683" cy="87683"/>
            </a:xfrm>
            <a:custGeom>
              <a:avLst/>
              <a:gdLst/>
              <a:ahLst/>
              <a:cxnLst/>
              <a:rect l="l" t="t" r="r" b="b"/>
              <a:pathLst>
                <a:path w="1180" h="1180" extrusionOk="0">
                  <a:moveTo>
                    <a:pt x="1081" y="1"/>
                  </a:moveTo>
                  <a:lnTo>
                    <a:pt x="1" y="109"/>
                  </a:lnTo>
                  <a:lnTo>
                    <a:pt x="109" y="1180"/>
                  </a:lnTo>
                  <a:lnTo>
                    <a:pt x="1180" y="1072"/>
                  </a:lnTo>
                  <a:lnTo>
                    <a:pt x="108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3"/>
            <p:cNvSpPr/>
            <p:nvPr/>
          </p:nvSpPr>
          <p:spPr>
            <a:xfrm>
              <a:off x="702162" y="822658"/>
              <a:ext cx="87683" cy="87683"/>
            </a:xfrm>
            <a:custGeom>
              <a:avLst/>
              <a:gdLst/>
              <a:ahLst/>
              <a:cxnLst/>
              <a:rect l="l" t="t" r="r" b="b"/>
              <a:pathLst>
                <a:path w="1180" h="1180" extrusionOk="0">
                  <a:moveTo>
                    <a:pt x="1071" y="0"/>
                  </a:moveTo>
                  <a:lnTo>
                    <a:pt x="0" y="108"/>
                  </a:lnTo>
                  <a:lnTo>
                    <a:pt x="108"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3"/>
            <p:cNvSpPr/>
            <p:nvPr/>
          </p:nvSpPr>
          <p:spPr>
            <a:xfrm>
              <a:off x="1294690" y="938355"/>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3"/>
            <p:cNvSpPr/>
            <p:nvPr/>
          </p:nvSpPr>
          <p:spPr>
            <a:xfrm>
              <a:off x="2254446" y="1542921"/>
              <a:ext cx="123796" cy="123796"/>
            </a:xfrm>
            <a:custGeom>
              <a:avLst/>
              <a:gdLst/>
              <a:ahLst/>
              <a:cxnLst/>
              <a:rect l="l" t="t" r="r" b="b"/>
              <a:pathLst>
                <a:path w="1666" h="1666" extrusionOk="0">
                  <a:moveTo>
                    <a:pt x="1513" y="1"/>
                  </a:moveTo>
                  <a:lnTo>
                    <a:pt x="0" y="154"/>
                  </a:lnTo>
                  <a:lnTo>
                    <a:pt x="153"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3"/>
            <p:cNvSpPr/>
            <p:nvPr/>
          </p:nvSpPr>
          <p:spPr>
            <a:xfrm>
              <a:off x="1632418" y="1622504"/>
              <a:ext cx="123871" cy="123128"/>
            </a:xfrm>
            <a:custGeom>
              <a:avLst/>
              <a:gdLst/>
              <a:ahLst/>
              <a:cxnLst/>
              <a:rect l="l" t="t" r="r" b="b"/>
              <a:pathLst>
                <a:path w="1667" h="1657" extrusionOk="0">
                  <a:moveTo>
                    <a:pt x="1513" y="1"/>
                  </a:moveTo>
                  <a:lnTo>
                    <a:pt x="1" y="154"/>
                  </a:lnTo>
                  <a:lnTo>
                    <a:pt x="154" y="1657"/>
                  </a:lnTo>
                  <a:lnTo>
                    <a:pt x="1666" y="1504"/>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3"/>
            <p:cNvSpPr/>
            <p:nvPr/>
          </p:nvSpPr>
          <p:spPr>
            <a:xfrm>
              <a:off x="457319" y="1852634"/>
              <a:ext cx="79658" cy="79658"/>
            </a:xfrm>
            <a:custGeom>
              <a:avLst/>
              <a:gdLst/>
              <a:ahLst/>
              <a:cxnLst/>
              <a:rect l="l" t="t" r="r" b="b"/>
              <a:pathLst>
                <a:path w="1072" h="1072" extrusionOk="0">
                  <a:moveTo>
                    <a:pt x="973" y="0"/>
                  </a:moveTo>
                  <a:lnTo>
                    <a:pt x="1" y="99"/>
                  </a:lnTo>
                  <a:lnTo>
                    <a:pt x="100" y="1071"/>
                  </a:lnTo>
                  <a:lnTo>
                    <a:pt x="1072" y="972"/>
                  </a:lnTo>
                  <a:lnTo>
                    <a:pt x="97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3"/>
            <p:cNvSpPr/>
            <p:nvPr/>
          </p:nvSpPr>
          <p:spPr>
            <a:xfrm>
              <a:off x="-117152" y="1995751"/>
              <a:ext cx="78989" cy="79658"/>
            </a:xfrm>
            <a:custGeom>
              <a:avLst/>
              <a:gdLst/>
              <a:ahLst/>
              <a:cxnLst/>
              <a:rect l="l" t="t" r="r" b="b"/>
              <a:pathLst>
                <a:path w="1063" h="1072" extrusionOk="0">
                  <a:moveTo>
                    <a:pt x="972" y="0"/>
                  </a:moveTo>
                  <a:lnTo>
                    <a:pt x="0" y="99"/>
                  </a:lnTo>
                  <a:lnTo>
                    <a:pt x="90" y="1071"/>
                  </a:lnTo>
                  <a:lnTo>
                    <a:pt x="1063" y="972"/>
                  </a:lnTo>
                  <a:lnTo>
                    <a:pt x="9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3"/>
            <p:cNvSpPr/>
            <p:nvPr/>
          </p:nvSpPr>
          <p:spPr>
            <a:xfrm>
              <a:off x="2350748" y="1057396"/>
              <a:ext cx="123128" cy="123128"/>
            </a:xfrm>
            <a:custGeom>
              <a:avLst/>
              <a:gdLst/>
              <a:ahLst/>
              <a:cxnLst/>
              <a:rect l="l" t="t" r="r" b="b"/>
              <a:pathLst>
                <a:path w="1657" h="1657" extrusionOk="0">
                  <a:moveTo>
                    <a:pt x="1513" y="0"/>
                  </a:moveTo>
                  <a:lnTo>
                    <a:pt x="1" y="153"/>
                  </a:lnTo>
                  <a:lnTo>
                    <a:pt x="145" y="1657"/>
                  </a:lnTo>
                  <a:lnTo>
                    <a:pt x="1657" y="1513"/>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13"/>
          <p:cNvGrpSpPr/>
          <p:nvPr/>
        </p:nvGrpSpPr>
        <p:grpSpPr>
          <a:xfrm>
            <a:off x="-1370625" y="3250679"/>
            <a:ext cx="3027357" cy="2285820"/>
            <a:chOff x="-117152" y="119040"/>
            <a:chExt cx="2591028" cy="1956368"/>
          </a:xfrm>
        </p:grpSpPr>
        <p:sp>
          <p:nvSpPr>
            <p:cNvPr id="1260" name="Google Shape;1260;p13"/>
            <p:cNvSpPr/>
            <p:nvPr/>
          </p:nvSpPr>
          <p:spPr>
            <a:xfrm>
              <a:off x="178443" y="130410"/>
              <a:ext cx="123796" cy="123796"/>
            </a:xfrm>
            <a:custGeom>
              <a:avLst/>
              <a:gdLst/>
              <a:ahLst/>
              <a:cxnLst/>
              <a:rect l="l" t="t" r="r" b="b"/>
              <a:pathLst>
                <a:path w="1666" h="1666" extrusionOk="0">
                  <a:moveTo>
                    <a:pt x="1513" y="1"/>
                  </a:moveTo>
                  <a:lnTo>
                    <a:pt x="1" y="154"/>
                  </a:lnTo>
                  <a:lnTo>
                    <a:pt x="154"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3"/>
            <p:cNvSpPr/>
            <p:nvPr/>
          </p:nvSpPr>
          <p:spPr>
            <a:xfrm>
              <a:off x="1702638" y="1033989"/>
              <a:ext cx="123871" cy="123796"/>
            </a:xfrm>
            <a:custGeom>
              <a:avLst/>
              <a:gdLst/>
              <a:ahLst/>
              <a:cxnLst/>
              <a:rect l="l" t="t" r="r" b="b"/>
              <a:pathLst>
                <a:path w="1667" h="1666" extrusionOk="0">
                  <a:moveTo>
                    <a:pt x="1513" y="0"/>
                  </a:moveTo>
                  <a:lnTo>
                    <a:pt x="1" y="153"/>
                  </a:lnTo>
                  <a:lnTo>
                    <a:pt x="154" y="1666"/>
                  </a:lnTo>
                  <a:lnTo>
                    <a:pt x="1666" y="1513"/>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3"/>
            <p:cNvSpPr/>
            <p:nvPr/>
          </p:nvSpPr>
          <p:spPr>
            <a:xfrm>
              <a:off x="1799684" y="576552"/>
              <a:ext cx="123796" cy="123128"/>
            </a:xfrm>
            <a:custGeom>
              <a:avLst/>
              <a:gdLst/>
              <a:ahLst/>
              <a:cxnLst/>
              <a:rect l="l" t="t" r="r" b="b"/>
              <a:pathLst>
                <a:path w="1666" h="1657" extrusionOk="0">
                  <a:moveTo>
                    <a:pt x="1512" y="0"/>
                  </a:moveTo>
                  <a:lnTo>
                    <a:pt x="0" y="153"/>
                  </a:lnTo>
                  <a:lnTo>
                    <a:pt x="153" y="1656"/>
                  </a:lnTo>
                  <a:lnTo>
                    <a:pt x="1665" y="1503"/>
                  </a:lnTo>
                  <a:lnTo>
                    <a:pt x="151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3"/>
            <p:cNvSpPr/>
            <p:nvPr/>
          </p:nvSpPr>
          <p:spPr>
            <a:xfrm>
              <a:off x="521520" y="707630"/>
              <a:ext cx="72376" cy="72301"/>
            </a:xfrm>
            <a:custGeom>
              <a:avLst/>
              <a:gdLst/>
              <a:ahLst/>
              <a:cxnLst/>
              <a:rect l="l" t="t" r="r" b="b"/>
              <a:pathLst>
                <a:path w="974" h="973" extrusionOk="0">
                  <a:moveTo>
                    <a:pt x="892" y="0"/>
                  </a:moveTo>
                  <a:lnTo>
                    <a:pt x="1" y="90"/>
                  </a:lnTo>
                  <a:lnTo>
                    <a:pt x="91" y="972"/>
                  </a:lnTo>
                  <a:lnTo>
                    <a:pt x="973" y="882"/>
                  </a:lnTo>
                  <a:lnTo>
                    <a:pt x="89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3"/>
            <p:cNvSpPr/>
            <p:nvPr/>
          </p:nvSpPr>
          <p:spPr>
            <a:xfrm>
              <a:off x="1234501" y="1288120"/>
              <a:ext cx="62270" cy="61601"/>
            </a:xfrm>
            <a:custGeom>
              <a:avLst/>
              <a:gdLst/>
              <a:ahLst/>
              <a:cxnLst/>
              <a:rect l="l" t="t" r="r" b="b"/>
              <a:pathLst>
                <a:path w="838" h="829" extrusionOk="0">
                  <a:moveTo>
                    <a:pt x="757" y="1"/>
                  </a:moveTo>
                  <a:lnTo>
                    <a:pt x="1" y="73"/>
                  </a:lnTo>
                  <a:lnTo>
                    <a:pt x="82" y="829"/>
                  </a:lnTo>
                  <a:lnTo>
                    <a:pt x="838" y="757"/>
                  </a:lnTo>
                  <a:lnTo>
                    <a:pt x="757"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3"/>
            <p:cNvSpPr/>
            <p:nvPr/>
          </p:nvSpPr>
          <p:spPr>
            <a:xfrm>
              <a:off x="1469907" y="787882"/>
              <a:ext cx="61601" cy="61601"/>
            </a:xfrm>
            <a:custGeom>
              <a:avLst/>
              <a:gdLst/>
              <a:ahLst/>
              <a:cxnLst/>
              <a:rect l="l" t="t" r="r" b="b"/>
              <a:pathLst>
                <a:path w="829" h="829" extrusionOk="0">
                  <a:moveTo>
                    <a:pt x="757" y="0"/>
                  </a:moveTo>
                  <a:lnTo>
                    <a:pt x="1" y="72"/>
                  </a:lnTo>
                  <a:lnTo>
                    <a:pt x="73" y="828"/>
                  </a:lnTo>
                  <a:lnTo>
                    <a:pt x="829" y="756"/>
                  </a:lnTo>
                  <a:lnTo>
                    <a:pt x="757"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3"/>
            <p:cNvSpPr/>
            <p:nvPr/>
          </p:nvSpPr>
          <p:spPr>
            <a:xfrm>
              <a:off x="650667" y="1510151"/>
              <a:ext cx="61601" cy="61601"/>
            </a:xfrm>
            <a:custGeom>
              <a:avLst/>
              <a:gdLst/>
              <a:ahLst/>
              <a:cxnLst/>
              <a:rect l="l" t="t" r="r" b="b"/>
              <a:pathLst>
                <a:path w="829" h="829" extrusionOk="0">
                  <a:moveTo>
                    <a:pt x="756" y="1"/>
                  </a:moveTo>
                  <a:lnTo>
                    <a:pt x="0" y="73"/>
                  </a:lnTo>
                  <a:lnTo>
                    <a:pt x="72" y="829"/>
                  </a:lnTo>
                  <a:lnTo>
                    <a:pt x="828"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3"/>
            <p:cNvSpPr/>
            <p:nvPr/>
          </p:nvSpPr>
          <p:spPr>
            <a:xfrm>
              <a:off x="-10818" y="1009913"/>
              <a:ext cx="87683" cy="87683"/>
            </a:xfrm>
            <a:custGeom>
              <a:avLst/>
              <a:gdLst/>
              <a:ahLst/>
              <a:cxnLst/>
              <a:rect l="l" t="t" r="r" b="b"/>
              <a:pathLst>
                <a:path w="1180" h="1180" extrusionOk="0">
                  <a:moveTo>
                    <a:pt x="1072" y="0"/>
                  </a:moveTo>
                  <a:lnTo>
                    <a:pt x="1" y="108"/>
                  </a:lnTo>
                  <a:lnTo>
                    <a:pt x="100" y="1180"/>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3"/>
            <p:cNvSpPr/>
            <p:nvPr/>
          </p:nvSpPr>
          <p:spPr>
            <a:xfrm>
              <a:off x="2114005" y="1960306"/>
              <a:ext cx="87683" cy="87683"/>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3"/>
            <p:cNvSpPr/>
            <p:nvPr/>
          </p:nvSpPr>
          <p:spPr>
            <a:xfrm>
              <a:off x="926199" y="1742957"/>
              <a:ext cx="87683" cy="87683"/>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3"/>
            <p:cNvSpPr/>
            <p:nvPr/>
          </p:nvSpPr>
          <p:spPr>
            <a:xfrm>
              <a:off x="1713338" y="281551"/>
              <a:ext cx="87757" cy="87683"/>
            </a:xfrm>
            <a:custGeom>
              <a:avLst/>
              <a:gdLst/>
              <a:ahLst/>
              <a:cxnLst/>
              <a:rect l="l" t="t" r="r" b="b"/>
              <a:pathLst>
                <a:path w="1181"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3"/>
            <p:cNvSpPr/>
            <p:nvPr/>
          </p:nvSpPr>
          <p:spPr>
            <a:xfrm>
              <a:off x="1117467" y="1532221"/>
              <a:ext cx="87683" cy="87683"/>
            </a:xfrm>
            <a:custGeom>
              <a:avLst/>
              <a:gdLst/>
              <a:ahLst/>
              <a:cxnLst/>
              <a:rect l="l" t="t" r="r" b="b"/>
              <a:pathLst>
                <a:path w="1180" h="1180" extrusionOk="0">
                  <a:moveTo>
                    <a:pt x="1072" y="1"/>
                  </a:moveTo>
                  <a:lnTo>
                    <a:pt x="0" y="109"/>
                  </a:lnTo>
                  <a:lnTo>
                    <a:pt x="108"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3"/>
            <p:cNvSpPr/>
            <p:nvPr/>
          </p:nvSpPr>
          <p:spPr>
            <a:xfrm>
              <a:off x="945593" y="119040"/>
              <a:ext cx="87683" cy="87683"/>
            </a:xfrm>
            <a:custGeom>
              <a:avLst/>
              <a:gdLst/>
              <a:ahLst/>
              <a:cxnLst/>
              <a:rect l="l" t="t" r="r" b="b"/>
              <a:pathLst>
                <a:path w="1180" h="1180" extrusionOk="0">
                  <a:moveTo>
                    <a:pt x="1071" y="1"/>
                  </a:moveTo>
                  <a:lnTo>
                    <a:pt x="0" y="109"/>
                  </a:lnTo>
                  <a:lnTo>
                    <a:pt x="108" y="1180"/>
                  </a:lnTo>
                  <a:lnTo>
                    <a:pt x="1179" y="1072"/>
                  </a:lnTo>
                  <a:lnTo>
                    <a:pt x="107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3"/>
            <p:cNvSpPr/>
            <p:nvPr/>
          </p:nvSpPr>
          <p:spPr>
            <a:xfrm>
              <a:off x="1144886" y="518369"/>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3"/>
            <p:cNvSpPr/>
            <p:nvPr/>
          </p:nvSpPr>
          <p:spPr>
            <a:xfrm>
              <a:off x="135642" y="690242"/>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3"/>
            <p:cNvSpPr/>
            <p:nvPr/>
          </p:nvSpPr>
          <p:spPr>
            <a:xfrm>
              <a:off x="371048" y="1197837"/>
              <a:ext cx="87683" cy="87683"/>
            </a:xfrm>
            <a:custGeom>
              <a:avLst/>
              <a:gdLst/>
              <a:ahLst/>
              <a:cxnLst/>
              <a:rect l="l" t="t" r="r" b="b"/>
              <a:pathLst>
                <a:path w="1180"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3"/>
            <p:cNvSpPr/>
            <p:nvPr/>
          </p:nvSpPr>
          <p:spPr>
            <a:xfrm>
              <a:off x="1364242" y="1497445"/>
              <a:ext cx="87683" cy="87683"/>
            </a:xfrm>
            <a:custGeom>
              <a:avLst/>
              <a:gdLst/>
              <a:ahLst/>
              <a:cxnLst/>
              <a:rect l="l" t="t" r="r" b="b"/>
              <a:pathLst>
                <a:path w="1180" h="1180" extrusionOk="0">
                  <a:moveTo>
                    <a:pt x="1081" y="1"/>
                  </a:moveTo>
                  <a:lnTo>
                    <a:pt x="1" y="109"/>
                  </a:lnTo>
                  <a:lnTo>
                    <a:pt x="109" y="1180"/>
                  </a:lnTo>
                  <a:lnTo>
                    <a:pt x="1180" y="1072"/>
                  </a:lnTo>
                  <a:lnTo>
                    <a:pt x="108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3"/>
            <p:cNvSpPr/>
            <p:nvPr/>
          </p:nvSpPr>
          <p:spPr>
            <a:xfrm>
              <a:off x="702162" y="822658"/>
              <a:ext cx="87683" cy="87683"/>
            </a:xfrm>
            <a:custGeom>
              <a:avLst/>
              <a:gdLst/>
              <a:ahLst/>
              <a:cxnLst/>
              <a:rect l="l" t="t" r="r" b="b"/>
              <a:pathLst>
                <a:path w="1180" h="1180" extrusionOk="0">
                  <a:moveTo>
                    <a:pt x="1071" y="0"/>
                  </a:moveTo>
                  <a:lnTo>
                    <a:pt x="0" y="108"/>
                  </a:lnTo>
                  <a:lnTo>
                    <a:pt x="108"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3"/>
            <p:cNvSpPr/>
            <p:nvPr/>
          </p:nvSpPr>
          <p:spPr>
            <a:xfrm>
              <a:off x="1294690" y="938355"/>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3"/>
            <p:cNvSpPr/>
            <p:nvPr/>
          </p:nvSpPr>
          <p:spPr>
            <a:xfrm>
              <a:off x="2254446" y="1542921"/>
              <a:ext cx="123796" cy="123796"/>
            </a:xfrm>
            <a:custGeom>
              <a:avLst/>
              <a:gdLst/>
              <a:ahLst/>
              <a:cxnLst/>
              <a:rect l="l" t="t" r="r" b="b"/>
              <a:pathLst>
                <a:path w="1666" h="1666" extrusionOk="0">
                  <a:moveTo>
                    <a:pt x="1513" y="1"/>
                  </a:moveTo>
                  <a:lnTo>
                    <a:pt x="0" y="154"/>
                  </a:lnTo>
                  <a:lnTo>
                    <a:pt x="153"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3"/>
            <p:cNvSpPr/>
            <p:nvPr/>
          </p:nvSpPr>
          <p:spPr>
            <a:xfrm>
              <a:off x="1632418" y="1622504"/>
              <a:ext cx="123871" cy="123128"/>
            </a:xfrm>
            <a:custGeom>
              <a:avLst/>
              <a:gdLst/>
              <a:ahLst/>
              <a:cxnLst/>
              <a:rect l="l" t="t" r="r" b="b"/>
              <a:pathLst>
                <a:path w="1667" h="1657" extrusionOk="0">
                  <a:moveTo>
                    <a:pt x="1513" y="1"/>
                  </a:moveTo>
                  <a:lnTo>
                    <a:pt x="1" y="154"/>
                  </a:lnTo>
                  <a:lnTo>
                    <a:pt x="154" y="1657"/>
                  </a:lnTo>
                  <a:lnTo>
                    <a:pt x="1666" y="1504"/>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3"/>
            <p:cNvSpPr/>
            <p:nvPr/>
          </p:nvSpPr>
          <p:spPr>
            <a:xfrm>
              <a:off x="457319" y="1852634"/>
              <a:ext cx="79658" cy="79658"/>
            </a:xfrm>
            <a:custGeom>
              <a:avLst/>
              <a:gdLst/>
              <a:ahLst/>
              <a:cxnLst/>
              <a:rect l="l" t="t" r="r" b="b"/>
              <a:pathLst>
                <a:path w="1072" h="1072" extrusionOk="0">
                  <a:moveTo>
                    <a:pt x="973" y="0"/>
                  </a:moveTo>
                  <a:lnTo>
                    <a:pt x="1" y="99"/>
                  </a:lnTo>
                  <a:lnTo>
                    <a:pt x="100" y="1071"/>
                  </a:lnTo>
                  <a:lnTo>
                    <a:pt x="1072" y="972"/>
                  </a:lnTo>
                  <a:lnTo>
                    <a:pt x="97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3"/>
            <p:cNvSpPr/>
            <p:nvPr/>
          </p:nvSpPr>
          <p:spPr>
            <a:xfrm>
              <a:off x="-117152" y="1995751"/>
              <a:ext cx="78989" cy="79658"/>
            </a:xfrm>
            <a:custGeom>
              <a:avLst/>
              <a:gdLst/>
              <a:ahLst/>
              <a:cxnLst/>
              <a:rect l="l" t="t" r="r" b="b"/>
              <a:pathLst>
                <a:path w="1063" h="1072" extrusionOk="0">
                  <a:moveTo>
                    <a:pt x="972" y="0"/>
                  </a:moveTo>
                  <a:lnTo>
                    <a:pt x="0" y="99"/>
                  </a:lnTo>
                  <a:lnTo>
                    <a:pt x="90" y="1071"/>
                  </a:lnTo>
                  <a:lnTo>
                    <a:pt x="1063" y="972"/>
                  </a:lnTo>
                  <a:lnTo>
                    <a:pt x="9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3"/>
            <p:cNvSpPr/>
            <p:nvPr/>
          </p:nvSpPr>
          <p:spPr>
            <a:xfrm>
              <a:off x="2350748" y="1057396"/>
              <a:ext cx="123128" cy="123128"/>
            </a:xfrm>
            <a:custGeom>
              <a:avLst/>
              <a:gdLst/>
              <a:ahLst/>
              <a:cxnLst/>
              <a:rect l="l" t="t" r="r" b="b"/>
              <a:pathLst>
                <a:path w="1657" h="1657" extrusionOk="0">
                  <a:moveTo>
                    <a:pt x="1513" y="0"/>
                  </a:moveTo>
                  <a:lnTo>
                    <a:pt x="1" y="153"/>
                  </a:lnTo>
                  <a:lnTo>
                    <a:pt x="145" y="1657"/>
                  </a:lnTo>
                  <a:lnTo>
                    <a:pt x="1657" y="1513"/>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4" name="Google Shape;1284;p13"/>
          <p:cNvGrpSpPr/>
          <p:nvPr/>
        </p:nvGrpSpPr>
        <p:grpSpPr>
          <a:xfrm rot="-5093901">
            <a:off x="7213424" y="2843745"/>
            <a:ext cx="3027432" cy="2285876"/>
            <a:chOff x="-117152" y="119040"/>
            <a:chExt cx="2591028" cy="1956368"/>
          </a:xfrm>
        </p:grpSpPr>
        <p:sp>
          <p:nvSpPr>
            <p:cNvPr id="1285" name="Google Shape;1285;p13"/>
            <p:cNvSpPr/>
            <p:nvPr/>
          </p:nvSpPr>
          <p:spPr>
            <a:xfrm>
              <a:off x="178443" y="130410"/>
              <a:ext cx="123796" cy="123796"/>
            </a:xfrm>
            <a:custGeom>
              <a:avLst/>
              <a:gdLst/>
              <a:ahLst/>
              <a:cxnLst/>
              <a:rect l="l" t="t" r="r" b="b"/>
              <a:pathLst>
                <a:path w="1666" h="1666" extrusionOk="0">
                  <a:moveTo>
                    <a:pt x="1513" y="1"/>
                  </a:moveTo>
                  <a:lnTo>
                    <a:pt x="1" y="154"/>
                  </a:lnTo>
                  <a:lnTo>
                    <a:pt x="154"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3"/>
            <p:cNvSpPr/>
            <p:nvPr/>
          </p:nvSpPr>
          <p:spPr>
            <a:xfrm>
              <a:off x="1702638" y="1033989"/>
              <a:ext cx="123871" cy="123796"/>
            </a:xfrm>
            <a:custGeom>
              <a:avLst/>
              <a:gdLst/>
              <a:ahLst/>
              <a:cxnLst/>
              <a:rect l="l" t="t" r="r" b="b"/>
              <a:pathLst>
                <a:path w="1667" h="1666" extrusionOk="0">
                  <a:moveTo>
                    <a:pt x="1513" y="0"/>
                  </a:moveTo>
                  <a:lnTo>
                    <a:pt x="1" y="153"/>
                  </a:lnTo>
                  <a:lnTo>
                    <a:pt x="154" y="1666"/>
                  </a:lnTo>
                  <a:lnTo>
                    <a:pt x="1666" y="1513"/>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3"/>
            <p:cNvSpPr/>
            <p:nvPr/>
          </p:nvSpPr>
          <p:spPr>
            <a:xfrm>
              <a:off x="1799684" y="576552"/>
              <a:ext cx="123796" cy="123128"/>
            </a:xfrm>
            <a:custGeom>
              <a:avLst/>
              <a:gdLst/>
              <a:ahLst/>
              <a:cxnLst/>
              <a:rect l="l" t="t" r="r" b="b"/>
              <a:pathLst>
                <a:path w="1666" h="1657" extrusionOk="0">
                  <a:moveTo>
                    <a:pt x="1512" y="0"/>
                  </a:moveTo>
                  <a:lnTo>
                    <a:pt x="0" y="153"/>
                  </a:lnTo>
                  <a:lnTo>
                    <a:pt x="153" y="1656"/>
                  </a:lnTo>
                  <a:lnTo>
                    <a:pt x="1665" y="1503"/>
                  </a:lnTo>
                  <a:lnTo>
                    <a:pt x="151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3"/>
            <p:cNvSpPr/>
            <p:nvPr/>
          </p:nvSpPr>
          <p:spPr>
            <a:xfrm>
              <a:off x="521520" y="707630"/>
              <a:ext cx="72376" cy="72301"/>
            </a:xfrm>
            <a:custGeom>
              <a:avLst/>
              <a:gdLst/>
              <a:ahLst/>
              <a:cxnLst/>
              <a:rect l="l" t="t" r="r" b="b"/>
              <a:pathLst>
                <a:path w="974" h="973" extrusionOk="0">
                  <a:moveTo>
                    <a:pt x="892" y="0"/>
                  </a:moveTo>
                  <a:lnTo>
                    <a:pt x="1" y="90"/>
                  </a:lnTo>
                  <a:lnTo>
                    <a:pt x="91" y="972"/>
                  </a:lnTo>
                  <a:lnTo>
                    <a:pt x="973" y="882"/>
                  </a:lnTo>
                  <a:lnTo>
                    <a:pt x="89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3"/>
            <p:cNvSpPr/>
            <p:nvPr/>
          </p:nvSpPr>
          <p:spPr>
            <a:xfrm>
              <a:off x="1234501" y="1288120"/>
              <a:ext cx="62270" cy="61601"/>
            </a:xfrm>
            <a:custGeom>
              <a:avLst/>
              <a:gdLst/>
              <a:ahLst/>
              <a:cxnLst/>
              <a:rect l="l" t="t" r="r" b="b"/>
              <a:pathLst>
                <a:path w="838" h="829" extrusionOk="0">
                  <a:moveTo>
                    <a:pt x="757" y="1"/>
                  </a:moveTo>
                  <a:lnTo>
                    <a:pt x="1" y="73"/>
                  </a:lnTo>
                  <a:lnTo>
                    <a:pt x="82" y="829"/>
                  </a:lnTo>
                  <a:lnTo>
                    <a:pt x="838" y="757"/>
                  </a:lnTo>
                  <a:lnTo>
                    <a:pt x="757"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3"/>
            <p:cNvSpPr/>
            <p:nvPr/>
          </p:nvSpPr>
          <p:spPr>
            <a:xfrm>
              <a:off x="1469907" y="787882"/>
              <a:ext cx="61601" cy="61601"/>
            </a:xfrm>
            <a:custGeom>
              <a:avLst/>
              <a:gdLst/>
              <a:ahLst/>
              <a:cxnLst/>
              <a:rect l="l" t="t" r="r" b="b"/>
              <a:pathLst>
                <a:path w="829" h="829" extrusionOk="0">
                  <a:moveTo>
                    <a:pt x="757" y="0"/>
                  </a:moveTo>
                  <a:lnTo>
                    <a:pt x="1" y="72"/>
                  </a:lnTo>
                  <a:lnTo>
                    <a:pt x="73" y="828"/>
                  </a:lnTo>
                  <a:lnTo>
                    <a:pt x="829" y="756"/>
                  </a:lnTo>
                  <a:lnTo>
                    <a:pt x="757"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3"/>
            <p:cNvSpPr/>
            <p:nvPr/>
          </p:nvSpPr>
          <p:spPr>
            <a:xfrm>
              <a:off x="650667" y="1510151"/>
              <a:ext cx="61601" cy="61601"/>
            </a:xfrm>
            <a:custGeom>
              <a:avLst/>
              <a:gdLst/>
              <a:ahLst/>
              <a:cxnLst/>
              <a:rect l="l" t="t" r="r" b="b"/>
              <a:pathLst>
                <a:path w="829" h="829" extrusionOk="0">
                  <a:moveTo>
                    <a:pt x="756" y="1"/>
                  </a:moveTo>
                  <a:lnTo>
                    <a:pt x="0" y="73"/>
                  </a:lnTo>
                  <a:lnTo>
                    <a:pt x="72" y="829"/>
                  </a:lnTo>
                  <a:lnTo>
                    <a:pt x="828"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3"/>
            <p:cNvSpPr/>
            <p:nvPr/>
          </p:nvSpPr>
          <p:spPr>
            <a:xfrm>
              <a:off x="-10818" y="1009913"/>
              <a:ext cx="87683" cy="87683"/>
            </a:xfrm>
            <a:custGeom>
              <a:avLst/>
              <a:gdLst/>
              <a:ahLst/>
              <a:cxnLst/>
              <a:rect l="l" t="t" r="r" b="b"/>
              <a:pathLst>
                <a:path w="1180" h="1180" extrusionOk="0">
                  <a:moveTo>
                    <a:pt x="1072" y="0"/>
                  </a:moveTo>
                  <a:lnTo>
                    <a:pt x="1" y="108"/>
                  </a:lnTo>
                  <a:lnTo>
                    <a:pt x="100" y="1180"/>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3"/>
            <p:cNvSpPr/>
            <p:nvPr/>
          </p:nvSpPr>
          <p:spPr>
            <a:xfrm>
              <a:off x="2114005" y="1960306"/>
              <a:ext cx="87683" cy="87683"/>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3"/>
            <p:cNvSpPr/>
            <p:nvPr/>
          </p:nvSpPr>
          <p:spPr>
            <a:xfrm>
              <a:off x="926199" y="1742957"/>
              <a:ext cx="87683" cy="87683"/>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3"/>
            <p:cNvSpPr/>
            <p:nvPr/>
          </p:nvSpPr>
          <p:spPr>
            <a:xfrm>
              <a:off x="1713338" y="281551"/>
              <a:ext cx="87757" cy="87683"/>
            </a:xfrm>
            <a:custGeom>
              <a:avLst/>
              <a:gdLst/>
              <a:ahLst/>
              <a:cxnLst/>
              <a:rect l="l" t="t" r="r" b="b"/>
              <a:pathLst>
                <a:path w="1181"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3"/>
            <p:cNvSpPr/>
            <p:nvPr/>
          </p:nvSpPr>
          <p:spPr>
            <a:xfrm>
              <a:off x="1117467" y="1532221"/>
              <a:ext cx="87683" cy="87683"/>
            </a:xfrm>
            <a:custGeom>
              <a:avLst/>
              <a:gdLst/>
              <a:ahLst/>
              <a:cxnLst/>
              <a:rect l="l" t="t" r="r" b="b"/>
              <a:pathLst>
                <a:path w="1180" h="1180" extrusionOk="0">
                  <a:moveTo>
                    <a:pt x="1072" y="1"/>
                  </a:moveTo>
                  <a:lnTo>
                    <a:pt x="0" y="109"/>
                  </a:lnTo>
                  <a:lnTo>
                    <a:pt x="108"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3"/>
            <p:cNvSpPr/>
            <p:nvPr/>
          </p:nvSpPr>
          <p:spPr>
            <a:xfrm>
              <a:off x="945593" y="119040"/>
              <a:ext cx="87683" cy="87683"/>
            </a:xfrm>
            <a:custGeom>
              <a:avLst/>
              <a:gdLst/>
              <a:ahLst/>
              <a:cxnLst/>
              <a:rect l="l" t="t" r="r" b="b"/>
              <a:pathLst>
                <a:path w="1180" h="1180" extrusionOk="0">
                  <a:moveTo>
                    <a:pt x="1071" y="1"/>
                  </a:moveTo>
                  <a:lnTo>
                    <a:pt x="0" y="109"/>
                  </a:lnTo>
                  <a:lnTo>
                    <a:pt x="108" y="1180"/>
                  </a:lnTo>
                  <a:lnTo>
                    <a:pt x="1179" y="1072"/>
                  </a:lnTo>
                  <a:lnTo>
                    <a:pt x="107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3"/>
            <p:cNvSpPr/>
            <p:nvPr/>
          </p:nvSpPr>
          <p:spPr>
            <a:xfrm>
              <a:off x="1144886" y="518369"/>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3"/>
            <p:cNvSpPr/>
            <p:nvPr/>
          </p:nvSpPr>
          <p:spPr>
            <a:xfrm>
              <a:off x="135642" y="690242"/>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3"/>
            <p:cNvSpPr/>
            <p:nvPr/>
          </p:nvSpPr>
          <p:spPr>
            <a:xfrm>
              <a:off x="371048" y="1197837"/>
              <a:ext cx="87683" cy="87683"/>
            </a:xfrm>
            <a:custGeom>
              <a:avLst/>
              <a:gdLst/>
              <a:ahLst/>
              <a:cxnLst/>
              <a:rect l="l" t="t" r="r" b="b"/>
              <a:pathLst>
                <a:path w="1180"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3"/>
            <p:cNvSpPr/>
            <p:nvPr/>
          </p:nvSpPr>
          <p:spPr>
            <a:xfrm>
              <a:off x="1364242" y="1497445"/>
              <a:ext cx="87683" cy="87683"/>
            </a:xfrm>
            <a:custGeom>
              <a:avLst/>
              <a:gdLst/>
              <a:ahLst/>
              <a:cxnLst/>
              <a:rect l="l" t="t" r="r" b="b"/>
              <a:pathLst>
                <a:path w="1180" h="1180" extrusionOk="0">
                  <a:moveTo>
                    <a:pt x="1081" y="1"/>
                  </a:moveTo>
                  <a:lnTo>
                    <a:pt x="1" y="109"/>
                  </a:lnTo>
                  <a:lnTo>
                    <a:pt x="109" y="1180"/>
                  </a:lnTo>
                  <a:lnTo>
                    <a:pt x="1180" y="1072"/>
                  </a:lnTo>
                  <a:lnTo>
                    <a:pt x="108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3"/>
            <p:cNvSpPr/>
            <p:nvPr/>
          </p:nvSpPr>
          <p:spPr>
            <a:xfrm>
              <a:off x="702162" y="822658"/>
              <a:ext cx="87683" cy="87683"/>
            </a:xfrm>
            <a:custGeom>
              <a:avLst/>
              <a:gdLst/>
              <a:ahLst/>
              <a:cxnLst/>
              <a:rect l="l" t="t" r="r" b="b"/>
              <a:pathLst>
                <a:path w="1180" h="1180" extrusionOk="0">
                  <a:moveTo>
                    <a:pt x="1071" y="0"/>
                  </a:moveTo>
                  <a:lnTo>
                    <a:pt x="0" y="108"/>
                  </a:lnTo>
                  <a:lnTo>
                    <a:pt x="108"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3"/>
            <p:cNvSpPr/>
            <p:nvPr/>
          </p:nvSpPr>
          <p:spPr>
            <a:xfrm>
              <a:off x="1294690" y="938355"/>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3"/>
            <p:cNvSpPr/>
            <p:nvPr/>
          </p:nvSpPr>
          <p:spPr>
            <a:xfrm>
              <a:off x="2254446" y="1542921"/>
              <a:ext cx="123796" cy="123796"/>
            </a:xfrm>
            <a:custGeom>
              <a:avLst/>
              <a:gdLst/>
              <a:ahLst/>
              <a:cxnLst/>
              <a:rect l="l" t="t" r="r" b="b"/>
              <a:pathLst>
                <a:path w="1666" h="1666" extrusionOk="0">
                  <a:moveTo>
                    <a:pt x="1513" y="1"/>
                  </a:moveTo>
                  <a:lnTo>
                    <a:pt x="0" y="154"/>
                  </a:lnTo>
                  <a:lnTo>
                    <a:pt x="153"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3"/>
            <p:cNvSpPr/>
            <p:nvPr/>
          </p:nvSpPr>
          <p:spPr>
            <a:xfrm>
              <a:off x="1632418" y="1622504"/>
              <a:ext cx="123871" cy="123128"/>
            </a:xfrm>
            <a:custGeom>
              <a:avLst/>
              <a:gdLst/>
              <a:ahLst/>
              <a:cxnLst/>
              <a:rect l="l" t="t" r="r" b="b"/>
              <a:pathLst>
                <a:path w="1667" h="1657" extrusionOk="0">
                  <a:moveTo>
                    <a:pt x="1513" y="1"/>
                  </a:moveTo>
                  <a:lnTo>
                    <a:pt x="1" y="154"/>
                  </a:lnTo>
                  <a:lnTo>
                    <a:pt x="154" y="1657"/>
                  </a:lnTo>
                  <a:lnTo>
                    <a:pt x="1666" y="1504"/>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3"/>
            <p:cNvSpPr/>
            <p:nvPr/>
          </p:nvSpPr>
          <p:spPr>
            <a:xfrm>
              <a:off x="457319" y="1852634"/>
              <a:ext cx="79658" cy="79658"/>
            </a:xfrm>
            <a:custGeom>
              <a:avLst/>
              <a:gdLst/>
              <a:ahLst/>
              <a:cxnLst/>
              <a:rect l="l" t="t" r="r" b="b"/>
              <a:pathLst>
                <a:path w="1072" h="1072" extrusionOk="0">
                  <a:moveTo>
                    <a:pt x="973" y="0"/>
                  </a:moveTo>
                  <a:lnTo>
                    <a:pt x="1" y="99"/>
                  </a:lnTo>
                  <a:lnTo>
                    <a:pt x="100" y="1071"/>
                  </a:lnTo>
                  <a:lnTo>
                    <a:pt x="1072" y="972"/>
                  </a:lnTo>
                  <a:lnTo>
                    <a:pt x="97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3"/>
            <p:cNvSpPr/>
            <p:nvPr/>
          </p:nvSpPr>
          <p:spPr>
            <a:xfrm>
              <a:off x="-117152" y="1995751"/>
              <a:ext cx="78989" cy="79658"/>
            </a:xfrm>
            <a:custGeom>
              <a:avLst/>
              <a:gdLst/>
              <a:ahLst/>
              <a:cxnLst/>
              <a:rect l="l" t="t" r="r" b="b"/>
              <a:pathLst>
                <a:path w="1063" h="1072" extrusionOk="0">
                  <a:moveTo>
                    <a:pt x="972" y="0"/>
                  </a:moveTo>
                  <a:lnTo>
                    <a:pt x="0" y="99"/>
                  </a:lnTo>
                  <a:lnTo>
                    <a:pt x="90" y="1071"/>
                  </a:lnTo>
                  <a:lnTo>
                    <a:pt x="1063" y="972"/>
                  </a:lnTo>
                  <a:lnTo>
                    <a:pt x="9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3"/>
            <p:cNvSpPr/>
            <p:nvPr/>
          </p:nvSpPr>
          <p:spPr>
            <a:xfrm>
              <a:off x="2350748" y="1057396"/>
              <a:ext cx="123128" cy="123128"/>
            </a:xfrm>
            <a:custGeom>
              <a:avLst/>
              <a:gdLst/>
              <a:ahLst/>
              <a:cxnLst/>
              <a:rect l="l" t="t" r="r" b="b"/>
              <a:pathLst>
                <a:path w="1657" h="1657" extrusionOk="0">
                  <a:moveTo>
                    <a:pt x="1513" y="0"/>
                  </a:moveTo>
                  <a:lnTo>
                    <a:pt x="1" y="153"/>
                  </a:lnTo>
                  <a:lnTo>
                    <a:pt x="145" y="1657"/>
                  </a:lnTo>
                  <a:lnTo>
                    <a:pt x="1657" y="1513"/>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13"/>
          <p:cNvGrpSpPr/>
          <p:nvPr/>
        </p:nvGrpSpPr>
        <p:grpSpPr>
          <a:xfrm rot="10800000">
            <a:off x="7704386" y="-571639"/>
            <a:ext cx="3027357" cy="2285820"/>
            <a:chOff x="-117152" y="119040"/>
            <a:chExt cx="2591028" cy="1956368"/>
          </a:xfrm>
        </p:grpSpPr>
        <p:sp>
          <p:nvSpPr>
            <p:cNvPr id="1310" name="Google Shape;1310;p13"/>
            <p:cNvSpPr/>
            <p:nvPr/>
          </p:nvSpPr>
          <p:spPr>
            <a:xfrm>
              <a:off x="178443" y="130410"/>
              <a:ext cx="123796" cy="123796"/>
            </a:xfrm>
            <a:custGeom>
              <a:avLst/>
              <a:gdLst/>
              <a:ahLst/>
              <a:cxnLst/>
              <a:rect l="l" t="t" r="r" b="b"/>
              <a:pathLst>
                <a:path w="1666" h="1666" extrusionOk="0">
                  <a:moveTo>
                    <a:pt x="1513" y="1"/>
                  </a:moveTo>
                  <a:lnTo>
                    <a:pt x="1" y="154"/>
                  </a:lnTo>
                  <a:lnTo>
                    <a:pt x="154"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3"/>
            <p:cNvSpPr/>
            <p:nvPr/>
          </p:nvSpPr>
          <p:spPr>
            <a:xfrm>
              <a:off x="1702638" y="1033989"/>
              <a:ext cx="123871" cy="123796"/>
            </a:xfrm>
            <a:custGeom>
              <a:avLst/>
              <a:gdLst/>
              <a:ahLst/>
              <a:cxnLst/>
              <a:rect l="l" t="t" r="r" b="b"/>
              <a:pathLst>
                <a:path w="1667" h="1666" extrusionOk="0">
                  <a:moveTo>
                    <a:pt x="1513" y="0"/>
                  </a:moveTo>
                  <a:lnTo>
                    <a:pt x="1" y="153"/>
                  </a:lnTo>
                  <a:lnTo>
                    <a:pt x="154" y="1666"/>
                  </a:lnTo>
                  <a:lnTo>
                    <a:pt x="1666" y="1513"/>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3"/>
            <p:cNvSpPr/>
            <p:nvPr/>
          </p:nvSpPr>
          <p:spPr>
            <a:xfrm>
              <a:off x="1799684" y="576552"/>
              <a:ext cx="123796" cy="123128"/>
            </a:xfrm>
            <a:custGeom>
              <a:avLst/>
              <a:gdLst/>
              <a:ahLst/>
              <a:cxnLst/>
              <a:rect l="l" t="t" r="r" b="b"/>
              <a:pathLst>
                <a:path w="1666" h="1657" extrusionOk="0">
                  <a:moveTo>
                    <a:pt x="1512" y="0"/>
                  </a:moveTo>
                  <a:lnTo>
                    <a:pt x="0" y="153"/>
                  </a:lnTo>
                  <a:lnTo>
                    <a:pt x="153" y="1656"/>
                  </a:lnTo>
                  <a:lnTo>
                    <a:pt x="1665" y="1503"/>
                  </a:lnTo>
                  <a:lnTo>
                    <a:pt x="151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3"/>
            <p:cNvSpPr/>
            <p:nvPr/>
          </p:nvSpPr>
          <p:spPr>
            <a:xfrm>
              <a:off x="521520" y="707630"/>
              <a:ext cx="72376" cy="72301"/>
            </a:xfrm>
            <a:custGeom>
              <a:avLst/>
              <a:gdLst/>
              <a:ahLst/>
              <a:cxnLst/>
              <a:rect l="l" t="t" r="r" b="b"/>
              <a:pathLst>
                <a:path w="974" h="973" extrusionOk="0">
                  <a:moveTo>
                    <a:pt x="892" y="0"/>
                  </a:moveTo>
                  <a:lnTo>
                    <a:pt x="1" y="90"/>
                  </a:lnTo>
                  <a:lnTo>
                    <a:pt x="91" y="972"/>
                  </a:lnTo>
                  <a:lnTo>
                    <a:pt x="973" y="882"/>
                  </a:lnTo>
                  <a:lnTo>
                    <a:pt x="89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3"/>
            <p:cNvSpPr/>
            <p:nvPr/>
          </p:nvSpPr>
          <p:spPr>
            <a:xfrm>
              <a:off x="1234501" y="1288120"/>
              <a:ext cx="62270" cy="61601"/>
            </a:xfrm>
            <a:custGeom>
              <a:avLst/>
              <a:gdLst/>
              <a:ahLst/>
              <a:cxnLst/>
              <a:rect l="l" t="t" r="r" b="b"/>
              <a:pathLst>
                <a:path w="838" h="829" extrusionOk="0">
                  <a:moveTo>
                    <a:pt x="757" y="1"/>
                  </a:moveTo>
                  <a:lnTo>
                    <a:pt x="1" y="73"/>
                  </a:lnTo>
                  <a:lnTo>
                    <a:pt x="82" y="829"/>
                  </a:lnTo>
                  <a:lnTo>
                    <a:pt x="838" y="757"/>
                  </a:lnTo>
                  <a:lnTo>
                    <a:pt x="757"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3"/>
            <p:cNvSpPr/>
            <p:nvPr/>
          </p:nvSpPr>
          <p:spPr>
            <a:xfrm>
              <a:off x="1469907" y="787882"/>
              <a:ext cx="61601" cy="61601"/>
            </a:xfrm>
            <a:custGeom>
              <a:avLst/>
              <a:gdLst/>
              <a:ahLst/>
              <a:cxnLst/>
              <a:rect l="l" t="t" r="r" b="b"/>
              <a:pathLst>
                <a:path w="829" h="829" extrusionOk="0">
                  <a:moveTo>
                    <a:pt x="757" y="0"/>
                  </a:moveTo>
                  <a:lnTo>
                    <a:pt x="1" y="72"/>
                  </a:lnTo>
                  <a:lnTo>
                    <a:pt x="73" y="828"/>
                  </a:lnTo>
                  <a:lnTo>
                    <a:pt x="829" y="756"/>
                  </a:lnTo>
                  <a:lnTo>
                    <a:pt x="757"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3"/>
            <p:cNvSpPr/>
            <p:nvPr/>
          </p:nvSpPr>
          <p:spPr>
            <a:xfrm>
              <a:off x="650667" y="1510151"/>
              <a:ext cx="61601" cy="61601"/>
            </a:xfrm>
            <a:custGeom>
              <a:avLst/>
              <a:gdLst/>
              <a:ahLst/>
              <a:cxnLst/>
              <a:rect l="l" t="t" r="r" b="b"/>
              <a:pathLst>
                <a:path w="829" h="829" extrusionOk="0">
                  <a:moveTo>
                    <a:pt x="756" y="1"/>
                  </a:moveTo>
                  <a:lnTo>
                    <a:pt x="0" y="73"/>
                  </a:lnTo>
                  <a:lnTo>
                    <a:pt x="72" y="829"/>
                  </a:lnTo>
                  <a:lnTo>
                    <a:pt x="828"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3"/>
            <p:cNvSpPr/>
            <p:nvPr/>
          </p:nvSpPr>
          <p:spPr>
            <a:xfrm>
              <a:off x="-10818" y="1009913"/>
              <a:ext cx="87683" cy="87683"/>
            </a:xfrm>
            <a:custGeom>
              <a:avLst/>
              <a:gdLst/>
              <a:ahLst/>
              <a:cxnLst/>
              <a:rect l="l" t="t" r="r" b="b"/>
              <a:pathLst>
                <a:path w="1180" h="1180" extrusionOk="0">
                  <a:moveTo>
                    <a:pt x="1072" y="0"/>
                  </a:moveTo>
                  <a:lnTo>
                    <a:pt x="1" y="108"/>
                  </a:lnTo>
                  <a:lnTo>
                    <a:pt x="100" y="1180"/>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3"/>
            <p:cNvSpPr/>
            <p:nvPr/>
          </p:nvSpPr>
          <p:spPr>
            <a:xfrm>
              <a:off x="2114005" y="1960306"/>
              <a:ext cx="87683" cy="87683"/>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3"/>
            <p:cNvSpPr/>
            <p:nvPr/>
          </p:nvSpPr>
          <p:spPr>
            <a:xfrm>
              <a:off x="926199" y="1742957"/>
              <a:ext cx="87683" cy="87683"/>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3"/>
            <p:cNvSpPr/>
            <p:nvPr/>
          </p:nvSpPr>
          <p:spPr>
            <a:xfrm>
              <a:off x="1713338" y="281551"/>
              <a:ext cx="87757" cy="87683"/>
            </a:xfrm>
            <a:custGeom>
              <a:avLst/>
              <a:gdLst/>
              <a:ahLst/>
              <a:cxnLst/>
              <a:rect l="l" t="t" r="r" b="b"/>
              <a:pathLst>
                <a:path w="1181"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3"/>
            <p:cNvSpPr/>
            <p:nvPr/>
          </p:nvSpPr>
          <p:spPr>
            <a:xfrm>
              <a:off x="1117467" y="1532221"/>
              <a:ext cx="87683" cy="87683"/>
            </a:xfrm>
            <a:custGeom>
              <a:avLst/>
              <a:gdLst/>
              <a:ahLst/>
              <a:cxnLst/>
              <a:rect l="l" t="t" r="r" b="b"/>
              <a:pathLst>
                <a:path w="1180" h="1180" extrusionOk="0">
                  <a:moveTo>
                    <a:pt x="1072" y="1"/>
                  </a:moveTo>
                  <a:lnTo>
                    <a:pt x="0" y="109"/>
                  </a:lnTo>
                  <a:lnTo>
                    <a:pt x="108"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3"/>
            <p:cNvSpPr/>
            <p:nvPr/>
          </p:nvSpPr>
          <p:spPr>
            <a:xfrm>
              <a:off x="945593" y="119040"/>
              <a:ext cx="87683" cy="87683"/>
            </a:xfrm>
            <a:custGeom>
              <a:avLst/>
              <a:gdLst/>
              <a:ahLst/>
              <a:cxnLst/>
              <a:rect l="l" t="t" r="r" b="b"/>
              <a:pathLst>
                <a:path w="1180" h="1180" extrusionOk="0">
                  <a:moveTo>
                    <a:pt x="1071" y="1"/>
                  </a:moveTo>
                  <a:lnTo>
                    <a:pt x="0" y="109"/>
                  </a:lnTo>
                  <a:lnTo>
                    <a:pt x="108" y="1180"/>
                  </a:lnTo>
                  <a:lnTo>
                    <a:pt x="1179" y="1072"/>
                  </a:lnTo>
                  <a:lnTo>
                    <a:pt x="107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3"/>
            <p:cNvSpPr/>
            <p:nvPr/>
          </p:nvSpPr>
          <p:spPr>
            <a:xfrm>
              <a:off x="1144886" y="518369"/>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3"/>
            <p:cNvSpPr/>
            <p:nvPr/>
          </p:nvSpPr>
          <p:spPr>
            <a:xfrm>
              <a:off x="135642" y="690242"/>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3"/>
            <p:cNvSpPr/>
            <p:nvPr/>
          </p:nvSpPr>
          <p:spPr>
            <a:xfrm>
              <a:off x="371048" y="1197837"/>
              <a:ext cx="87683" cy="87683"/>
            </a:xfrm>
            <a:custGeom>
              <a:avLst/>
              <a:gdLst/>
              <a:ahLst/>
              <a:cxnLst/>
              <a:rect l="l" t="t" r="r" b="b"/>
              <a:pathLst>
                <a:path w="1180"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3"/>
            <p:cNvSpPr/>
            <p:nvPr/>
          </p:nvSpPr>
          <p:spPr>
            <a:xfrm>
              <a:off x="1364242" y="1497445"/>
              <a:ext cx="87683" cy="87683"/>
            </a:xfrm>
            <a:custGeom>
              <a:avLst/>
              <a:gdLst/>
              <a:ahLst/>
              <a:cxnLst/>
              <a:rect l="l" t="t" r="r" b="b"/>
              <a:pathLst>
                <a:path w="1180" h="1180" extrusionOk="0">
                  <a:moveTo>
                    <a:pt x="1081" y="1"/>
                  </a:moveTo>
                  <a:lnTo>
                    <a:pt x="1" y="109"/>
                  </a:lnTo>
                  <a:lnTo>
                    <a:pt x="109" y="1180"/>
                  </a:lnTo>
                  <a:lnTo>
                    <a:pt x="1180" y="1072"/>
                  </a:lnTo>
                  <a:lnTo>
                    <a:pt x="108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3"/>
            <p:cNvSpPr/>
            <p:nvPr/>
          </p:nvSpPr>
          <p:spPr>
            <a:xfrm>
              <a:off x="702162" y="822658"/>
              <a:ext cx="87683" cy="87683"/>
            </a:xfrm>
            <a:custGeom>
              <a:avLst/>
              <a:gdLst/>
              <a:ahLst/>
              <a:cxnLst/>
              <a:rect l="l" t="t" r="r" b="b"/>
              <a:pathLst>
                <a:path w="1180" h="1180" extrusionOk="0">
                  <a:moveTo>
                    <a:pt x="1071" y="0"/>
                  </a:moveTo>
                  <a:lnTo>
                    <a:pt x="0" y="108"/>
                  </a:lnTo>
                  <a:lnTo>
                    <a:pt x="108"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3"/>
            <p:cNvSpPr/>
            <p:nvPr/>
          </p:nvSpPr>
          <p:spPr>
            <a:xfrm>
              <a:off x="1294690" y="938355"/>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3"/>
            <p:cNvSpPr/>
            <p:nvPr/>
          </p:nvSpPr>
          <p:spPr>
            <a:xfrm>
              <a:off x="2254446" y="1542921"/>
              <a:ext cx="123796" cy="123796"/>
            </a:xfrm>
            <a:custGeom>
              <a:avLst/>
              <a:gdLst/>
              <a:ahLst/>
              <a:cxnLst/>
              <a:rect l="l" t="t" r="r" b="b"/>
              <a:pathLst>
                <a:path w="1666" h="1666" extrusionOk="0">
                  <a:moveTo>
                    <a:pt x="1513" y="1"/>
                  </a:moveTo>
                  <a:lnTo>
                    <a:pt x="0" y="154"/>
                  </a:lnTo>
                  <a:lnTo>
                    <a:pt x="153"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3"/>
            <p:cNvSpPr/>
            <p:nvPr/>
          </p:nvSpPr>
          <p:spPr>
            <a:xfrm>
              <a:off x="1632418" y="1622504"/>
              <a:ext cx="123871" cy="123128"/>
            </a:xfrm>
            <a:custGeom>
              <a:avLst/>
              <a:gdLst/>
              <a:ahLst/>
              <a:cxnLst/>
              <a:rect l="l" t="t" r="r" b="b"/>
              <a:pathLst>
                <a:path w="1667" h="1657" extrusionOk="0">
                  <a:moveTo>
                    <a:pt x="1513" y="1"/>
                  </a:moveTo>
                  <a:lnTo>
                    <a:pt x="1" y="154"/>
                  </a:lnTo>
                  <a:lnTo>
                    <a:pt x="154" y="1657"/>
                  </a:lnTo>
                  <a:lnTo>
                    <a:pt x="1666" y="1504"/>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3"/>
            <p:cNvSpPr/>
            <p:nvPr/>
          </p:nvSpPr>
          <p:spPr>
            <a:xfrm>
              <a:off x="457319" y="1852634"/>
              <a:ext cx="79658" cy="79658"/>
            </a:xfrm>
            <a:custGeom>
              <a:avLst/>
              <a:gdLst/>
              <a:ahLst/>
              <a:cxnLst/>
              <a:rect l="l" t="t" r="r" b="b"/>
              <a:pathLst>
                <a:path w="1072" h="1072" extrusionOk="0">
                  <a:moveTo>
                    <a:pt x="973" y="0"/>
                  </a:moveTo>
                  <a:lnTo>
                    <a:pt x="1" y="99"/>
                  </a:lnTo>
                  <a:lnTo>
                    <a:pt x="100" y="1071"/>
                  </a:lnTo>
                  <a:lnTo>
                    <a:pt x="1072" y="972"/>
                  </a:lnTo>
                  <a:lnTo>
                    <a:pt x="97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3"/>
            <p:cNvSpPr/>
            <p:nvPr/>
          </p:nvSpPr>
          <p:spPr>
            <a:xfrm>
              <a:off x="-117152" y="1995751"/>
              <a:ext cx="78989" cy="79658"/>
            </a:xfrm>
            <a:custGeom>
              <a:avLst/>
              <a:gdLst/>
              <a:ahLst/>
              <a:cxnLst/>
              <a:rect l="l" t="t" r="r" b="b"/>
              <a:pathLst>
                <a:path w="1063" h="1072" extrusionOk="0">
                  <a:moveTo>
                    <a:pt x="972" y="0"/>
                  </a:moveTo>
                  <a:lnTo>
                    <a:pt x="0" y="99"/>
                  </a:lnTo>
                  <a:lnTo>
                    <a:pt x="90" y="1071"/>
                  </a:lnTo>
                  <a:lnTo>
                    <a:pt x="1063" y="972"/>
                  </a:lnTo>
                  <a:lnTo>
                    <a:pt x="9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3"/>
            <p:cNvSpPr/>
            <p:nvPr/>
          </p:nvSpPr>
          <p:spPr>
            <a:xfrm>
              <a:off x="2350748" y="1057396"/>
              <a:ext cx="123128" cy="123128"/>
            </a:xfrm>
            <a:custGeom>
              <a:avLst/>
              <a:gdLst/>
              <a:ahLst/>
              <a:cxnLst/>
              <a:rect l="l" t="t" r="r" b="b"/>
              <a:pathLst>
                <a:path w="1657" h="1657" extrusionOk="0">
                  <a:moveTo>
                    <a:pt x="1513" y="0"/>
                  </a:moveTo>
                  <a:lnTo>
                    <a:pt x="1" y="153"/>
                  </a:lnTo>
                  <a:lnTo>
                    <a:pt x="145" y="1657"/>
                  </a:lnTo>
                  <a:lnTo>
                    <a:pt x="1657" y="1513"/>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4" name="Google Shape;1334;p13"/>
          <p:cNvGrpSpPr/>
          <p:nvPr/>
        </p:nvGrpSpPr>
        <p:grpSpPr>
          <a:xfrm rot="2700000">
            <a:off x="7288418" y="1012373"/>
            <a:ext cx="552488" cy="527799"/>
            <a:chOff x="463675" y="309009"/>
            <a:chExt cx="739901" cy="706704"/>
          </a:xfrm>
        </p:grpSpPr>
        <p:sp>
          <p:nvSpPr>
            <p:cNvPr id="1335" name="Google Shape;1335;p13"/>
            <p:cNvSpPr/>
            <p:nvPr/>
          </p:nvSpPr>
          <p:spPr>
            <a:xfrm>
              <a:off x="662858" y="853056"/>
              <a:ext cx="148045" cy="162657"/>
            </a:xfrm>
            <a:custGeom>
              <a:avLst/>
              <a:gdLst/>
              <a:ahLst/>
              <a:cxnLst/>
              <a:rect l="l" t="t" r="r" b="b"/>
              <a:pathLst>
                <a:path w="1378" h="1514" extrusionOk="0">
                  <a:moveTo>
                    <a:pt x="721" y="1"/>
                  </a:moveTo>
                  <a:lnTo>
                    <a:pt x="109" y="361"/>
                  </a:lnTo>
                  <a:cubicBezTo>
                    <a:pt x="19" y="406"/>
                    <a:pt x="1" y="496"/>
                    <a:pt x="46" y="586"/>
                  </a:cubicBezTo>
                  <a:lnTo>
                    <a:pt x="541" y="1432"/>
                  </a:lnTo>
                  <a:cubicBezTo>
                    <a:pt x="576" y="1484"/>
                    <a:pt x="626" y="1514"/>
                    <a:pt x="678" y="1514"/>
                  </a:cubicBezTo>
                  <a:cubicBezTo>
                    <a:pt x="707" y="1514"/>
                    <a:pt x="737" y="1505"/>
                    <a:pt x="766" y="1486"/>
                  </a:cubicBezTo>
                  <a:lnTo>
                    <a:pt x="1378" y="1126"/>
                  </a:lnTo>
                  <a:lnTo>
                    <a:pt x="1216" y="847"/>
                  </a:lnTo>
                  <a:lnTo>
                    <a:pt x="811" y="1081"/>
                  </a:lnTo>
                  <a:lnTo>
                    <a:pt x="487" y="514"/>
                  </a:lnTo>
                  <a:lnTo>
                    <a:pt x="829" y="316"/>
                  </a:lnTo>
                  <a:lnTo>
                    <a:pt x="802" y="136"/>
                  </a:lnTo>
                  <a:lnTo>
                    <a:pt x="721" y="1"/>
                  </a:ln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3"/>
            <p:cNvSpPr/>
            <p:nvPr/>
          </p:nvSpPr>
          <p:spPr>
            <a:xfrm>
              <a:off x="750847" y="824049"/>
              <a:ext cx="147079" cy="144178"/>
            </a:xfrm>
            <a:custGeom>
              <a:avLst/>
              <a:gdLst/>
              <a:ahLst/>
              <a:cxnLst/>
              <a:rect l="l" t="t" r="r" b="b"/>
              <a:pathLst>
                <a:path w="1369" h="1342" extrusionOk="0">
                  <a:moveTo>
                    <a:pt x="352" y="1"/>
                  </a:moveTo>
                  <a:lnTo>
                    <a:pt x="1" y="208"/>
                  </a:lnTo>
                  <a:lnTo>
                    <a:pt x="658" y="1342"/>
                  </a:lnTo>
                  <a:lnTo>
                    <a:pt x="1369" y="928"/>
                  </a:lnTo>
                  <a:lnTo>
                    <a:pt x="1198" y="649"/>
                  </a:lnTo>
                  <a:lnTo>
                    <a:pt x="847" y="856"/>
                  </a:lnTo>
                  <a:lnTo>
                    <a:pt x="352" y="1"/>
                  </a:ln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3"/>
            <p:cNvSpPr/>
            <p:nvPr/>
          </p:nvSpPr>
          <p:spPr>
            <a:xfrm>
              <a:off x="838836" y="749919"/>
              <a:ext cx="154921" cy="162334"/>
            </a:xfrm>
            <a:custGeom>
              <a:avLst/>
              <a:gdLst/>
              <a:ahLst/>
              <a:cxnLst/>
              <a:rect l="l" t="t" r="r" b="b"/>
              <a:pathLst>
                <a:path w="1442" h="1511" extrusionOk="0">
                  <a:moveTo>
                    <a:pt x="631" y="430"/>
                  </a:moveTo>
                  <a:lnTo>
                    <a:pt x="955" y="997"/>
                  </a:lnTo>
                  <a:lnTo>
                    <a:pt x="820" y="1078"/>
                  </a:lnTo>
                  <a:lnTo>
                    <a:pt x="487" y="520"/>
                  </a:lnTo>
                  <a:lnTo>
                    <a:pt x="631" y="430"/>
                  </a:lnTo>
                  <a:close/>
                  <a:moveTo>
                    <a:pt x="761" y="1"/>
                  </a:moveTo>
                  <a:cubicBezTo>
                    <a:pt x="731" y="1"/>
                    <a:pt x="699" y="9"/>
                    <a:pt x="667" y="25"/>
                  </a:cubicBezTo>
                  <a:lnTo>
                    <a:pt x="109" y="358"/>
                  </a:lnTo>
                  <a:cubicBezTo>
                    <a:pt x="28" y="403"/>
                    <a:pt x="1" y="502"/>
                    <a:pt x="46" y="583"/>
                  </a:cubicBezTo>
                  <a:lnTo>
                    <a:pt x="550" y="1429"/>
                  </a:lnTo>
                  <a:cubicBezTo>
                    <a:pt x="579" y="1481"/>
                    <a:pt x="627" y="1511"/>
                    <a:pt x="679" y="1511"/>
                  </a:cubicBezTo>
                  <a:cubicBezTo>
                    <a:pt x="707" y="1511"/>
                    <a:pt x="737" y="1502"/>
                    <a:pt x="766" y="1483"/>
                  </a:cubicBezTo>
                  <a:lnTo>
                    <a:pt x="1333" y="1159"/>
                  </a:lnTo>
                  <a:cubicBezTo>
                    <a:pt x="1414" y="1105"/>
                    <a:pt x="1441" y="1015"/>
                    <a:pt x="1396" y="934"/>
                  </a:cubicBezTo>
                  <a:lnTo>
                    <a:pt x="892" y="79"/>
                  </a:lnTo>
                  <a:cubicBezTo>
                    <a:pt x="863" y="27"/>
                    <a:pt x="816" y="1"/>
                    <a:pt x="761"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3"/>
            <p:cNvSpPr/>
            <p:nvPr/>
          </p:nvSpPr>
          <p:spPr>
            <a:xfrm>
              <a:off x="940361" y="681913"/>
              <a:ext cx="161690" cy="168995"/>
            </a:xfrm>
            <a:custGeom>
              <a:avLst/>
              <a:gdLst/>
              <a:ahLst/>
              <a:cxnLst/>
              <a:rect l="l" t="t" r="r" b="b"/>
              <a:pathLst>
                <a:path w="1505" h="1573" extrusionOk="0">
                  <a:moveTo>
                    <a:pt x="847" y="1"/>
                  </a:moveTo>
                  <a:lnTo>
                    <a:pt x="487" y="208"/>
                  </a:lnTo>
                  <a:lnTo>
                    <a:pt x="991" y="1054"/>
                  </a:lnTo>
                  <a:lnTo>
                    <a:pt x="847" y="1144"/>
                  </a:lnTo>
                  <a:lnTo>
                    <a:pt x="352" y="289"/>
                  </a:lnTo>
                  <a:lnTo>
                    <a:pt x="1" y="496"/>
                  </a:lnTo>
                  <a:lnTo>
                    <a:pt x="577" y="1486"/>
                  </a:lnTo>
                  <a:cubicBezTo>
                    <a:pt x="606" y="1544"/>
                    <a:pt x="659" y="1573"/>
                    <a:pt x="714" y="1573"/>
                  </a:cubicBezTo>
                  <a:cubicBezTo>
                    <a:pt x="743" y="1573"/>
                    <a:pt x="774" y="1564"/>
                    <a:pt x="802" y="1549"/>
                  </a:cubicBezTo>
                  <a:lnTo>
                    <a:pt x="1504" y="1135"/>
                  </a:lnTo>
                  <a:lnTo>
                    <a:pt x="847" y="1"/>
                  </a:ln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3"/>
            <p:cNvSpPr/>
            <p:nvPr/>
          </p:nvSpPr>
          <p:spPr>
            <a:xfrm>
              <a:off x="1044895" y="627122"/>
              <a:ext cx="158681" cy="168028"/>
            </a:xfrm>
            <a:custGeom>
              <a:avLst/>
              <a:gdLst/>
              <a:ahLst/>
              <a:cxnLst/>
              <a:rect l="l" t="t" r="r" b="b"/>
              <a:pathLst>
                <a:path w="1477" h="1564" extrusionOk="0">
                  <a:moveTo>
                    <a:pt x="666" y="430"/>
                  </a:moveTo>
                  <a:lnTo>
                    <a:pt x="990" y="997"/>
                  </a:lnTo>
                  <a:lnTo>
                    <a:pt x="846" y="1078"/>
                  </a:lnTo>
                  <a:lnTo>
                    <a:pt x="522" y="511"/>
                  </a:lnTo>
                  <a:lnTo>
                    <a:pt x="666" y="430"/>
                  </a:lnTo>
                  <a:close/>
                  <a:moveTo>
                    <a:pt x="799" y="1"/>
                  </a:moveTo>
                  <a:cubicBezTo>
                    <a:pt x="770" y="1"/>
                    <a:pt x="740" y="9"/>
                    <a:pt x="711" y="25"/>
                  </a:cubicBezTo>
                  <a:lnTo>
                    <a:pt x="0" y="439"/>
                  </a:lnTo>
                  <a:lnTo>
                    <a:pt x="666" y="1564"/>
                  </a:lnTo>
                  <a:lnTo>
                    <a:pt x="1368" y="1150"/>
                  </a:lnTo>
                  <a:cubicBezTo>
                    <a:pt x="1449" y="1105"/>
                    <a:pt x="1476" y="1015"/>
                    <a:pt x="1431" y="934"/>
                  </a:cubicBezTo>
                  <a:lnTo>
                    <a:pt x="927" y="79"/>
                  </a:lnTo>
                  <a:cubicBezTo>
                    <a:pt x="898" y="27"/>
                    <a:pt x="851" y="1"/>
                    <a:pt x="799"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3"/>
            <p:cNvSpPr/>
            <p:nvPr/>
          </p:nvSpPr>
          <p:spPr>
            <a:xfrm>
              <a:off x="463675" y="309009"/>
              <a:ext cx="697361" cy="543191"/>
            </a:xfrm>
            <a:custGeom>
              <a:avLst/>
              <a:gdLst/>
              <a:ahLst/>
              <a:cxnLst/>
              <a:rect l="l" t="t" r="r" b="b"/>
              <a:pathLst>
                <a:path w="6491" h="5056" extrusionOk="0">
                  <a:moveTo>
                    <a:pt x="2590" y="1"/>
                  </a:moveTo>
                  <a:cubicBezTo>
                    <a:pt x="2478" y="1"/>
                    <a:pt x="2367" y="23"/>
                    <a:pt x="2260" y="70"/>
                  </a:cubicBezTo>
                  <a:cubicBezTo>
                    <a:pt x="1" y="1042"/>
                    <a:pt x="1522" y="3364"/>
                    <a:pt x="1522" y="3364"/>
                  </a:cubicBezTo>
                  <a:cubicBezTo>
                    <a:pt x="1522" y="3364"/>
                    <a:pt x="1362" y="3304"/>
                    <a:pt x="1163" y="3304"/>
                  </a:cubicBezTo>
                  <a:cubicBezTo>
                    <a:pt x="879" y="3304"/>
                    <a:pt x="515" y="3425"/>
                    <a:pt x="415" y="4012"/>
                  </a:cubicBezTo>
                  <a:cubicBezTo>
                    <a:pt x="244" y="5011"/>
                    <a:pt x="1855" y="5056"/>
                    <a:pt x="1855" y="5056"/>
                  </a:cubicBezTo>
                  <a:lnTo>
                    <a:pt x="5455" y="2941"/>
                  </a:lnTo>
                  <a:cubicBezTo>
                    <a:pt x="6490" y="2077"/>
                    <a:pt x="6013" y="493"/>
                    <a:pt x="4969" y="196"/>
                  </a:cubicBezTo>
                  <a:cubicBezTo>
                    <a:pt x="4851" y="161"/>
                    <a:pt x="4742" y="146"/>
                    <a:pt x="4643" y="146"/>
                  </a:cubicBezTo>
                  <a:cubicBezTo>
                    <a:pt x="3803" y="146"/>
                    <a:pt x="3637" y="1249"/>
                    <a:pt x="3637" y="1249"/>
                  </a:cubicBezTo>
                  <a:cubicBezTo>
                    <a:pt x="3615" y="479"/>
                    <a:pt x="3105" y="1"/>
                    <a:pt x="2590"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13"/>
          <p:cNvGrpSpPr/>
          <p:nvPr/>
        </p:nvGrpSpPr>
        <p:grpSpPr>
          <a:xfrm rot="-608471">
            <a:off x="633620" y="2641284"/>
            <a:ext cx="828526" cy="437572"/>
            <a:chOff x="-4158137" y="2836815"/>
            <a:chExt cx="1191848" cy="629455"/>
          </a:xfrm>
        </p:grpSpPr>
        <p:sp>
          <p:nvSpPr>
            <p:cNvPr id="1342" name="Google Shape;1342;p13"/>
            <p:cNvSpPr/>
            <p:nvPr/>
          </p:nvSpPr>
          <p:spPr>
            <a:xfrm>
              <a:off x="-4158137" y="2965183"/>
              <a:ext cx="492259" cy="501087"/>
            </a:xfrm>
            <a:custGeom>
              <a:avLst/>
              <a:gdLst/>
              <a:ahLst/>
              <a:cxnLst/>
              <a:rect l="l" t="t" r="r" b="b"/>
              <a:pathLst>
                <a:path w="4015" h="4087" extrusionOk="0">
                  <a:moveTo>
                    <a:pt x="3654" y="0"/>
                  </a:moveTo>
                  <a:lnTo>
                    <a:pt x="2619" y="216"/>
                  </a:lnTo>
                  <a:lnTo>
                    <a:pt x="2961" y="1854"/>
                  </a:lnTo>
                  <a:lnTo>
                    <a:pt x="2871" y="1872"/>
                  </a:lnTo>
                  <a:lnTo>
                    <a:pt x="2268" y="288"/>
                  </a:lnTo>
                  <a:lnTo>
                    <a:pt x="1386" y="477"/>
                  </a:lnTo>
                  <a:lnTo>
                    <a:pt x="1467" y="2160"/>
                  </a:lnTo>
                  <a:lnTo>
                    <a:pt x="1377" y="2178"/>
                  </a:lnTo>
                  <a:lnTo>
                    <a:pt x="1044" y="549"/>
                  </a:lnTo>
                  <a:lnTo>
                    <a:pt x="0" y="765"/>
                  </a:lnTo>
                  <a:lnTo>
                    <a:pt x="90" y="1188"/>
                  </a:lnTo>
                  <a:lnTo>
                    <a:pt x="1062" y="4086"/>
                  </a:lnTo>
                  <a:lnTo>
                    <a:pt x="2241" y="3834"/>
                  </a:lnTo>
                  <a:lnTo>
                    <a:pt x="2223" y="2448"/>
                  </a:lnTo>
                  <a:lnTo>
                    <a:pt x="2295" y="2430"/>
                  </a:lnTo>
                  <a:lnTo>
                    <a:pt x="2826" y="3717"/>
                  </a:lnTo>
                  <a:lnTo>
                    <a:pt x="4014" y="3465"/>
                  </a:lnTo>
                  <a:lnTo>
                    <a:pt x="3744" y="423"/>
                  </a:lnTo>
                  <a:lnTo>
                    <a:pt x="3654"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3"/>
            <p:cNvSpPr/>
            <p:nvPr/>
          </p:nvSpPr>
          <p:spPr>
            <a:xfrm>
              <a:off x="-3674826" y="2900080"/>
              <a:ext cx="365363" cy="473501"/>
            </a:xfrm>
            <a:custGeom>
              <a:avLst/>
              <a:gdLst/>
              <a:ahLst/>
              <a:cxnLst/>
              <a:rect l="l" t="t" r="r" b="b"/>
              <a:pathLst>
                <a:path w="2980" h="3862" extrusionOk="0">
                  <a:moveTo>
                    <a:pt x="2269" y="0"/>
                  </a:moveTo>
                  <a:lnTo>
                    <a:pt x="0" y="468"/>
                  </a:lnTo>
                  <a:lnTo>
                    <a:pt x="711" y="3861"/>
                  </a:lnTo>
                  <a:lnTo>
                    <a:pt x="2980" y="3393"/>
                  </a:lnTo>
                  <a:lnTo>
                    <a:pt x="2800" y="2538"/>
                  </a:lnTo>
                  <a:lnTo>
                    <a:pt x="1594" y="2790"/>
                  </a:lnTo>
                  <a:lnTo>
                    <a:pt x="1494" y="2331"/>
                  </a:lnTo>
                  <a:lnTo>
                    <a:pt x="2539" y="2115"/>
                  </a:lnTo>
                  <a:lnTo>
                    <a:pt x="2359" y="1260"/>
                  </a:lnTo>
                  <a:lnTo>
                    <a:pt x="1314" y="1485"/>
                  </a:lnTo>
                  <a:lnTo>
                    <a:pt x="1233" y="1107"/>
                  </a:lnTo>
                  <a:lnTo>
                    <a:pt x="2278" y="882"/>
                  </a:lnTo>
                  <a:lnTo>
                    <a:pt x="2359" y="423"/>
                  </a:lnTo>
                  <a:lnTo>
                    <a:pt x="2269"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3"/>
            <p:cNvSpPr/>
            <p:nvPr/>
          </p:nvSpPr>
          <p:spPr>
            <a:xfrm>
              <a:off x="-3360342" y="2836815"/>
              <a:ext cx="394052" cy="471661"/>
            </a:xfrm>
            <a:custGeom>
              <a:avLst/>
              <a:gdLst/>
              <a:ahLst/>
              <a:cxnLst/>
              <a:rect l="l" t="t" r="r" b="b"/>
              <a:pathLst>
                <a:path w="3214" h="3847" extrusionOk="0">
                  <a:moveTo>
                    <a:pt x="1657" y="993"/>
                  </a:moveTo>
                  <a:lnTo>
                    <a:pt x="1738" y="1371"/>
                  </a:lnTo>
                  <a:lnTo>
                    <a:pt x="1315" y="1461"/>
                  </a:lnTo>
                  <a:lnTo>
                    <a:pt x="1234" y="1083"/>
                  </a:lnTo>
                  <a:lnTo>
                    <a:pt x="1657" y="993"/>
                  </a:lnTo>
                  <a:close/>
                  <a:moveTo>
                    <a:pt x="1918" y="2226"/>
                  </a:moveTo>
                  <a:lnTo>
                    <a:pt x="2008" y="2685"/>
                  </a:lnTo>
                  <a:lnTo>
                    <a:pt x="1594" y="2775"/>
                  </a:lnTo>
                  <a:lnTo>
                    <a:pt x="1495" y="2307"/>
                  </a:lnTo>
                  <a:lnTo>
                    <a:pt x="1918" y="2226"/>
                  </a:lnTo>
                  <a:close/>
                  <a:moveTo>
                    <a:pt x="2224" y="0"/>
                  </a:moveTo>
                  <a:cubicBezTo>
                    <a:pt x="2189" y="0"/>
                    <a:pt x="2153" y="4"/>
                    <a:pt x="2116" y="12"/>
                  </a:cubicBezTo>
                  <a:lnTo>
                    <a:pt x="1" y="453"/>
                  </a:lnTo>
                  <a:lnTo>
                    <a:pt x="703" y="3846"/>
                  </a:lnTo>
                  <a:lnTo>
                    <a:pt x="2827" y="3405"/>
                  </a:lnTo>
                  <a:cubicBezTo>
                    <a:pt x="3079" y="3351"/>
                    <a:pt x="3214" y="3135"/>
                    <a:pt x="3160" y="2892"/>
                  </a:cubicBezTo>
                  <a:lnTo>
                    <a:pt x="2980" y="2037"/>
                  </a:lnTo>
                  <a:cubicBezTo>
                    <a:pt x="2933" y="1821"/>
                    <a:pt x="2754" y="1704"/>
                    <a:pt x="2556" y="1704"/>
                  </a:cubicBezTo>
                  <a:cubicBezTo>
                    <a:pt x="2523" y="1704"/>
                    <a:pt x="2491" y="1707"/>
                    <a:pt x="2458" y="1713"/>
                  </a:cubicBezTo>
                  <a:lnTo>
                    <a:pt x="2440" y="1623"/>
                  </a:lnTo>
                  <a:cubicBezTo>
                    <a:pt x="2674" y="1569"/>
                    <a:pt x="2845" y="1371"/>
                    <a:pt x="2791" y="1119"/>
                  </a:cubicBezTo>
                  <a:lnTo>
                    <a:pt x="2629" y="345"/>
                  </a:lnTo>
                  <a:cubicBezTo>
                    <a:pt x="2583" y="130"/>
                    <a:pt x="2425" y="0"/>
                    <a:pt x="2224" y="0"/>
                  </a:cubicBez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5" name="Google Shape;1345;p13"/>
          <p:cNvGrpSpPr/>
          <p:nvPr/>
        </p:nvGrpSpPr>
        <p:grpSpPr>
          <a:xfrm rot="3423584">
            <a:off x="7883729" y="2043008"/>
            <a:ext cx="552513" cy="476834"/>
            <a:chOff x="2100925" y="-2214037"/>
            <a:chExt cx="2136822" cy="1844136"/>
          </a:xfrm>
        </p:grpSpPr>
        <p:sp>
          <p:nvSpPr>
            <p:cNvPr id="1346" name="Google Shape;1346;p13"/>
            <p:cNvSpPr/>
            <p:nvPr/>
          </p:nvSpPr>
          <p:spPr>
            <a:xfrm>
              <a:off x="3072997" y="-865603"/>
              <a:ext cx="564374" cy="495703"/>
            </a:xfrm>
            <a:custGeom>
              <a:avLst/>
              <a:gdLst/>
              <a:ahLst/>
              <a:cxnLst/>
              <a:rect l="l" t="t" r="r" b="b"/>
              <a:pathLst>
                <a:path w="1693" h="1487" extrusionOk="0">
                  <a:moveTo>
                    <a:pt x="858" y="0"/>
                  </a:moveTo>
                  <a:cubicBezTo>
                    <a:pt x="615" y="0"/>
                    <a:pt x="375" y="119"/>
                    <a:pt x="226" y="337"/>
                  </a:cubicBezTo>
                  <a:cubicBezTo>
                    <a:pt x="1" y="679"/>
                    <a:pt x="100" y="1138"/>
                    <a:pt x="442" y="1363"/>
                  </a:cubicBezTo>
                  <a:cubicBezTo>
                    <a:pt x="569" y="1447"/>
                    <a:pt x="712" y="1487"/>
                    <a:pt x="853" y="1487"/>
                  </a:cubicBezTo>
                  <a:cubicBezTo>
                    <a:pt x="1092" y="1487"/>
                    <a:pt x="1326" y="1371"/>
                    <a:pt x="1468" y="1156"/>
                  </a:cubicBezTo>
                  <a:cubicBezTo>
                    <a:pt x="1693" y="814"/>
                    <a:pt x="1603" y="346"/>
                    <a:pt x="1261" y="121"/>
                  </a:cubicBezTo>
                  <a:cubicBezTo>
                    <a:pt x="1137" y="39"/>
                    <a:pt x="997" y="0"/>
                    <a:pt x="858" y="0"/>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3"/>
            <p:cNvSpPr/>
            <p:nvPr/>
          </p:nvSpPr>
          <p:spPr>
            <a:xfrm>
              <a:off x="2730972" y="-1280968"/>
              <a:ext cx="1113747" cy="513037"/>
            </a:xfrm>
            <a:custGeom>
              <a:avLst/>
              <a:gdLst/>
              <a:ahLst/>
              <a:cxnLst/>
              <a:rect l="l" t="t" r="r" b="b"/>
              <a:pathLst>
                <a:path w="3341" h="1539" extrusionOk="0">
                  <a:moveTo>
                    <a:pt x="1845" y="1"/>
                  </a:moveTo>
                  <a:cubicBezTo>
                    <a:pt x="1741" y="1"/>
                    <a:pt x="1636" y="9"/>
                    <a:pt x="1531" y="26"/>
                  </a:cubicBezTo>
                  <a:cubicBezTo>
                    <a:pt x="856" y="134"/>
                    <a:pt x="316" y="566"/>
                    <a:pt x="1" y="1169"/>
                  </a:cubicBezTo>
                  <a:lnTo>
                    <a:pt x="361" y="1538"/>
                  </a:lnTo>
                  <a:cubicBezTo>
                    <a:pt x="604" y="1016"/>
                    <a:pt x="1054" y="638"/>
                    <a:pt x="1612" y="548"/>
                  </a:cubicBezTo>
                  <a:cubicBezTo>
                    <a:pt x="1694" y="535"/>
                    <a:pt x="1776" y="528"/>
                    <a:pt x="1857" y="528"/>
                  </a:cubicBezTo>
                  <a:cubicBezTo>
                    <a:pt x="2328" y="528"/>
                    <a:pt x="2776" y="744"/>
                    <a:pt x="3106" y="1097"/>
                  </a:cubicBezTo>
                  <a:lnTo>
                    <a:pt x="3340" y="629"/>
                  </a:lnTo>
                  <a:cubicBezTo>
                    <a:pt x="2923" y="235"/>
                    <a:pt x="2398" y="1"/>
                    <a:pt x="1845"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3"/>
            <p:cNvSpPr/>
            <p:nvPr/>
          </p:nvSpPr>
          <p:spPr>
            <a:xfrm>
              <a:off x="2436950" y="-1714666"/>
              <a:ext cx="1590782" cy="661715"/>
            </a:xfrm>
            <a:custGeom>
              <a:avLst/>
              <a:gdLst/>
              <a:ahLst/>
              <a:cxnLst/>
              <a:rect l="l" t="t" r="r" b="b"/>
              <a:pathLst>
                <a:path w="4772" h="1985" extrusionOk="0">
                  <a:moveTo>
                    <a:pt x="2682" y="1"/>
                  </a:moveTo>
                  <a:cubicBezTo>
                    <a:pt x="2524" y="1"/>
                    <a:pt x="2365" y="14"/>
                    <a:pt x="2206" y="40"/>
                  </a:cubicBezTo>
                  <a:cubicBezTo>
                    <a:pt x="1270" y="193"/>
                    <a:pt x="496" y="769"/>
                    <a:pt x="1" y="1570"/>
                  </a:cubicBezTo>
                  <a:lnTo>
                    <a:pt x="415" y="1984"/>
                  </a:lnTo>
                  <a:cubicBezTo>
                    <a:pt x="820" y="1282"/>
                    <a:pt x="1486" y="769"/>
                    <a:pt x="2296" y="634"/>
                  </a:cubicBezTo>
                  <a:cubicBezTo>
                    <a:pt x="2426" y="614"/>
                    <a:pt x="2555" y="604"/>
                    <a:pt x="2683" y="604"/>
                  </a:cubicBezTo>
                  <a:cubicBezTo>
                    <a:pt x="3355" y="604"/>
                    <a:pt x="3996" y="873"/>
                    <a:pt x="4510" y="1327"/>
                  </a:cubicBezTo>
                  <a:lnTo>
                    <a:pt x="4771" y="796"/>
                  </a:lnTo>
                  <a:cubicBezTo>
                    <a:pt x="4175" y="297"/>
                    <a:pt x="3443" y="1"/>
                    <a:pt x="2682"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3"/>
            <p:cNvSpPr/>
            <p:nvPr/>
          </p:nvSpPr>
          <p:spPr>
            <a:xfrm>
              <a:off x="2100925" y="-2214037"/>
              <a:ext cx="2136822" cy="830727"/>
            </a:xfrm>
            <a:custGeom>
              <a:avLst/>
              <a:gdLst/>
              <a:ahLst/>
              <a:cxnLst/>
              <a:rect l="l" t="t" r="r" b="b"/>
              <a:pathLst>
                <a:path w="6410" h="2492" extrusionOk="0">
                  <a:moveTo>
                    <a:pt x="3628" y="1"/>
                  </a:moveTo>
                  <a:cubicBezTo>
                    <a:pt x="3410" y="1"/>
                    <a:pt x="3191" y="18"/>
                    <a:pt x="2971" y="53"/>
                  </a:cubicBezTo>
                  <a:cubicBezTo>
                    <a:pt x="1729" y="260"/>
                    <a:pt x="685" y="998"/>
                    <a:pt x="1" y="2033"/>
                  </a:cubicBezTo>
                  <a:lnTo>
                    <a:pt x="451" y="2492"/>
                  </a:lnTo>
                  <a:cubicBezTo>
                    <a:pt x="1054" y="1565"/>
                    <a:pt x="1972" y="899"/>
                    <a:pt x="3079" y="719"/>
                  </a:cubicBezTo>
                  <a:cubicBezTo>
                    <a:pt x="3275" y="687"/>
                    <a:pt x="3471" y="671"/>
                    <a:pt x="3664" y="671"/>
                  </a:cubicBezTo>
                  <a:cubicBezTo>
                    <a:pt x="4562" y="671"/>
                    <a:pt x="5419" y="1005"/>
                    <a:pt x="6130" y="1583"/>
                  </a:cubicBezTo>
                  <a:lnTo>
                    <a:pt x="6409" y="998"/>
                  </a:lnTo>
                  <a:cubicBezTo>
                    <a:pt x="5609" y="368"/>
                    <a:pt x="4638" y="1"/>
                    <a:pt x="3628"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350"/>
        <p:cNvGrpSpPr/>
        <p:nvPr/>
      </p:nvGrpSpPr>
      <p:grpSpPr>
        <a:xfrm>
          <a:off x="0" y="0"/>
          <a:ext cx="0" cy="0"/>
          <a:chOff x="0" y="0"/>
          <a:chExt cx="0" cy="0"/>
        </a:xfrm>
      </p:grpSpPr>
      <p:grpSp>
        <p:nvGrpSpPr>
          <p:cNvPr id="1351" name="Google Shape;1351;p14"/>
          <p:cNvGrpSpPr/>
          <p:nvPr/>
        </p:nvGrpSpPr>
        <p:grpSpPr>
          <a:xfrm flipH="1">
            <a:off x="6349660" y="119040"/>
            <a:ext cx="2591028" cy="1956368"/>
            <a:chOff x="-117152" y="119040"/>
            <a:chExt cx="2591028" cy="1956368"/>
          </a:xfrm>
        </p:grpSpPr>
        <p:sp>
          <p:nvSpPr>
            <p:cNvPr id="1352" name="Google Shape;1352;p14"/>
            <p:cNvSpPr/>
            <p:nvPr/>
          </p:nvSpPr>
          <p:spPr>
            <a:xfrm>
              <a:off x="178443" y="130410"/>
              <a:ext cx="123796" cy="123796"/>
            </a:xfrm>
            <a:custGeom>
              <a:avLst/>
              <a:gdLst/>
              <a:ahLst/>
              <a:cxnLst/>
              <a:rect l="l" t="t" r="r" b="b"/>
              <a:pathLst>
                <a:path w="1666" h="1666" extrusionOk="0">
                  <a:moveTo>
                    <a:pt x="1513" y="1"/>
                  </a:moveTo>
                  <a:lnTo>
                    <a:pt x="1" y="154"/>
                  </a:lnTo>
                  <a:lnTo>
                    <a:pt x="154"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4"/>
            <p:cNvSpPr/>
            <p:nvPr/>
          </p:nvSpPr>
          <p:spPr>
            <a:xfrm>
              <a:off x="1702638" y="1033989"/>
              <a:ext cx="123871" cy="123796"/>
            </a:xfrm>
            <a:custGeom>
              <a:avLst/>
              <a:gdLst/>
              <a:ahLst/>
              <a:cxnLst/>
              <a:rect l="l" t="t" r="r" b="b"/>
              <a:pathLst>
                <a:path w="1667" h="1666" extrusionOk="0">
                  <a:moveTo>
                    <a:pt x="1513" y="0"/>
                  </a:moveTo>
                  <a:lnTo>
                    <a:pt x="1" y="153"/>
                  </a:lnTo>
                  <a:lnTo>
                    <a:pt x="154" y="1666"/>
                  </a:lnTo>
                  <a:lnTo>
                    <a:pt x="1666" y="1513"/>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4"/>
            <p:cNvSpPr/>
            <p:nvPr/>
          </p:nvSpPr>
          <p:spPr>
            <a:xfrm>
              <a:off x="1799684" y="576552"/>
              <a:ext cx="123796" cy="123128"/>
            </a:xfrm>
            <a:custGeom>
              <a:avLst/>
              <a:gdLst/>
              <a:ahLst/>
              <a:cxnLst/>
              <a:rect l="l" t="t" r="r" b="b"/>
              <a:pathLst>
                <a:path w="1666" h="1657" extrusionOk="0">
                  <a:moveTo>
                    <a:pt x="1512" y="0"/>
                  </a:moveTo>
                  <a:lnTo>
                    <a:pt x="0" y="153"/>
                  </a:lnTo>
                  <a:lnTo>
                    <a:pt x="153" y="1656"/>
                  </a:lnTo>
                  <a:lnTo>
                    <a:pt x="1665" y="1503"/>
                  </a:lnTo>
                  <a:lnTo>
                    <a:pt x="151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4"/>
            <p:cNvSpPr/>
            <p:nvPr/>
          </p:nvSpPr>
          <p:spPr>
            <a:xfrm>
              <a:off x="521520" y="707630"/>
              <a:ext cx="72376" cy="72301"/>
            </a:xfrm>
            <a:custGeom>
              <a:avLst/>
              <a:gdLst/>
              <a:ahLst/>
              <a:cxnLst/>
              <a:rect l="l" t="t" r="r" b="b"/>
              <a:pathLst>
                <a:path w="974" h="973" extrusionOk="0">
                  <a:moveTo>
                    <a:pt x="892" y="0"/>
                  </a:moveTo>
                  <a:lnTo>
                    <a:pt x="1" y="90"/>
                  </a:lnTo>
                  <a:lnTo>
                    <a:pt x="91" y="972"/>
                  </a:lnTo>
                  <a:lnTo>
                    <a:pt x="973" y="882"/>
                  </a:lnTo>
                  <a:lnTo>
                    <a:pt x="89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4"/>
            <p:cNvSpPr/>
            <p:nvPr/>
          </p:nvSpPr>
          <p:spPr>
            <a:xfrm>
              <a:off x="1234501" y="1288120"/>
              <a:ext cx="62270" cy="61601"/>
            </a:xfrm>
            <a:custGeom>
              <a:avLst/>
              <a:gdLst/>
              <a:ahLst/>
              <a:cxnLst/>
              <a:rect l="l" t="t" r="r" b="b"/>
              <a:pathLst>
                <a:path w="838" h="829" extrusionOk="0">
                  <a:moveTo>
                    <a:pt x="757" y="1"/>
                  </a:moveTo>
                  <a:lnTo>
                    <a:pt x="1" y="73"/>
                  </a:lnTo>
                  <a:lnTo>
                    <a:pt x="82" y="829"/>
                  </a:lnTo>
                  <a:lnTo>
                    <a:pt x="838" y="757"/>
                  </a:lnTo>
                  <a:lnTo>
                    <a:pt x="757"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4"/>
            <p:cNvSpPr/>
            <p:nvPr/>
          </p:nvSpPr>
          <p:spPr>
            <a:xfrm>
              <a:off x="1469907" y="787882"/>
              <a:ext cx="61601" cy="61601"/>
            </a:xfrm>
            <a:custGeom>
              <a:avLst/>
              <a:gdLst/>
              <a:ahLst/>
              <a:cxnLst/>
              <a:rect l="l" t="t" r="r" b="b"/>
              <a:pathLst>
                <a:path w="829" h="829" extrusionOk="0">
                  <a:moveTo>
                    <a:pt x="757" y="0"/>
                  </a:moveTo>
                  <a:lnTo>
                    <a:pt x="1" y="72"/>
                  </a:lnTo>
                  <a:lnTo>
                    <a:pt x="73" y="828"/>
                  </a:lnTo>
                  <a:lnTo>
                    <a:pt x="829" y="756"/>
                  </a:lnTo>
                  <a:lnTo>
                    <a:pt x="757"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4"/>
            <p:cNvSpPr/>
            <p:nvPr/>
          </p:nvSpPr>
          <p:spPr>
            <a:xfrm>
              <a:off x="650667" y="1510151"/>
              <a:ext cx="61601" cy="61601"/>
            </a:xfrm>
            <a:custGeom>
              <a:avLst/>
              <a:gdLst/>
              <a:ahLst/>
              <a:cxnLst/>
              <a:rect l="l" t="t" r="r" b="b"/>
              <a:pathLst>
                <a:path w="829" h="829" extrusionOk="0">
                  <a:moveTo>
                    <a:pt x="756" y="1"/>
                  </a:moveTo>
                  <a:lnTo>
                    <a:pt x="0" y="73"/>
                  </a:lnTo>
                  <a:lnTo>
                    <a:pt x="72" y="829"/>
                  </a:lnTo>
                  <a:lnTo>
                    <a:pt x="828"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4"/>
            <p:cNvSpPr/>
            <p:nvPr/>
          </p:nvSpPr>
          <p:spPr>
            <a:xfrm>
              <a:off x="-10818" y="1009913"/>
              <a:ext cx="87683" cy="87683"/>
            </a:xfrm>
            <a:custGeom>
              <a:avLst/>
              <a:gdLst/>
              <a:ahLst/>
              <a:cxnLst/>
              <a:rect l="l" t="t" r="r" b="b"/>
              <a:pathLst>
                <a:path w="1180" h="1180" extrusionOk="0">
                  <a:moveTo>
                    <a:pt x="1072" y="0"/>
                  </a:moveTo>
                  <a:lnTo>
                    <a:pt x="1" y="108"/>
                  </a:lnTo>
                  <a:lnTo>
                    <a:pt x="100" y="1180"/>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4"/>
            <p:cNvSpPr/>
            <p:nvPr/>
          </p:nvSpPr>
          <p:spPr>
            <a:xfrm>
              <a:off x="2114005" y="1960306"/>
              <a:ext cx="87683" cy="87683"/>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4"/>
            <p:cNvSpPr/>
            <p:nvPr/>
          </p:nvSpPr>
          <p:spPr>
            <a:xfrm>
              <a:off x="926199" y="1742957"/>
              <a:ext cx="87683" cy="87683"/>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4"/>
            <p:cNvSpPr/>
            <p:nvPr/>
          </p:nvSpPr>
          <p:spPr>
            <a:xfrm>
              <a:off x="1713338" y="281551"/>
              <a:ext cx="87757" cy="87683"/>
            </a:xfrm>
            <a:custGeom>
              <a:avLst/>
              <a:gdLst/>
              <a:ahLst/>
              <a:cxnLst/>
              <a:rect l="l" t="t" r="r" b="b"/>
              <a:pathLst>
                <a:path w="1181"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4"/>
            <p:cNvSpPr/>
            <p:nvPr/>
          </p:nvSpPr>
          <p:spPr>
            <a:xfrm>
              <a:off x="1117467" y="1532221"/>
              <a:ext cx="87683" cy="87683"/>
            </a:xfrm>
            <a:custGeom>
              <a:avLst/>
              <a:gdLst/>
              <a:ahLst/>
              <a:cxnLst/>
              <a:rect l="l" t="t" r="r" b="b"/>
              <a:pathLst>
                <a:path w="1180" h="1180" extrusionOk="0">
                  <a:moveTo>
                    <a:pt x="1072" y="1"/>
                  </a:moveTo>
                  <a:lnTo>
                    <a:pt x="0" y="109"/>
                  </a:lnTo>
                  <a:lnTo>
                    <a:pt x="108"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4"/>
            <p:cNvSpPr/>
            <p:nvPr/>
          </p:nvSpPr>
          <p:spPr>
            <a:xfrm>
              <a:off x="945593" y="119040"/>
              <a:ext cx="87683" cy="87683"/>
            </a:xfrm>
            <a:custGeom>
              <a:avLst/>
              <a:gdLst/>
              <a:ahLst/>
              <a:cxnLst/>
              <a:rect l="l" t="t" r="r" b="b"/>
              <a:pathLst>
                <a:path w="1180" h="1180" extrusionOk="0">
                  <a:moveTo>
                    <a:pt x="1071" y="1"/>
                  </a:moveTo>
                  <a:lnTo>
                    <a:pt x="0" y="109"/>
                  </a:lnTo>
                  <a:lnTo>
                    <a:pt x="108" y="1180"/>
                  </a:lnTo>
                  <a:lnTo>
                    <a:pt x="1179" y="1072"/>
                  </a:lnTo>
                  <a:lnTo>
                    <a:pt x="107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4"/>
            <p:cNvSpPr/>
            <p:nvPr/>
          </p:nvSpPr>
          <p:spPr>
            <a:xfrm>
              <a:off x="1144886" y="518369"/>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4"/>
            <p:cNvSpPr/>
            <p:nvPr/>
          </p:nvSpPr>
          <p:spPr>
            <a:xfrm>
              <a:off x="135642" y="690242"/>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4"/>
            <p:cNvSpPr/>
            <p:nvPr/>
          </p:nvSpPr>
          <p:spPr>
            <a:xfrm>
              <a:off x="371048" y="1197837"/>
              <a:ext cx="87683" cy="87683"/>
            </a:xfrm>
            <a:custGeom>
              <a:avLst/>
              <a:gdLst/>
              <a:ahLst/>
              <a:cxnLst/>
              <a:rect l="l" t="t" r="r" b="b"/>
              <a:pathLst>
                <a:path w="1180"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4"/>
            <p:cNvSpPr/>
            <p:nvPr/>
          </p:nvSpPr>
          <p:spPr>
            <a:xfrm>
              <a:off x="1364242" y="1497445"/>
              <a:ext cx="87683" cy="87683"/>
            </a:xfrm>
            <a:custGeom>
              <a:avLst/>
              <a:gdLst/>
              <a:ahLst/>
              <a:cxnLst/>
              <a:rect l="l" t="t" r="r" b="b"/>
              <a:pathLst>
                <a:path w="1180" h="1180" extrusionOk="0">
                  <a:moveTo>
                    <a:pt x="1081" y="1"/>
                  </a:moveTo>
                  <a:lnTo>
                    <a:pt x="1" y="109"/>
                  </a:lnTo>
                  <a:lnTo>
                    <a:pt x="109" y="1180"/>
                  </a:lnTo>
                  <a:lnTo>
                    <a:pt x="1180" y="1072"/>
                  </a:lnTo>
                  <a:lnTo>
                    <a:pt x="108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4"/>
            <p:cNvSpPr/>
            <p:nvPr/>
          </p:nvSpPr>
          <p:spPr>
            <a:xfrm>
              <a:off x="702162" y="822658"/>
              <a:ext cx="87683" cy="87683"/>
            </a:xfrm>
            <a:custGeom>
              <a:avLst/>
              <a:gdLst/>
              <a:ahLst/>
              <a:cxnLst/>
              <a:rect l="l" t="t" r="r" b="b"/>
              <a:pathLst>
                <a:path w="1180" h="1180" extrusionOk="0">
                  <a:moveTo>
                    <a:pt x="1071" y="0"/>
                  </a:moveTo>
                  <a:lnTo>
                    <a:pt x="0" y="108"/>
                  </a:lnTo>
                  <a:lnTo>
                    <a:pt x="108"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4"/>
            <p:cNvSpPr/>
            <p:nvPr/>
          </p:nvSpPr>
          <p:spPr>
            <a:xfrm>
              <a:off x="1294690" y="938355"/>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4"/>
            <p:cNvSpPr/>
            <p:nvPr/>
          </p:nvSpPr>
          <p:spPr>
            <a:xfrm>
              <a:off x="2254446" y="1542921"/>
              <a:ext cx="123796" cy="123796"/>
            </a:xfrm>
            <a:custGeom>
              <a:avLst/>
              <a:gdLst/>
              <a:ahLst/>
              <a:cxnLst/>
              <a:rect l="l" t="t" r="r" b="b"/>
              <a:pathLst>
                <a:path w="1666" h="1666" extrusionOk="0">
                  <a:moveTo>
                    <a:pt x="1513" y="1"/>
                  </a:moveTo>
                  <a:lnTo>
                    <a:pt x="0" y="154"/>
                  </a:lnTo>
                  <a:lnTo>
                    <a:pt x="153"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4"/>
            <p:cNvSpPr/>
            <p:nvPr/>
          </p:nvSpPr>
          <p:spPr>
            <a:xfrm>
              <a:off x="1632418" y="1622504"/>
              <a:ext cx="123871" cy="123128"/>
            </a:xfrm>
            <a:custGeom>
              <a:avLst/>
              <a:gdLst/>
              <a:ahLst/>
              <a:cxnLst/>
              <a:rect l="l" t="t" r="r" b="b"/>
              <a:pathLst>
                <a:path w="1667" h="1657" extrusionOk="0">
                  <a:moveTo>
                    <a:pt x="1513" y="1"/>
                  </a:moveTo>
                  <a:lnTo>
                    <a:pt x="1" y="154"/>
                  </a:lnTo>
                  <a:lnTo>
                    <a:pt x="154" y="1657"/>
                  </a:lnTo>
                  <a:lnTo>
                    <a:pt x="1666" y="1504"/>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4"/>
            <p:cNvSpPr/>
            <p:nvPr/>
          </p:nvSpPr>
          <p:spPr>
            <a:xfrm>
              <a:off x="457319" y="1852634"/>
              <a:ext cx="79658" cy="79658"/>
            </a:xfrm>
            <a:custGeom>
              <a:avLst/>
              <a:gdLst/>
              <a:ahLst/>
              <a:cxnLst/>
              <a:rect l="l" t="t" r="r" b="b"/>
              <a:pathLst>
                <a:path w="1072" h="1072" extrusionOk="0">
                  <a:moveTo>
                    <a:pt x="973" y="0"/>
                  </a:moveTo>
                  <a:lnTo>
                    <a:pt x="1" y="99"/>
                  </a:lnTo>
                  <a:lnTo>
                    <a:pt x="100" y="1071"/>
                  </a:lnTo>
                  <a:lnTo>
                    <a:pt x="1072" y="972"/>
                  </a:lnTo>
                  <a:lnTo>
                    <a:pt x="97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4"/>
            <p:cNvSpPr/>
            <p:nvPr/>
          </p:nvSpPr>
          <p:spPr>
            <a:xfrm>
              <a:off x="-117152" y="1995751"/>
              <a:ext cx="78989" cy="79658"/>
            </a:xfrm>
            <a:custGeom>
              <a:avLst/>
              <a:gdLst/>
              <a:ahLst/>
              <a:cxnLst/>
              <a:rect l="l" t="t" r="r" b="b"/>
              <a:pathLst>
                <a:path w="1063" h="1072" extrusionOk="0">
                  <a:moveTo>
                    <a:pt x="972" y="0"/>
                  </a:moveTo>
                  <a:lnTo>
                    <a:pt x="0" y="99"/>
                  </a:lnTo>
                  <a:lnTo>
                    <a:pt x="90" y="1071"/>
                  </a:lnTo>
                  <a:lnTo>
                    <a:pt x="1063" y="972"/>
                  </a:lnTo>
                  <a:lnTo>
                    <a:pt x="9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4"/>
            <p:cNvSpPr/>
            <p:nvPr/>
          </p:nvSpPr>
          <p:spPr>
            <a:xfrm>
              <a:off x="2350748" y="1057396"/>
              <a:ext cx="123128" cy="123128"/>
            </a:xfrm>
            <a:custGeom>
              <a:avLst/>
              <a:gdLst/>
              <a:ahLst/>
              <a:cxnLst/>
              <a:rect l="l" t="t" r="r" b="b"/>
              <a:pathLst>
                <a:path w="1657" h="1657" extrusionOk="0">
                  <a:moveTo>
                    <a:pt x="1513" y="0"/>
                  </a:moveTo>
                  <a:lnTo>
                    <a:pt x="1" y="153"/>
                  </a:lnTo>
                  <a:lnTo>
                    <a:pt x="145" y="1657"/>
                  </a:lnTo>
                  <a:lnTo>
                    <a:pt x="1657" y="1513"/>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6" name="Google Shape;1376;p14"/>
          <p:cNvGrpSpPr/>
          <p:nvPr/>
        </p:nvGrpSpPr>
        <p:grpSpPr>
          <a:xfrm flipH="1">
            <a:off x="-2" y="1582237"/>
            <a:ext cx="6088530" cy="2871217"/>
            <a:chOff x="-2972337" y="2747388"/>
            <a:chExt cx="1718225" cy="810300"/>
          </a:xfrm>
        </p:grpSpPr>
        <p:sp>
          <p:nvSpPr>
            <p:cNvPr id="1377" name="Google Shape;1377;p14"/>
            <p:cNvSpPr/>
            <p:nvPr/>
          </p:nvSpPr>
          <p:spPr>
            <a:xfrm>
              <a:off x="-2026387" y="2791263"/>
              <a:ext cx="41650" cy="41650"/>
            </a:xfrm>
            <a:custGeom>
              <a:avLst/>
              <a:gdLst/>
              <a:ahLst/>
              <a:cxnLst/>
              <a:rect l="l" t="t" r="r" b="b"/>
              <a:pathLst>
                <a:path w="1666" h="1666" extrusionOk="0">
                  <a:moveTo>
                    <a:pt x="1513" y="1"/>
                  </a:moveTo>
                  <a:lnTo>
                    <a:pt x="1" y="154"/>
                  </a:lnTo>
                  <a:lnTo>
                    <a:pt x="154"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4"/>
            <p:cNvSpPr/>
            <p:nvPr/>
          </p:nvSpPr>
          <p:spPr>
            <a:xfrm>
              <a:off x="-1513587" y="3095263"/>
              <a:ext cx="41675" cy="41650"/>
            </a:xfrm>
            <a:custGeom>
              <a:avLst/>
              <a:gdLst/>
              <a:ahLst/>
              <a:cxnLst/>
              <a:rect l="l" t="t" r="r" b="b"/>
              <a:pathLst>
                <a:path w="1667" h="1666" extrusionOk="0">
                  <a:moveTo>
                    <a:pt x="1513" y="0"/>
                  </a:moveTo>
                  <a:lnTo>
                    <a:pt x="1" y="153"/>
                  </a:lnTo>
                  <a:lnTo>
                    <a:pt x="154" y="1666"/>
                  </a:lnTo>
                  <a:lnTo>
                    <a:pt x="1666" y="1513"/>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4"/>
            <p:cNvSpPr/>
            <p:nvPr/>
          </p:nvSpPr>
          <p:spPr>
            <a:xfrm>
              <a:off x="-1480937" y="2941363"/>
              <a:ext cx="41650" cy="41425"/>
            </a:xfrm>
            <a:custGeom>
              <a:avLst/>
              <a:gdLst/>
              <a:ahLst/>
              <a:cxnLst/>
              <a:rect l="l" t="t" r="r" b="b"/>
              <a:pathLst>
                <a:path w="1666" h="1657" extrusionOk="0">
                  <a:moveTo>
                    <a:pt x="1512" y="0"/>
                  </a:moveTo>
                  <a:lnTo>
                    <a:pt x="0" y="153"/>
                  </a:lnTo>
                  <a:lnTo>
                    <a:pt x="153" y="1656"/>
                  </a:lnTo>
                  <a:lnTo>
                    <a:pt x="1665" y="1503"/>
                  </a:lnTo>
                  <a:lnTo>
                    <a:pt x="151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4"/>
            <p:cNvSpPr/>
            <p:nvPr/>
          </p:nvSpPr>
          <p:spPr>
            <a:xfrm>
              <a:off x="-2221462" y="3089638"/>
              <a:ext cx="24325" cy="24325"/>
            </a:xfrm>
            <a:custGeom>
              <a:avLst/>
              <a:gdLst/>
              <a:ahLst/>
              <a:cxnLst/>
              <a:rect l="l" t="t" r="r" b="b"/>
              <a:pathLst>
                <a:path w="973" h="973" extrusionOk="0">
                  <a:moveTo>
                    <a:pt x="882" y="0"/>
                  </a:moveTo>
                  <a:lnTo>
                    <a:pt x="0" y="90"/>
                  </a:lnTo>
                  <a:lnTo>
                    <a:pt x="81" y="972"/>
                  </a:lnTo>
                  <a:lnTo>
                    <a:pt x="972" y="882"/>
                  </a:lnTo>
                  <a:lnTo>
                    <a:pt x="88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4"/>
            <p:cNvSpPr/>
            <p:nvPr/>
          </p:nvSpPr>
          <p:spPr>
            <a:xfrm>
              <a:off x="-1910962" y="2985463"/>
              <a:ext cx="24350" cy="24325"/>
            </a:xfrm>
            <a:custGeom>
              <a:avLst/>
              <a:gdLst/>
              <a:ahLst/>
              <a:cxnLst/>
              <a:rect l="l" t="t" r="r" b="b"/>
              <a:pathLst>
                <a:path w="974" h="973" extrusionOk="0">
                  <a:moveTo>
                    <a:pt x="892" y="0"/>
                  </a:moveTo>
                  <a:lnTo>
                    <a:pt x="1" y="90"/>
                  </a:lnTo>
                  <a:lnTo>
                    <a:pt x="91" y="972"/>
                  </a:lnTo>
                  <a:lnTo>
                    <a:pt x="973" y="882"/>
                  </a:lnTo>
                  <a:lnTo>
                    <a:pt x="89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4"/>
            <p:cNvSpPr/>
            <p:nvPr/>
          </p:nvSpPr>
          <p:spPr>
            <a:xfrm>
              <a:off x="-2339387" y="3041488"/>
              <a:ext cx="24325" cy="24325"/>
            </a:xfrm>
            <a:custGeom>
              <a:avLst/>
              <a:gdLst/>
              <a:ahLst/>
              <a:cxnLst/>
              <a:rect l="l" t="t" r="r" b="b"/>
              <a:pathLst>
                <a:path w="973" h="973" extrusionOk="0">
                  <a:moveTo>
                    <a:pt x="883" y="0"/>
                  </a:moveTo>
                  <a:lnTo>
                    <a:pt x="1" y="90"/>
                  </a:lnTo>
                  <a:lnTo>
                    <a:pt x="91" y="972"/>
                  </a:lnTo>
                  <a:lnTo>
                    <a:pt x="973" y="882"/>
                  </a:lnTo>
                  <a:lnTo>
                    <a:pt x="88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4"/>
            <p:cNvSpPr/>
            <p:nvPr/>
          </p:nvSpPr>
          <p:spPr>
            <a:xfrm>
              <a:off x="-2180062" y="3276388"/>
              <a:ext cx="20725" cy="20950"/>
            </a:xfrm>
            <a:custGeom>
              <a:avLst/>
              <a:gdLst/>
              <a:ahLst/>
              <a:cxnLst/>
              <a:rect l="l" t="t" r="r" b="b"/>
              <a:pathLst>
                <a:path w="829" h="838" extrusionOk="0">
                  <a:moveTo>
                    <a:pt x="756" y="1"/>
                  </a:moveTo>
                  <a:lnTo>
                    <a:pt x="0" y="82"/>
                  </a:lnTo>
                  <a:lnTo>
                    <a:pt x="72" y="838"/>
                  </a:lnTo>
                  <a:lnTo>
                    <a:pt x="828"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4"/>
            <p:cNvSpPr/>
            <p:nvPr/>
          </p:nvSpPr>
          <p:spPr>
            <a:xfrm>
              <a:off x="-1671087" y="3180763"/>
              <a:ext cx="20950" cy="20725"/>
            </a:xfrm>
            <a:custGeom>
              <a:avLst/>
              <a:gdLst/>
              <a:ahLst/>
              <a:cxnLst/>
              <a:rect l="l" t="t" r="r" b="b"/>
              <a:pathLst>
                <a:path w="838" h="829" extrusionOk="0">
                  <a:moveTo>
                    <a:pt x="757" y="1"/>
                  </a:moveTo>
                  <a:lnTo>
                    <a:pt x="1" y="73"/>
                  </a:lnTo>
                  <a:lnTo>
                    <a:pt x="82" y="829"/>
                  </a:lnTo>
                  <a:lnTo>
                    <a:pt x="838" y="757"/>
                  </a:lnTo>
                  <a:lnTo>
                    <a:pt x="757"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4"/>
            <p:cNvSpPr/>
            <p:nvPr/>
          </p:nvSpPr>
          <p:spPr>
            <a:xfrm>
              <a:off x="-1591887" y="3012463"/>
              <a:ext cx="20725" cy="20725"/>
            </a:xfrm>
            <a:custGeom>
              <a:avLst/>
              <a:gdLst/>
              <a:ahLst/>
              <a:cxnLst/>
              <a:rect l="l" t="t" r="r" b="b"/>
              <a:pathLst>
                <a:path w="829" h="829" extrusionOk="0">
                  <a:moveTo>
                    <a:pt x="757" y="0"/>
                  </a:moveTo>
                  <a:lnTo>
                    <a:pt x="1" y="72"/>
                  </a:lnTo>
                  <a:lnTo>
                    <a:pt x="73" y="828"/>
                  </a:lnTo>
                  <a:lnTo>
                    <a:pt x="829" y="756"/>
                  </a:lnTo>
                  <a:lnTo>
                    <a:pt x="757"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4"/>
            <p:cNvSpPr/>
            <p:nvPr/>
          </p:nvSpPr>
          <p:spPr>
            <a:xfrm>
              <a:off x="-2208412" y="3459788"/>
              <a:ext cx="20725" cy="20725"/>
            </a:xfrm>
            <a:custGeom>
              <a:avLst/>
              <a:gdLst/>
              <a:ahLst/>
              <a:cxnLst/>
              <a:rect l="l" t="t" r="r" b="b"/>
              <a:pathLst>
                <a:path w="829" h="829" extrusionOk="0">
                  <a:moveTo>
                    <a:pt x="756" y="0"/>
                  </a:moveTo>
                  <a:lnTo>
                    <a:pt x="0" y="72"/>
                  </a:lnTo>
                  <a:lnTo>
                    <a:pt x="72" y="828"/>
                  </a:lnTo>
                  <a:lnTo>
                    <a:pt x="828" y="756"/>
                  </a:lnTo>
                  <a:lnTo>
                    <a:pt x="756"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4"/>
            <p:cNvSpPr/>
            <p:nvPr/>
          </p:nvSpPr>
          <p:spPr>
            <a:xfrm>
              <a:off x="-1867512" y="3255463"/>
              <a:ext cx="20725" cy="20725"/>
            </a:xfrm>
            <a:custGeom>
              <a:avLst/>
              <a:gdLst/>
              <a:ahLst/>
              <a:cxnLst/>
              <a:rect l="l" t="t" r="r" b="b"/>
              <a:pathLst>
                <a:path w="829" h="829" extrusionOk="0">
                  <a:moveTo>
                    <a:pt x="756" y="1"/>
                  </a:moveTo>
                  <a:lnTo>
                    <a:pt x="0" y="73"/>
                  </a:lnTo>
                  <a:lnTo>
                    <a:pt x="72" y="829"/>
                  </a:lnTo>
                  <a:lnTo>
                    <a:pt x="828"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4"/>
            <p:cNvSpPr/>
            <p:nvPr/>
          </p:nvSpPr>
          <p:spPr>
            <a:xfrm>
              <a:off x="-2090062" y="3087163"/>
              <a:ext cx="29500" cy="29500"/>
            </a:xfrm>
            <a:custGeom>
              <a:avLst/>
              <a:gdLst/>
              <a:ahLst/>
              <a:cxnLst/>
              <a:rect l="l" t="t" r="r" b="b"/>
              <a:pathLst>
                <a:path w="1180" h="1180" extrusionOk="0">
                  <a:moveTo>
                    <a:pt x="1072" y="0"/>
                  </a:moveTo>
                  <a:lnTo>
                    <a:pt x="1" y="108"/>
                  </a:lnTo>
                  <a:lnTo>
                    <a:pt x="100" y="1180"/>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4"/>
            <p:cNvSpPr/>
            <p:nvPr/>
          </p:nvSpPr>
          <p:spPr>
            <a:xfrm>
              <a:off x="-1375187" y="3406913"/>
              <a:ext cx="29500" cy="29500"/>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4"/>
            <p:cNvSpPr/>
            <p:nvPr/>
          </p:nvSpPr>
          <p:spPr>
            <a:xfrm>
              <a:off x="-1774812" y="3333788"/>
              <a:ext cx="29500" cy="29500"/>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4"/>
            <p:cNvSpPr/>
            <p:nvPr/>
          </p:nvSpPr>
          <p:spPr>
            <a:xfrm>
              <a:off x="-1509987" y="2842113"/>
              <a:ext cx="29525" cy="29500"/>
            </a:xfrm>
            <a:custGeom>
              <a:avLst/>
              <a:gdLst/>
              <a:ahLst/>
              <a:cxnLst/>
              <a:rect l="l" t="t" r="r" b="b"/>
              <a:pathLst>
                <a:path w="1181"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4"/>
            <p:cNvSpPr/>
            <p:nvPr/>
          </p:nvSpPr>
          <p:spPr>
            <a:xfrm>
              <a:off x="-1710462" y="3262888"/>
              <a:ext cx="29500" cy="29500"/>
            </a:xfrm>
            <a:custGeom>
              <a:avLst/>
              <a:gdLst/>
              <a:ahLst/>
              <a:cxnLst/>
              <a:rect l="l" t="t" r="r" b="b"/>
              <a:pathLst>
                <a:path w="1180" h="1180" extrusionOk="0">
                  <a:moveTo>
                    <a:pt x="1072" y="1"/>
                  </a:moveTo>
                  <a:lnTo>
                    <a:pt x="0" y="109"/>
                  </a:lnTo>
                  <a:lnTo>
                    <a:pt x="108"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4"/>
            <p:cNvSpPr/>
            <p:nvPr/>
          </p:nvSpPr>
          <p:spPr>
            <a:xfrm>
              <a:off x="-1768287" y="2787438"/>
              <a:ext cx="29500" cy="29500"/>
            </a:xfrm>
            <a:custGeom>
              <a:avLst/>
              <a:gdLst/>
              <a:ahLst/>
              <a:cxnLst/>
              <a:rect l="l" t="t" r="r" b="b"/>
              <a:pathLst>
                <a:path w="1180" h="1180" extrusionOk="0">
                  <a:moveTo>
                    <a:pt x="1071" y="1"/>
                  </a:moveTo>
                  <a:lnTo>
                    <a:pt x="0" y="109"/>
                  </a:lnTo>
                  <a:lnTo>
                    <a:pt x="108" y="1180"/>
                  </a:lnTo>
                  <a:lnTo>
                    <a:pt x="1179" y="1072"/>
                  </a:lnTo>
                  <a:lnTo>
                    <a:pt x="107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4"/>
            <p:cNvSpPr/>
            <p:nvPr/>
          </p:nvSpPr>
          <p:spPr>
            <a:xfrm>
              <a:off x="-1701237" y="2921788"/>
              <a:ext cx="29500" cy="29500"/>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4"/>
            <p:cNvSpPr/>
            <p:nvPr/>
          </p:nvSpPr>
          <p:spPr>
            <a:xfrm>
              <a:off x="-2040787" y="2979613"/>
              <a:ext cx="29500" cy="29500"/>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4"/>
            <p:cNvSpPr/>
            <p:nvPr/>
          </p:nvSpPr>
          <p:spPr>
            <a:xfrm>
              <a:off x="-1961587" y="3150388"/>
              <a:ext cx="29500" cy="29500"/>
            </a:xfrm>
            <a:custGeom>
              <a:avLst/>
              <a:gdLst/>
              <a:ahLst/>
              <a:cxnLst/>
              <a:rect l="l" t="t" r="r" b="b"/>
              <a:pathLst>
                <a:path w="1180"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4"/>
            <p:cNvSpPr/>
            <p:nvPr/>
          </p:nvSpPr>
          <p:spPr>
            <a:xfrm>
              <a:off x="-1627437" y="3251188"/>
              <a:ext cx="29500" cy="29500"/>
            </a:xfrm>
            <a:custGeom>
              <a:avLst/>
              <a:gdLst/>
              <a:ahLst/>
              <a:cxnLst/>
              <a:rect l="l" t="t" r="r" b="b"/>
              <a:pathLst>
                <a:path w="1180" h="1180" extrusionOk="0">
                  <a:moveTo>
                    <a:pt x="1081" y="1"/>
                  </a:moveTo>
                  <a:lnTo>
                    <a:pt x="1" y="109"/>
                  </a:lnTo>
                  <a:lnTo>
                    <a:pt x="109" y="1180"/>
                  </a:lnTo>
                  <a:lnTo>
                    <a:pt x="1180" y="1072"/>
                  </a:lnTo>
                  <a:lnTo>
                    <a:pt x="108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4"/>
            <p:cNvSpPr/>
            <p:nvPr/>
          </p:nvSpPr>
          <p:spPr>
            <a:xfrm>
              <a:off x="-1850187" y="3024163"/>
              <a:ext cx="29500" cy="29500"/>
            </a:xfrm>
            <a:custGeom>
              <a:avLst/>
              <a:gdLst/>
              <a:ahLst/>
              <a:cxnLst/>
              <a:rect l="l" t="t" r="r" b="b"/>
              <a:pathLst>
                <a:path w="1180" h="1180" extrusionOk="0">
                  <a:moveTo>
                    <a:pt x="1071" y="0"/>
                  </a:moveTo>
                  <a:lnTo>
                    <a:pt x="0" y="108"/>
                  </a:lnTo>
                  <a:lnTo>
                    <a:pt x="108"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4"/>
            <p:cNvSpPr/>
            <p:nvPr/>
          </p:nvSpPr>
          <p:spPr>
            <a:xfrm>
              <a:off x="-1650837" y="3063088"/>
              <a:ext cx="29500" cy="29500"/>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4"/>
            <p:cNvSpPr/>
            <p:nvPr/>
          </p:nvSpPr>
          <p:spPr>
            <a:xfrm>
              <a:off x="-2249587" y="2877213"/>
              <a:ext cx="29500" cy="29525"/>
            </a:xfrm>
            <a:custGeom>
              <a:avLst/>
              <a:gdLst/>
              <a:ahLst/>
              <a:cxnLst/>
              <a:rect l="l" t="t" r="r" b="b"/>
              <a:pathLst>
                <a:path w="1180" h="1181" extrusionOk="0">
                  <a:moveTo>
                    <a:pt x="1071" y="1"/>
                  </a:moveTo>
                  <a:lnTo>
                    <a:pt x="0" y="109"/>
                  </a:lnTo>
                  <a:lnTo>
                    <a:pt x="108" y="1180"/>
                  </a:lnTo>
                  <a:lnTo>
                    <a:pt x="1179" y="1072"/>
                  </a:lnTo>
                  <a:lnTo>
                    <a:pt x="107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4"/>
            <p:cNvSpPr/>
            <p:nvPr/>
          </p:nvSpPr>
          <p:spPr>
            <a:xfrm>
              <a:off x="-1327937" y="3266488"/>
              <a:ext cx="41650" cy="41650"/>
            </a:xfrm>
            <a:custGeom>
              <a:avLst/>
              <a:gdLst/>
              <a:ahLst/>
              <a:cxnLst/>
              <a:rect l="l" t="t" r="r" b="b"/>
              <a:pathLst>
                <a:path w="1666" h="1666" extrusionOk="0">
                  <a:moveTo>
                    <a:pt x="1513" y="1"/>
                  </a:moveTo>
                  <a:lnTo>
                    <a:pt x="0" y="154"/>
                  </a:lnTo>
                  <a:lnTo>
                    <a:pt x="153"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4"/>
            <p:cNvSpPr/>
            <p:nvPr/>
          </p:nvSpPr>
          <p:spPr>
            <a:xfrm>
              <a:off x="-1537212" y="3293263"/>
              <a:ext cx="41675" cy="41425"/>
            </a:xfrm>
            <a:custGeom>
              <a:avLst/>
              <a:gdLst/>
              <a:ahLst/>
              <a:cxnLst/>
              <a:rect l="l" t="t" r="r" b="b"/>
              <a:pathLst>
                <a:path w="1667" h="1657" extrusionOk="0">
                  <a:moveTo>
                    <a:pt x="1513" y="1"/>
                  </a:moveTo>
                  <a:lnTo>
                    <a:pt x="1" y="154"/>
                  </a:lnTo>
                  <a:lnTo>
                    <a:pt x="154" y="1657"/>
                  </a:lnTo>
                  <a:lnTo>
                    <a:pt x="1666" y="1504"/>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4"/>
            <p:cNvSpPr/>
            <p:nvPr/>
          </p:nvSpPr>
          <p:spPr>
            <a:xfrm>
              <a:off x="-1932562" y="3370688"/>
              <a:ext cx="26800" cy="26800"/>
            </a:xfrm>
            <a:custGeom>
              <a:avLst/>
              <a:gdLst/>
              <a:ahLst/>
              <a:cxnLst/>
              <a:rect l="l" t="t" r="r" b="b"/>
              <a:pathLst>
                <a:path w="1072" h="1072" extrusionOk="0">
                  <a:moveTo>
                    <a:pt x="973" y="0"/>
                  </a:moveTo>
                  <a:lnTo>
                    <a:pt x="1" y="99"/>
                  </a:lnTo>
                  <a:lnTo>
                    <a:pt x="100" y="1071"/>
                  </a:lnTo>
                  <a:lnTo>
                    <a:pt x="1072" y="972"/>
                  </a:lnTo>
                  <a:lnTo>
                    <a:pt x="97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4"/>
            <p:cNvSpPr/>
            <p:nvPr/>
          </p:nvSpPr>
          <p:spPr>
            <a:xfrm>
              <a:off x="-2125837" y="3418838"/>
              <a:ext cx="26575" cy="26800"/>
            </a:xfrm>
            <a:custGeom>
              <a:avLst/>
              <a:gdLst/>
              <a:ahLst/>
              <a:cxnLst/>
              <a:rect l="l" t="t" r="r" b="b"/>
              <a:pathLst>
                <a:path w="1063" h="1072" extrusionOk="0">
                  <a:moveTo>
                    <a:pt x="972" y="0"/>
                  </a:moveTo>
                  <a:lnTo>
                    <a:pt x="0" y="99"/>
                  </a:lnTo>
                  <a:lnTo>
                    <a:pt x="90" y="1071"/>
                  </a:lnTo>
                  <a:lnTo>
                    <a:pt x="1063" y="972"/>
                  </a:lnTo>
                  <a:lnTo>
                    <a:pt x="9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4"/>
            <p:cNvSpPr/>
            <p:nvPr/>
          </p:nvSpPr>
          <p:spPr>
            <a:xfrm>
              <a:off x="-1295537" y="3103138"/>
              <a:ext cx="41425" cy="41425"/>
            </a:xfrm>
            <a:custGeom>
              <a:avLst/>
              <a:gdLst/>
              <a:ahLst/>
              <a:cxnLst/>
              <a:rect l="l" t="t" r="r" b="b"/>
              <a:pathLst>
                <a:path w="1657" h="1657" extrusionOk="0">
                  <a:moveTo>
                    <a:pt x="1513" y="0"/>
                  </a:moveTo>
                  <a:lnTo>
                    <a:pt x="1" y="153"/>
                  </a:lnTo>
                  <a:lnTo>
                    <a:pt x="145" y="1657"/>
                  </a:lnTo>
                  <a:lnTo>
                    <a:pt x="1657" y="1513"/>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4"/>
            <p:cNvSpPr/>
            <p:nvPr/>
          </p:nvSpPr>
          <p:spPr>
            <a:xfrm>
              <a:off x="-2212912" y="2747388"/>
              <a:ext cx="41650" cy="41650"/>
            </a:xfrm>
            <a:custGeom>
              <a:avLst/>
              <a:gdLst/>
              <a:ahLst/>
              <a:cxnLst/>
              <a:rect l="l" t="t" r="r" b="b"/>
              <a:pathLst>
                <a:path w="1666" h="1666" extrusionOk="0">
                  <a:moveTo>
                    <a:pt x="1512" y="1"/>
                  </a:moveTo>
                  <a:lnTo>
                    <a:pt x="0" y="154"/>
                  </a:lnTo>
                  <a:lnTo>
                    <a:pt x="153" y="1666"/>
                  </a:lnTo>
                  <a:lnTo>
                    <a:pt x="1665" y="1513"/>
                  </a:lnTo>
                  <a:lnTo>
                    <a:pt x="151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4"/>
            <p:cNvSpPr/>
            <p:nvPr/>
          </p:nvSpPr>
          <p:spPr>
            <a:xfrm>
              <a:off x="-2524337" y="3216763"/>
              <a:ext cx="41650" cy="41425"/>
            </a:xfrm>
            <a:custGeom>
              <a:avLst/>
              <a:gdLst/>
              <a:ahLst/>
              <a:cxnLst/>
              <a:rect l="l" t="t" r="r" b="b"/>
              <a:pathLst>
                <a:path w="1666" h="1657" extrusionOk="0">
                  <a:moveTo>
                    <a:pt x="1513" y="1"/>
                  </a:moveTo>
                  <a:lnTo>
                    <a:pt x="0" y="145"/>
                  </a:lnTo>
                  <a:lnTo>
                    <a:pt x="153" y="1657"/>
                  </a:lnTo>
                  <a:lnTo>
                    <a:pt x="1666" y="1504"/>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4"/>
            <p:cNvSpPr/>
            <p:nvPr/>
          </p:nvSpPr>
          <p:spPr>
            <a:xfrm>
              <a:off x="-2491487" y="3062638"/>
              <a:ext cx="41650" cy="41650"/>
            </a:xfrm>
            <a:custGeom>
              <a:avLst/>
              <a:gdLst/>
              <a:ahLst/>
              <a:cxnLst/>
              <a:rect l="l" t="t" r="r" b="b"/>
              <a:pathLst>
                <a:path w="1666" h="1666" extrusionOk="0">
                  <a:moveTo>
                    <a:pt x="1513" y="0"/>
                  </a:moveTo>
                  <a:lnTo>
                    <a:pt x="1" y="153"/>
                  </a:lnTo>
                  <a:lnTo>
                    <a:pt x="145" y="1665"/>
                  </a:lnTo>
                  <a:lnTo>
                    <a:pt x="1666" y="1512"/>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4"/>
            <p:cNvSpPr/>
            <p:nvPr/>
          </p:nvSpPr>
          <p:spPr>
            <a:xfrm>
              <a:off x="-2921487" y="3106738"/>
              <a:ext cx="24325" cy="24325"/>
            </a:xfrm>
            <a:custGeom>
              <a:avLst/>
              <a:gdLst/>
              <a:ahLst/>
              <a:cxnLst/>
              <a:rect l="l" t="t" r="r" b="b"/>
              <a:pathLst>
                <a:path w="973" h="973" extrusionOk="0">
                  <a:moveTo>
                    <a:pt x="882" y="0"/>
                  </a:moveTo>
                  <a:lnTo>
                    <a:pt x="0" y="90"/>
                  </a:lnTo>
                  <a:lnTo>
                    <a:pt x="90" y="973"/>
                  </a:lnTo>
                  <a:lnTo>
                    <a:pt x="972" y="883"/>
                  </a:lnTo>
                  <a:lnTo>
                    <a:pt x="88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4"/>
            <p:cNvSpPr/>
            <p:nvPr/>
          </p:nvSpPr>
          <p:spPr>
            <a:xfrm>
              <a:off x="-2602637" y="3133738"/>
              <a:ext cx="20950" cy="20725"/>
            </a:xfrm>
            <a:custGeom>
              <a:avLst/>
              <a:gdLst/>
              <a:ahLst/>
              <a:cxnLst/>
              <a:rect l="l" t="t" r="r" b="b"/>
              <a:pathLst>
                <a:path w="838" h="829" extrusionOk="0">
                  <a:moveTo>
                    <a:pt x="756" y="1"/>
                  </a:moveTo>
                  <a:lnTo>
                    <a:pt x="0" y="73"/>
                  </a:lnTo>
                  <a:lnTo>
                    <a:pt x="81" y="829"/>
                  </a:lnTo>
                  <a:lnTo>
                    <a:pt x="837"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4"/>
            <p:cNvSpPr/>
            <p:nvPr/>
          </p:nvSpPr>
          <p:spPr>
            <a:xfrm>
              <a:off x="-2385962" y="3528188"/>
              <a:ext cx="29500" cy="29500"/>
            </a:xfrm>
            <a:custGeom>
              <a:avLst/>
              <a:gdLst/>
              <a:ahLst/>
              <a:cxnLst/>
              <a:rect l="l" t="t" r="r" b="b"/>
              <a:pathLst>
                <a:path w="1180" h="1180" extrusionOk="0">
                  <a:moveTo>
                    <a:pt x="1072" y="0"/>
                  </a:moveTo>
                  <a:lnTo>
                    <a:pt x="1" y="108"/>
                  </a:lnTo>
                  <a:lnTo>
                    <a:pt x="109" y="1180"/>
                  </a:lnTo>
                  <a:lnTo>
                    <a:pt x="1180" y="1072"/>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4"/>
            <p:cNvSpPr/>
            <p:nvPr/>
          </p:nvSpPr>
          <p:spPr>
            <a:xfrm>
              <a:off x="-2520737" y="2963638"/>
              <a:ext cx="29500" cy="29500"/>
            </a:xfrm>
            <a:custGeom>
              <a:avLst/>
              <a:gdLst/>
              <a:ahLst/>
              <a:cxnLst/>
              <a:rect l="l" t="t" r="r" b="b"/>
              <a:pathLst>
                <a:path w="1180" h="1180" extrusionOk="0">
                  <a:moveTo>
                    <a:pt x="1072" y="0"/>
                  </a:moveTo>
                  <a:lnTo>
                    <a:pt x="0" y="108"/>
                  </a:lnTo>
                  <a:lnTo>
                    <a:pt x="108"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4"/>
            <p:cNvSpPr/>
            <p:nvPr/>
          </p:nvSpPr>
          <p:spPr>
            <a:xfrm>
              <a:off x="-2779062" y="2908738"/>
              <a:ext cx="29725" cy="29500"/>
            </a:xfrm>
            <a:custGeom>
              <a:avLst/>
              <a:gdLst/>
              <a:ahLst/>
              <a:cxnLst/>
              <a:rect l="l" t="t" r="r" b="b"/>
              <a:pathLst>
                <a:path w="1189" h="1180" extrusionOk="0">
                  <a:moveTo>
                    <a:pt x="1081" y="0"/>
                  </a:moveTo>
                  <a:lnTo>
                    <a:pt x="1" y="108"/>
                  </a:lnTo>
                  <a:lnTo>
                    <a:pt x="109" y="1179"/>
                  </a:lnTo>
                  <a:lnTo>
                    <a:pt x="1189" y="1071"/>
                  </a:lnTo>
                  <a:lnTo>
                    <a:pt x="108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4"/>
            <p:cNvSpPr/>
            <p:nvPr/>
          </p:nvSpPr>
          <p:spPr>
            <a:xfrm>
              <a:off x="-2712012" y="3043063"/>
              <a:ext cx="29525" cy="29500"/>
            </a:xfrm>
            <a:custGeom>
              <a:avLst/>
              <a:gdLst/>
              <a:ahLst/>
              <a:cxnLst/>
              <a:rect l="l" t="t" r="r" b="b"/>
              <a:pathLst>
                <a:path w="1181"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4"/>
            <p:cNvSpPr/>
            <p:nvPr/>
          </p:nvSpPr>
          <p:spPr>
            <a:xfrm>
              <a:off x="-2972337" y="3271663"/>
              <a:ext cx="29500" cy="29500"/>
            </a:xfrm>
            <a:custGeom>
              <a:avLst/>
              <a:gdLst/>
              <a:ahLst/>
              <a:cxnLst/>
              <a:rect l="l" t="t" r="r" b="b"/>
              <a:pathLst>
                <a:path w="1180" h="1180" extrusionOk="0">
                  <a:moveTo>
                    <a:pt x="1071" y="1"/>
                  </a:moveTo>
                  <a:lnTo>
                    <a:pt x="0" y="109"/>
                  </a:lnTo>
                  <a:lnTo>
                    <a:pt x="108" y="1180"/>
                  </a:lnTo>
                  <a:lnTo>
                    <a:pt x="1179" y="1072"/>
                  </a:lnTo>
                  <a:lnTo>
                    <a:pt x="107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4"/>
            <p:cNvSpPr/>
            <p:nvPr/>
          </p:nvSpPr>
          <p:spPr>
            <a:xfrm>
              <a:off x="-2860962" y="3145438"/>
              <a:ext cx="29500" cy="29500"/>
            </a:xfrm>
            <a:custGeom>
              <a:avLst/>
              <a:gdLst/>
              <a:ahLst/>
              <a:cxnLst/>
              <a:rect l="l" t="t" r="r" b="b"/>
              <a:pathLst>
                <a:path w="1180"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4"/>
            <p:cNvSpPr/>
            <p:nvPr/>
          </p:nvSpPr>
          <p:spPr>
            <a:xfrm>
              <a:off x="-2661587" y="3184363"/>
              <a:ext cx="29500" cy="29500"/>
            </a:xfrm>
            <a:custGeom>
              <a:avLst/>
              <a:gdLst/>
              <a:ahLst/>
              <a:cxnLst/>
              <a:rect l="l" t="t" r="r" b="b"/>
              <a:pathLst>
                <a:path w="1180" h="1180" extrusionOk="0">
                  <a:moveTo>
                    <a:pt x="1071" y="1"/>
                  </a:moveTo>
                  <a:lnTo>
                    <a:pt x="0" y="109"/>
                  </a:lnTo>
                  <a:lnTo>
                    <a:pt x="108" y="1180"/>
                  </a:lnTo>
                  <a:lnTo>
                    <a:pt x="1179" y="1072"/>
                  </a:lnTo>
                  <a:lnTo>
                    <a:pt x="107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4"/>
            <p:cNvSpPr/>
            <p:nvPr/>
          </p:nvSpPr>
          <p:spPr>
            <a:xfrm>
              <a:off x="-2338487" y="3387788"/>
              <a:ext cx="41650" cy="41650"/>
            </a:xfrm>
            <a:custGeom>
              <a:avLst/>
              <a:gdLst/>
              <a:ahLst/>
              <a:cxnLst/>
              <a:rect l="l" t="t" r="r" b="b"/>
              <a:pathLst>
                <a:path w="1666" h="1666" extrusionOk="0">
                  <a:moveTo>
                    <a:pt x="1513" y="0"/>
                  </a:moveTo>
                  <a:lnTo>
                    <a:pt x="1" y="153"/>
                  </a:lnTo>
                  <a:lnTo>
                    <a:pt x="145" y="1665"/>
                  </a:lnTo>
                  <a:lnTo>
                    <a:pt x="1666" y="1512"/>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4"/>
            <p:cNvSpPr/>
            <p:nvPr/>
          </p:nvSpPr>
          <p:spPr>
            <a:xfrm>
              <a:off x="-2547962" y="3414563"/>
              <a:ext cx="41650" cy="41650"/>
            </a:xfrm>
            <a:custGeom>
              <a:avLst/>
              <a:gdLst/>
              <a:ahLst/>
              <a:cxnLst/>
              <a:rect l="l" t="t" r="r" b="b"/>
              <a:pathLst>
                <a:path w="1666" h="1666" extrusionOk="0">
                  <a:moveTo>
                    <a:pt x="1512" y="0"/>
                  </a:moveTo>
                  <a:lnTo>
                    <a:pt x="0" y="153"/>
                  </a:lnTo>
                  <a:lnTo>
                    <a:pt x="153" y="1665"/>
                  </a:lnTo>
                  <a:lnTo>
                    <a:pt x="1665" y="1512"/>
                  </a:lnTo>
                  <a:lnTo>
                    <a:pt x="151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4"/>
            <p:cNvSpPr/>
            <p:nvPr/>
          </p:nvSpPr>
          <p:spPr>
            <a:xfrm>
              <a:off x="-2943087" y="3491963"/>
              <a:ext cx="26800" cy="26800"/>
            </a:xfrm>
            <a:custGeom>
              <a:avLst/>
              <a:gdLst/>
              <a:ahLst/>
              <a:cxnLst/>
              <a:rect l="l" t="t" r="r" b="b"/>
              <a:pathLst>
                <a:path w="1072" h="1072" extrusionOk="0">
                  <a:moveTo>
                    <a:pt x="972" y="0"/>
                  </a:moveTo>
                  <a:lnTo>
                    <a:pt x="0" y="99"/>
                  </a:lnTo>
                  <a:lnTo>
                    <a:pt x="99" y="1071"/>
                  </a:lnTo>
                  <a:lnTo>
                    <a:pt x="1071" y="972"/>
                  </a:lnTo>
                  <a:lnTo>
                    <a:pt x="9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4"/>
            <p:cNvSpPr/>
            <p:nvPr/>
          </p:nvSpPr>
          <p:spPr>
            <a:xfrm>
              <a:off x="-2306312" y="3224413"/>
              <a:ext cx="41675" cy="41650"/>
            </a:xfrm>
            <a:custGeom>
              <a:avLst/>
              <a:gdLst/>
              <a:ahLst/>
              <a:cxnLst/>
              <a:rect l="l" t="t" r="r" b="b"/>
              <a:pathLst>
                <a:path w="1667" h="1666" extrusionOk="0">
                  <a:moveTo>
                    <a:pt x="1513" y="1"/>
                  </a:moveTo>
                  <a:lnTo>
                    <a:pt x="1" y="154"/>
                  </a:lnTo>
                  <a:lnTo>
                    <a:pt x="154"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2" name="Google Shape;1422;p14"/>
          <p:cNvSpPr txBox="1">
            <a:spLocks noGrp="1"/>
          </p:cNvSpPr>
          <p:nvPr>
            <p:ph type="title"/>
          </p:nvPr>
        </p:nvSpPr>
        <p:spPr>
          <a:xfrm flipH="1">
            <a:off x="723300" y="2128925"/>
            <a:ext cx="4286700" cy="1191300"/>
          </a:xfrm>
          <a:prstGeom prst="rect">
            <a:avLst/>
          </a:prstGeom>
        </p:spPr>
        <p:txBody>
          <a:bodyPr spcFirstLastPara="1" wrap="square" lIns="0" tIns="0" rIns="0" bIns="0" anchor="ctr" anchorCtr="0">
            <a:noAutofit/>
          </a:bodyPr>
          <a:lstStyle>
            <a:lvl1pPr lvl="0" algn="ctr" rtl="0">
              <a:lnSpc>
                <a:spcPct val="90000"/>
              </a:lnSpc>
              <a:spcBef>
                <a:spcPts val="0"/>
              </a:spcBef>
              <a:spcAft>
                <a:spcPts val="0"/>
              </a:spcAft>
              <a:buSzPts val="3600"/>
              <a:buNone/>
              <a:defRPr sz="4700" b="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23" name="Google Shape;1423;p14"/>
          <p:cNvSpPr txBox="1">
            <a:spLocks noGrp="1"/>
          </p:cNvSpPr>
          <p:nvPr>
            <p:ph type="title" idx="2" hasCustomPrompt="1"/>
          </p:nvPr>
        </p:nvSpPr>
        <p:spPr>
          <a:xfrm>
            <a:off x="940700" y="963266"/>
            <a:ext cx="3852000" cy="9012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sz="8000" b="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24" name="Google Shape;1424;p14"/>
          <p:cNvSpPr txBox="1">
            <a:spLocks noGrp="1"/>
          </p:cNvSpPr>
          <p:nvPr>
            <p:ph type="subTitle" idx="1"/>
          </p:nvPr>
        </p:nvSpPr>
        <p:spPr>
          <a:xfrm>
            <a:off x="1701316" y="3568269"/>
            <a:ext cx="2330700" cy="48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425" name="Google Shape;1425;p14"/>
          <p:cNvGrpSpPr/>
          <p:nvPr/>
        </p:nvGrpSpPr>
        <p:grpSpPr>
          <a:xfrm flipH="1">
            <a:off x="1818398" y="-1173885"/>
            <a:ext cx="2591028" cy="1956368"/>
            <a:chOff x="-117152" y="119040"/>
            <a:chExt cx="2591028" cy="1956368"/>
          </a:xfrm>
        </p:grpSpPr>
        <p:sp>
          <p:nvSpPr>
            <p:cNvPr id="1426" name="Google Shape;1426;p14"/>
            <p:cNvSpPr/>
            <p:nvPr/>
          </p:nvSpPr>
          <p:spPr>
            <a:xfrm>
              <a:off x="178443" y="130410"/>
              <a:ext cx="123796" cy="123796"/>
            </a:xfrm>
            <a:custGeom>
              <a:avLst/>
              <a:gdLst/>
              <a:ahLst/>
              <a:cxnLst/>
              <a:rect l="l" t="t" r="r" b="b"/>
              <a:pathLst>
                <a:path w="1666" h="1666" extrusionOk="0">
                  <a:moveTo>
                    <a:pt x="1513" y="1"/>
                  </a:moveTo>
                  <a:lnTo>
                    <a:pt x="1" y="154"/>
                  </a:lnTo>
                  <a:lnTo>
                    <a:pt x="154"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4"/>
            <p:cNvSpPr/>
            <p:nvPr/>
          </p:nvSpPr>
          <p:spPr>
            <a:xfrm>
              <a:off x="1702638" y="1033989"/>
              <a:ext cx="123871" cy="123796"/>
            </a:xfrm>
            <a:custGeom>
              <a:avLst/>
              <a:gdLst/>
              <a:ahLst/>
              <a:cxnLst/>
              <a:rect l="l" t="t" r="r" b="b"/>
              <a:pathLst>
                <a:path w="1667" h="1666" extrusionOk="0">
                  <a:moveTo>
                    <a:pt x="1513" y="0"/>
                  </a:moveTo>
                  <a:lnTo>
                    <a:pt x="1" y="153"/>
                  </a:lnTo>
                  <a:lnTo>
                    <a:pt x="154" y="1666"/>
                  </a:lnTo>
                  <a:lnTo>
                    <a:pt x="1666" y="1513"/>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4"/>
            <p:cNvSpPr/>
            <p:nvPr/>
          </p:nvSpPr>
          <p:spPr>
            <a:xfrm>
              <a:off x="1799684" y="576552"/>
              <a:ext cx="123796" cy="123128"/>
            </a:xfrm>
            <a:custGeom>
              <a:avLst/>
              <a:gdLst/>
              <a:ahLst/>
              <a:cxnLst/>
              <a:rect l="l" t="t" r="r" b="b"/>
              <a:pathLst>
                <a:path w="1666" h="1657" extrusionOk="0">
                  <a:moveTo>
                    <a:pt x="1512" y="0"/>
                  </a:moveTo>
                  <a:lnTo>
                    <a:pt x="0" y="153"/>
                  </a:lnTo>
                  <a:lnTo>
                    <a:pt x="153" y="1656"/>
                  </a:lnTo>
                  <a:lnTo>
                    <a:pt x="1665" y="1503"/>
                  </a:lnTo>
                  <a:lnTo>
                    <a:pt x="151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4"/>
            <p:cNvSpPr/>
            <p:nvPr/>
          </p:nvSpPr>
          <p:spPr>
            <a:xfrm>
              <a:off x="521520" y="707630"/>
              <a:ext cx="72376" cy="72301"/>
            </a:xfrm>
            <a:custGeom>
              <a:avLst/>
              <a:gdLst/>
              <a:ahLst/>
              <a:cxnLst/>
              <a:rect l="l" t="t" r="r" b="b"/>
              <a:pathLst>
                <a:path w="974" h="973" extrusionOk="0">
                  <a:moveTo>
                    <a:pt x="892" y="0"/>
                  </a:moveTo>
                  <a:lnTo>
                    <a:pt x="1" y="90"/>
                  </a:lnTo>
                  <a:lnTo>
                    <a:pt x="91" y="972"/>
                  </a:lnTo>
                  <a:lnTo>
                    <a:pt x="973" y="882"/>
                  </a:lnTo>
                  <a:lnTo>
                    <a:pt x="89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4"/>
            <p:cNvSpPr/>
            <p:nvPr/>
          </p:nvSpPr>
          <p:spPr>
            <a:xfrm>
              <a:off x="1234501" y="1288120"/>
              <a:ext cx="62270" cy="61601"/>
            </a:xfrm>
            <a:custGeom>
              <a:avLst/>
              <a:gdLst/>
              <a:ahLst/>
              <a:cxnLst/>
              <a:rect l="l" t="t" r="r" b="b"/>
              <a:pathLst>
                <a:path w="838" h="829" extrusionOk="0">
                  <a:moveTo>
                    <a:pt x="757" y="1"/>
                  </a:moveTo>
                  <a:lnTo>
                    <a:pt x="1" y="73"/>
                  </a:lnTo>
                  <a:lnTo>
                    <a:pt x="82" y="829"/>
                  </a:lnTo>
                  <a:lnTo>
                    <a:pt x="838" y="757"/>
                  </a:lnTo>
                  <a:lnTo>
                    <a:pt x="757"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4"/>
            <p:cNvSpPr/>
            <p:nvPr/>
          </p:nvSpPr>
          <p:spPr>
            <a:xfrm>
              <a:off x="1469907" y="787882"/>
              <a:ext cx="61601" cy="61601"/>
            </a:xfrm>
            <a:custGeom>
              <a:avLst/>
              <a:gdLst/>
              <a:ahLst/>
              <a:cxnLst/>
              <a:rect l="l" t="t" r="r" b="b"/>
              <a:pathLst>
                <a:path w="829" h="829" extrusionOk="0">
                  <a:moveTo>
                    <a:pt x="757" y="0"/>
                  </a:moveTo>
                  <a:lnTo>
                    <a:pt x="1" y="72"/>
                  </a:lnTo>
                  <a:lnTo>
                    <a:pt x="73" y="828"/>
                  </a:lnTo>
                  <a:lnTo>
                    <a:pt x="829" y="756"/>
                  </a:lnTo>
                  <a:lnTo>
                    <a:pt x="757"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4"/>
            <p:cNvSpPr/>
            <p:nvPr/>
          </p:nvSpPr>
          <p:spPr>
            <a:xfrm>
              <a:off x="650667" y="1510151"/>
              <a:ext cx="61601" cy="61601"/>
            </a:xfrm>
            <a:custGeom>
              <a:avLst/>
              <a:gdLst/>
              <a:ahLst/>
              <a:cxnLst/>
              <a:rect l="l" t="t" r="r" b="b"/>
              <a:pathLst>
                <a:path w="829" h="829" extrusionOk="0">
                  <a:moveTo>
                    <a:pt x="756" y="1"/>
                  </a:moveTo>
                  <a:lnTo>
                    <a:pt x="0" y="73"/>
                  </a:lnTo>
                  <a:lnTo>
                    <a:pt x="72" y="829"/>
                  </a:lnTo>
                  <a:lnTo>
                    <a:pt x="828"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4"/>
            <p:cNvSpPr/>
            <p:nvPr/>
          </p:nvSpPr>
          <p:spPr>
            <a:xfrm>
              <a:off x="-10818" y="1009913"/>
              <a:ext cx="87683" cy="87683"/>
            </a:xfrm>
            <a:custGeom>
              <a:avLst/>
              <a:gdLst/>
              <a:ahLst/>
              <a:cxnLst/>
              <a:rect l="l" t="t" r="r" b="b"/>
              <a:pathLst>
                <a:path w="1180" h="1180" extrusionOk="0">
                  <a:moveTo>
                    <a:pt x="1072" y="0"/>
                  </a:moveTo>
                  <a:lnTo>
                    <a:pt x="1" y="108"/>
                  </a:lnTo>
                  <a:lnTo>
                    <a:pt x="100" y="1180"/>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4"/>
            <p:cNvSpPr/>
            <p:nvPr/>
          </p:nvSpPr>
          <p:spPr>
            <a:xfrm>
              <a:off x="2114005" y="1960306"/>
              <a:ext cx="87683" cy="87683"/>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4"/>
            <p:cNvSpPr/>
            <p:nvPr/>
          </p:nvSpPr>
          <p:spPr>
            <a:xfrm>
              <a:off x="926199" y="1742957"/>
              <a:ext cx="87683" cy="87683"/>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4"/>
            <p:cNvSpPr/>
            <p:nvPr/>
          </p:nvSpPr>
          <p:spPr>
            <a:xfrm>
              <a:off x="1713338" y="281551"/>
              <a:ext cx="87757" cy="87683"/>
            </a:xfrm>
            <a:custGeom>
              <a:avLst/>
              <a:gdLst/>
              <a:ahLst/>
              <a:cxnLst/>
              <a:rect l="l" t="t" r="r" b="b"/>
              <a:pathLst>
                <a:path w="1181"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4"/>
            <p:cNvSpPr/>
            <p:nvPr/>
          </p:nvSpPr>
          <p:spPr>
            <a:xfrm>
              <a:off x="1117467" y="1532221"/>
              <a:ext cx="87683" cy="87683"/>
            </a:xfrm>
            <a:custGeom>
              <a:avLst/>
              <a:gdLst/>
              <a:ahLst/>
              <a:cxnLst/>
              <a:rect l="l" t="t" r="r" b="b"/>
              <a:pathLst>
                <a:path w="1180" h="1180" extrusionOk="0">
                  <a:moveTo>
                    <a:pt x="1072" y="1"/>
                  </a:moveTo>
                  <a:lnTo>
                    <a:pt x="0" y="109"/>
                  </a:lnTo>
                  <a:lnTo>
                    <a:pt x="108"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4"/>
            <p:cNvSpPr/>
            <p:nvPr/>
          </p:nvSpPr>
          <p:spPr>
            <a:xfrm>
              <a:off x="945593" y="119040"/>
              <a:ext cx="87683" cy="87683"/>
            </a:xfrm>
            <a:custGeom>
              <a:avLst/>
              <a:gdLst/>
              <a:ahLst/>
              <a:cxnLst/>
              <a:rect l="l" t="t" r="r" b="b"/>
              <a:pathLst>
                <a:path w="1180" h="1180" extrusionOk="0">
                  <a:moveTo>
                    <a:pt x="1071" y="1"/>
                  </a:moveTo>
                  <a:lnTo>
                    <a:pt x="0" y="109"/>
                  </a:lnTo>
                  <a:lnTo>
                    <a:pt x="108" y="1180"/>
                  </a:lnTo>
                  <a:lnTo>
                    <a:pt x="1179" y="1072"/>
                  </a:lnTo>
                  <a:lnTo>
                    <a:pt x="107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4"/>
            <p:cNvSpPr/>
            <p:nvPr/>
          </p:nvSpPr>
          <p:spPr>
            <a:xfrm>
              <a:off x="1144886" y="518369"/>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4"/>
            <p:cNvSpPr/>
            <p:nvPr/>
          </p:nvSpPr>
          <p:spPr>
            <a:xfrm>
              <a:off x="135642" y="690242"/>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4"/>
            <p:cNvSpPr/>
            <p:nvPr/>
          </p:nvSpPr>
          <p:spPr>
            <a:xfrm>
              <a:off x="371048" y="1197837"/>
              <a:ext cx="87683" cy="87683"/>
            </a:xfrm>
            <a:custGeom>
              <a:avLst/>
              <a:gdLst/>
              <a:ahLst/>
              <a:cxnLst/>
              <a:rect l="l" t="t" r="r" b="b"/>
              <a:pathLst>
                <a:path w="1180"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4"/>
            <p:cNvSpPr/>
            <p:nvPr/>
          </p:nvSpPr>
          <p:spPr>
            <a:xfrm>
              <a:off x="1364242" y="1497445"/>
              <a:ext cx="87683" cy="87683"/>
            </a:xfrm>
            <a:custGeom>
              <a:avLst/>
              <a:gdLst/>
              <a:ahLst/>
              <a:cxnLst/>
              <a:rect l="l" t="t" r="r" b="b"/>
              <a:pathLst>
                <a:path w="1180" h="1180" extrusionOk="0">
                  <a:moveTo>
                    <a:pt x="1081" y="1"/>
                  </a:moveTo>
                  <a:lnTo>
                    <a:pt x="1" y="109"/>
                  </a:lnTo>
                  <a:lnTo>
                    <a:pt x="109" y="1180"/>
                  </a:lnTo>
                  <a:lnTo>
                    <a:pt x="1180" y="1072"/>
                  </a:lnTo>
                  <a:lnTo>
                    <a:pt x="108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4"/>
            <p:cNvSpPr/>
            <p:nvPr/>
          </p:nvSpPr>
          <p:spPr>
            <a:xfrm>
              <a:off x="702162" y="822658"/>
              <a:ext cx="87683" cy="87683"/>
            </a:xfrm>
            <a:custGeom>
              <a:avLst/>
              <a:gdLst/>
              <a:ahLst/>
              <a:cxnLst/>
              <a:rect l="l" t="t" r="r" b="b"/>
              <a:pathLst>
                <a:path w="1180" h="1180" extrusionOk="0">
                  <a:moveTo>
                    <a:pt x="1071" y="0"/>
                  </a:moveTo>
                  <a:lnTo>
                    <a:pt x="0" y="108"/>
                  </a:lnTo>
                  <a:lnTo>
                    <a:pt x="108"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4"/>
            <p:cNvSpPr/>
            <p:nvPr/>
          </p:nvSpPr>
          <p:spPr>
            <a:xfrm>
              <a:off x="1294690" y="938355"/>
              <a:ext cx="87683" cy="87683"/>
            </a:xfrm>
            <a:custGeom>
              <a:avLst/>
              <a:gdLst/>
              <a:ahLst/>
              <a:cxnLst/>
              <a:rect l="l" t="t" r="r" b="b"/>
              <a:pathLst>
                <a:path w="1180"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4"/>
            <p:cNvSpPr/>
            <p:nvPr/>
          </p:nvSpPr>
          <p:spPr>
            <a:xfrm>
              <a:off x="2254446" y="1542921"/>
              <a:ext cx="123796" cy="123796"/>
            </a:xfrm>
            <a:custGeom>
              <a:avLst/>
              <a:gdLst/>
              <a:ahLst/>
              <a:cxnLst/>
              <a:rect l="l" t="t" r="r" b="b"/>
              <a:pathLst>
                <a:path w="1666" h="1666" extrusionOk="0">
                  <a:moveTo>
                    <a:pt x="1513" y="1"/>
                  </a:moveTo>
                  <a:lnTo>
                    <a:pt x="0" y="154"/>
                  </a:lnTo>
                  <a:lnTo>
                    <a:pt x="153"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4"/>
            <p:cNvSpPr/>
            <p:nvPr/>
          </p:nvSpPr>
          <p:spPr>
            <a:xfrm>
              <a:off x="1632418" y="1622504"/>
              <a:ext cx="123871" cy="123128"/>
            </a:xfrm>
            <a:custGeom>
              <a:avLst/>
              <a:gdLst/>
              <a:ahLst/>
              <a:cxnLst/>
              <a:rect l="l" t="t" r="r" b="b"/>
              <a:pathLst>
                <a:path w="1667" h="1657" extrusionOk="0">
                  <a:moveTo>
                    <a:pt x="1513" y="1"/>
                  </a:moveTo>
                  <a:lnTo>
                    <a:pt x="1" y="154"/>
                  </a:lnTo>
                  <a:lnTo>
                    <a:pt x="154" y="1657"/>
                  </a:lnTo>
                  <a:lnTo>
                    <a:pt x="1666" y="1504"/>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4"/>
            <p:cNvSpPr/>
            <p:nvPr/>
          </p:nvSpPr>
          <p:spPr>
            <a:xfrm>
              <a:off x="457319" y="1852634"/>
              <a:ext cx="79658" cy="79658"/>
            </a:xfrm>
            <a:custGeom>
              <a:avLst/>
              <a:gdLst/>
              <a:ahLst/>
              <a:cxnLst/>
              <a:rect l="l" t="t" r="r" b="b"/>
              <a:pathLst>
                <a:path w="1072" h="1072" extrusionOk="0">
                  <a:moveTo>
                    <a:pt x="973" y="0"/>
                  </a:moveTo>
                  <a:lnTo>
                    <a:pt x="1" y="99"/>
                  </a:lnTo>
                  <a:lnTo>
                    <a:pt x="100" y="1071"/>
                  </a:lnTo>
                  <a:lnTo>
                    <a:pt x="1072" y="972"/>
                  </a:lnTo>
                  <a:lnTo>
                    <a:pt x="97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4"/>
            <p:cNvSpPr/>
            <p:nvPr/>
          </p:nvSpPr>
          <p:spPr>
            <a:xfrm>
              <a:off x="-117152" y="1995751"/>
              <a:ext cx="78989" cy="79658"/>
            </a:xfrm>
            <a:custGeom>
              <a:avLst/>
              <a:gdLst/>
              <a:ahLst/>
              <a:cxnLst/>
              <a:rect l="l" t="t" r="r" b="b"/>
              <a:pathLst>
                <a:path w="1063" h="1072" extrusionOk="0">
                  <a:moveTo>
                    <a:pt x="972" y="0"/>
                  </a:moveTo>
                  <a:lnTo>
                    <a:pt x="0" y="99"/>
                  </a:lnTo>
                  <a:lnTo>
                    <a:pt x="90" y="1071"/>
                  </a:lnTo>
                  <a:lnTo>
                    <a:pt x="1063" y="972"/>
                  </a:lnTo>
                  <a:lnTo>
                    <a:pt x="9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4"/>
            <p:cNvSpPr/>
            <p:nvPr/>
          </p:nvSpPr>
          <p:spPr>
            <a:xfrm>
              <a:off x="2350748" y="1057396"/>
              <a:ext cx="123128" cy="123128"/>
            </a:xfrm>
            <a:custGeom>
              <a:avLst/>
              <a:gdLst/>
              <a:ahLst/>
              <a:cxnLst/>
              <a:rect l="l" t="t" r="r" b="b"/>
              <a:pathLst>
                <a:path w="1657" h="1657" extrusionOk="0">
                  <a:moveTo>
                    <a:pt x="1513" y="0"/>
                  </a:moveTo>
                  <a:lnTo>
                    <a:pt x="1" y="153"/>
                  </a:lnTo>
                  <a:lnTo>
                    <a:pt x="145" y="1657"/>
                  </a:lnTo>
                  <a:lnTo>
                    <a:pt x="1657" y="1513"/>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0" name="Google Shape;1450;p14"/>
          <p:cNvGrpSpPr/>
          <p:nvPr/>
        </p:nvGrpSpPr>
        <p:grpSpPr>
          <a:xfrm rot="-1568367">
            <a:off x="5594127" y="286348"/>
            <a:ext cx="626689" cy="613327"/>
            <a:chOff x="-7798725" y="679788"/>
            <a:chExt cx="189950" cy="185900"/>
          </a:xfrm>
        </p:grpSpPr>
        <p:sp>
          <p:nvSpPr>
            <p:cNvPr id="1451" name="Google Shape;1451;p14"/>
            <p:cNvSpPr/>
            <p:nvPr/>
          </p:nvSpPr>
          <p:spPr>
            <a:xfrm>
              <a:off x="-7798725" y="679788"/>
              <a:ext cx="124000" cy="121550"/>
            </a:xfrm>
            <a:custGeom>
              <a:avLst/>
              <a:gdLst/>
              <a:ahLst/>
              <a:cxnLst/>
              <a:rect l="l" t="t" r="r" b="b"/>
              <a:pathLst>
                <a:path w="4960" h="4862" extrusionOk="0">
                  <a:moveTo>
                    <a:pt x="2782" y="1"/>
                  </a:moveTo>
                  <a:lnTo>
                    <a:pt x="1081" y="1900"/>
                  </a:lnTo>
                  <a:lnTo>
                    <a:pt x="2296" y="2998"/>
                  </a:lnTo>
                  <a:lnTo>
                    <a:pt x="1918" y="3430"/>
                  </a:lnTo>
                  <a:lnTo>
                    <a:pt x="694" y="2332"/>
                  </a:lnTo>
                  <a:lnTo>
                    <a:pt x="1" y="3097"/>
                  </a:lnTo>
                  <a:lnTo>
                    <a:pt x="1801" y="4717"/>
                  </a:lnTo>
                  <a:cubicBezTo>
                    <a:pt x="1906" y="4814"/>
                    <a:pt x="2030" y="4862"/>
                    <a:pt x="2151" y="4862"/>
                  </a:cubicBezTo>
                  <a:cubicBezTo>
                    <a:pt x="2289" y="4862"/>
                    <a:pt x="2425" y="4800"/>
                    <a:pt x="2530" y="4681"/>
                  </a:cubicBezTo>
                  <a:lnTo>
                    <a:pt x="3610" y="3484"/>
                  </a:lnTo>
                  <a:cubicBezTo>
                    <a:pt x="3817" y="3259"/>
                    <a:pt x="3799" y="2953"/>
                    <a:pt x="3574" y="2746"/>
                  </a:cubicBezTo>
                  <a:lnTo>
                    <a:pt x="2737" y="1999"/>
                  </a:lnTo>
                  <a:lnTo>
                    <a:pt x="3052" y="1648"/>
                  </a:lnTo>
                  <a:lnTo>
                    <a:pt x="4105" y="2593"/>
                  </a:lnTo>
                  <a:lnTo>
                    <a:pt x="4609" y="2332"/>
                  </a:lnTo>
                  <a:lnTo>
                    <a:pt x="4960" y="1945"/>
                  </a:lnTo>
                  <a:lnTo>
                    <a:pt x="278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4"/>
            <p:cNvSpPr/>
            <p:nvPr/>
          </p:nvSpPr>
          <p:spPr>
            <a:xfrm>
              <a:off x="-7732800" y="740988"/>
              <a:ext cx="124025" cy="124700"/>
            </a:xfrm>
            <a:custGeom>
              <a:avLst/>
              <a:gdLst/>
              <a:ahLst/>
              <a:cxnLst/>
              <a:rect l="l" t="t" r="r" b="b"/>
              <a:pathLst>
                <a:path w="4961" h="4988" extrusionOk="0">
                  <a:moveTo>
                    <a:pt x="2685" y="0"/>
                  </a:moveTo>
                  <a:cubicBezTo>
                    <a:pt x="2546" y="0"/>
                    <a:pt x="2410" y="61"/>
                    <a:pt x="2305" y="181"/>
                  </a:cubicBezTo>
                  <a:lnTo>
                    <a:pt x="208" y="2512"/>
                  </a:lnTo>
                  <a:cubicBezTo>
                    <a:pt x="1" y="2737"/>
                    <a:pt x="19" y="3043"/>
                    <a:pt x="253" y="3250"/>
                  </a:cubicBezTo>
                  <a:lnTo>
                    <a:pt x="2188" y="4987"/>
                  </a:lnTo>
                  <a:lnTo>
                    <a:pt x="3817" y="3169"/>
                  </a:lnTo>
                  <a:lnTo>
                    <a:pt x="2854" y="2296"/>
                  </a:lnTo>
                  <a:lnTo>
                    <a:pt x="1918" y="3340"/>
                  </a:lnTo>
                  <a:lnTo>
                    <a:pt x="1531" y="2998"/>
                  </a:lnTo>
                  <a:lnTo>
                    <a:pt x="2917" y="1450"/>
                  </a:lnTo>
                  <a:lnTo>
                    <a:pt x="4105" y="2512"/>
                  </a:lnTo>
                  <a:lnTo>
                    <a:pt x="4609" y="2260"/>
                  </a:lnTo>
                  <a:lnTo>
                    <a:pt x="4960" y="1873"/>
                  </a:lnTo>
                  <a:lnTo>
                    <a:pt x="3043" y="145"/>
                  </a:lnTo>
                  <a:cubicBezTo>
                    <a:pt x="2933" y="48"/>
                    <a:pt x="2808" y="0"/>
                    <a:pt x="2685" y="0"/>
                  </a:cubicBez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3" name="Google Shape;1453;p14"/>
          <p:cNvGrpSpPr/>
          <p:nvPr/>
        </p:nvGrpSpPr>
        <p:grpSpPr>
          <a:xfrm rot="-608471">
            <a:off x="722783" y="771534"/>
            <a:ext cx="828526" cy="437572"/>
            <a:chOff x="-4158137" y="2836815"/>
            <a:chExt cx="1191848" cy="629455"/>
          </a:xfrm>
        </p:grpSpPr>
        <p:sp>
          <p:nvSpPr>
            <p:cNvPr id="1454" name="Google Shape;1454;p14"/>
            <p:cNvSpPr/>
            <p:nvPr/>
          </p:nvSpPr>
          <p:spPr>
            <a:xfrm>
              <a:off x="-4158137" y="2965183"/>
              <a:ext cx="492259" cy="501087"/>
            </a:xfrm>
            <a:custGeom>
              <a:avLst/>
              <a:gdLst/>
              <a:ahLst/>
              <a:cxnLst/>
              <a:rect l="l" t="t" r="r" b="b"/>
              <a:pathLst>
                <a:path w="4015" h="4087" extrusionOk="0">
                  <a:moveTo>
                    <a:pt x="3654" y="0"/>
                  </a:moveTo>
                  <a:lnTo>
                    <a:pt x="2619" y="216"/>
                  </a:lnTo>
                  <a:lnTo>
                    <a:pt x="2961" y="1854"/>
                  </a:lnTo>
                  <a:lnTo>
                    <a:pt x="2871" y="1872"/>
                  </a:lnTo>
                  <a:lnTo>
                    <a:pt x="2268" y="288"/>
                  </a:lnTo>
                  <a:lnTo>
                    <a:pt x="1386" y="477"/>
                  </a:lnTo>
                  <a:lnTo>
                    <a:pt x="1467" y="2160"/>
                  </a:lnTo>
                  <a:lnTo>
                    <a:pt x="1377" y="2178"/>
                  </a:lnTo>
                  <a:lnTo>
                    <a:pt x="1044" y="549"/>
                  </a:lnTo>
                  <a:lnTo>
                    <a:pt x="0" y="765"/>
                  </a:lnTo>
                  <a:lnTo>
                    <a:pt x="90" y="1188"/>
                  </a:lnTo>
                  <a:lnTo>
                    <a:pt x="1062" y="4086"/>
                  </a:lnTo>
                  <a:lnTo>
                    <a:pt x="2241" y="3834"/>
                  </a:lnTo>
                  <a:lnTo>
                    <a:pt x="2223" y="2448"/>
                  </a:lnTo>
                  <a:lnTo>
                    <a:pt x="2295" y="2430"/>
                  </a:lnTo>
                  <a:lnTo>
                    <a:pt x="2826" y="3717"/>
                  </a:lnTo>
                  <a:lnTo>
                    <a:pt x="4014" y="3465"/>
                  </a:lnTo>
                  <a:lnTo>
                    <a:pt x="3744" y="423"/>
                  </a:lnTo>
                  <a:lnTo>
                    <a:pt x="3654"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4"/>
            <p:cNvSpPr/>
            <p:nvPr/>
          </p:nvSpPr>
          <p:spPr>
            <a:xfrm>
              <a:off x="-3674826" y="2900080"/>
              <a:ext cx="365363" cy="473501"/>
            </a:xfrm>
            <a:custGeom>
              <a:avLst/>
              <a:gdLst/>
              <a:ahLst/>
              <a:cxnLst/>
              <a:rect l="l" t="t" r="r" b="b"/>
              <a:pathLst>
                <a:path w="2980" h="3862" extrusionOk="0">
                  <a:moveTo>
                    <a:pt x="2269" y="0"/>
                  </a:moveTo>
                  <a:lnTo>
                    <a:pt x="0" y="468"/>
                  </a:lnTo>
                  <a:lnTo>
                    <a:pt x="711" y="3861"/>
                  </a:lnTo>
                  <a:lnTo>
                    <a:pt x="2980" y="3393"/>
                  </a:lnTo>
                  <a:lnTo>
                    <a:pt x="2800" y="2538"/>
                  </a:lnTo>
                  <a:lnTo>
                    <a:pt x="1594" y="2790"/>
                  </a:lnTo>
                  <a:lnTo>
                    <a:pt x="1494" y="2331"/>
                  </a:lnTo>
                  <a:lnTo>
                    <a:pt x="2539" y="2115"/>
                  </a:lnTo>
                  <a:lnTo>
                    <a:pt x="2359" y="1260"/>
                  </a:lnTo>
                  <a:lnTo>
                    <a:pt x="1314" y="1485"/>
                  </a:lnTo>
                  <a:lnTo>
                    <a:pt x="1233" y="1107"/>
                  </a:lnTo>
                  <a:lnTo>
                    <a:pt x="2278" y="882"/>
                  </a:lnTo>
                  <a:lnTo>
                    <a:pt x="2359" y="423"/>
                  </a:lnTo>
                  <a:lnTo>
                    <a:pt x="2269"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4"/>
            <p:cNvSpPr/>
            <p:nvPr/>
          </p:nvSpPr>
          <p:spPr>
            <a:xfrm>
              <a:off x="-3360342" y="2836815"/>
              <a:ext cx="394052" cy="471661"/>
            </a:xfrm>
            <a:custGeom>
              <a:avLst/>
              <a:gdLst/>
              <a:ahLst/>
              <a:cxnLst/>
              <a:rect l="l" t="t" r="r" b="b"/>
              <a:pathLst>
                <a:path w="3214" h="3847" extrusionOk="0">
                  <a:moveTo>
                    <a:pt x="1657" y="993"/>
                  </a:moveTo>
                  <a:lnTo>
                    <a:pt x="1738" y="1371"/>
                  </a:lnTo>
                  <a:lnTo>
                    <a:pt x="1315" y="1461"/>
                  </a:lnTo>
                  <a:lnTo>
                    <a:pt x="1234" y="1083"/>
                  </a:lnTo>
                  <a:lnTo>
                    <a:pt x="1657" y="993"/>
                  </a:lnTo>
                  <a:close/>
                  <a:moveTo>
                    <a:pt x="1918" y="2226"/>
                  </a:moveTo>
                  <a:lnTo>
                    <a:pt x="2008" y="2685"/>
                  </a:lnTo>
                  <a:lnTo>
                    <a:pt x="1594" y="2775"/>
                  </a:lnTo>
                  <a:lnTo>
                    <a:pt x="1495" y="2307"/>
                  </a:lnTo>
                  <a:lnTo>
                    <a:pt x="1918" y="2226"/>
                  </a:lnTo>
                  <a:close/>
                  <a:moveTo>
                    <a:pt x="2224" y="0"/>
                  </a:moveTo>
                  <a:cubicBezTo>
                    <a:pt x="2189" y="0"/>
                    <a:pt x="2153" y="4"/>
                    <a:pt x="2116" y="12"/>
                  </a:cubicBezTo>
                  <a:lnTo>
                    <a:pt x="1" y="453"/>
                  </a:lnTo>
                  <a:lnTo>
                    <a:pt x="703" y="3846"/>
                  </a:lnTo>
                  <a:lnTo>
                    <a:pt x="2827" y="3405"/>
                  </a:lnTo>
                  <a:cubicBezTo>
                    <a:pt x="3079" y="3351"/>
                    <a:pt x="3214" y="3135"/>
                    <a:pt x="3160" y="2892"/>
                  </a:cubicBezTo>
                  <a:lnTo>
                    <a:pt x="2980" y="2037"/>
                  </a:lnTo>
                  <a:cubicBezTo>
                    <a:pt x="2933" y="1821"/>
                    <a:pt x="2754" y="1704"/>
                    <a:pt x="2556" y="1704"/>
                  </a:cubicBezTo>
                  <a:cubicBezTo>
                    <a:pt x="2523" y="1704"/>
                    <a:pt x="2491" y="1707"/>
                    <a:pt x="2458" y="1713"/>
                  </a:cubicBezTo>
                  <a:lnTo>
                    <a:pt x="2440" y="1623"/>
                  </a:lnTo>
                  <a:cubicBezTo>
                    <a:pt x="2674" y="1569"/>
                    <a:pt x="2845" y="1371"/>
                    <a:pt x="2791" y="1119"/>
                  </a:cubicBezTo>
                  <a:lnTo>
                    <a:pt x="2629" y="345"/>
                  </a:lnTo>
                  <a:cubicBezTo>
                    <a:pt x="2583" y="130"/>
                    <a:pt x="2425" y="0"/>
                    <a:pt x="2224" y="0"/>
                  </a:cubicBez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7" name="Google Shape;1457;p14"/>
          <p:cNvGrpSpPr/>
          <p:nvPr/>
        </p:nvGrpSpPr>
        <p:grpSpPr>
          <a:xfrm>
            <a:off x="4117739" y="1278615"/>
            <a:ext cx="552484" cy="527766"/>
            <a:chOff x="463675" y="309009"/>
            <a:chExt cx="739901" cy="706704"/>
          </a:xfrm>
        </p:grpSpPr>
        <p:sp>
          <p:nvSpPr>
            <p:cNvPr id="1458" name="Google Shape;1458;p14"/>
            <p:cNvSpPr/>
            <p:nvPr/>
          </p:nvSpPr>
          <p:spPr>
            <a:xfrm>
              <a:off x="662858" y="853056"/>
              <a:ext cx="148045" cy="162657"/>
            </a:xfrm>
            <a:custGeom>
              <a:avLst/>
              <a:gdLst/>
              <a:ahLst/>
              <a:cxnLst/>
              <a:rect l="l" t="t" r="r" b="b"/>
              <a:pathLst>
                <a:path w="1378" h="1514" extrusionOk="0">
                  <a:moveTo>
                    <a:pt x="721" y="1"/>
                  </a:moveTo>
                  <a:lnTo>
                    <a:pt x="109" y="361"/>
                  </a:lnTo>
                  <a:cubicBezTo>
                    <a:pt x="19" y="406"/>
                    <a:pt x="1" y="496"/>
                    <a:pt x="46" y="586"/>
                  </a:cubicBezTo>
                  <a:lnTo>
                    <a:pt x="541" y="1432"/>
                  </a:lnTo>
                  <a:cubicBezTo>
                    <a:pt x="576" y="1484"/>
                    <a:pt x="626" y="1514"/>
                    <a:pt x="678" y="1514"/>
                  </a:cubicBezTo>
                  <a:cubicBezTo>
                    <a:pt x="707" y="1514"/>
                    <a:pt x="737" y="1505"/>
                    <a:pt x="766" y="1486"/>
                  </a:cubicBezTo>
                  <a:lnTo>
                    <a:pt x="1378" y="1126"/>
                  </a:lnTo>
                  <a:lnTo>
                    <a:pt x="1216" y="847"/>
                  </a:lnTo>
                  <a:lnTo>
                    <a:pt x="811" y="1081"/>
                  </a:lnTo>
                  <a:lnTo>
                    <a:pt x="487" y="514"/>
                  </a:lnTo>
                  <a:lnTo>
                    <a:pt x="829" y="316"/>
                  </a:lnTo>
                  <a:lnTo>
                    <a:pt x="802" y="136"/>
                  </a:lnTo>
                  <a:lnTo>
                    <a:pt x="721" y="1"/>
                  </a:ln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4"/>
            <p:cNvSpPr/>
            <p:nvPr/>
          </p:nvSpPr>
          <p:spPr>
            <a:xfrm>
              <a:off x="750847" y="824049"/>
              <a:ext cx="147079" cy="144178"/>
            </a:xfrm>
            <a:custGeom>
              <a:avLst/>
              <a:gdLst/>
              <a:ahLst/>
              <a:cxnLst/>
              <a:rect l="l" t="t" r="r" b="b"/>
              <a:pathLst>
                <a:path w="1369" h="1342" extrusionOk="0">
                  <a:moveTo>
                    <a:pt x="352" y="1"/>
                  </a:moveTo>
                  <a:lnTo>
                    <a:pt x="1" y="208"/>
                  </a:lnTo>
                  <a:lnTo>
                    <a:pt x="658" y="1342"/>
                  </a:lnTo>
                  <a:lnTo>
                    <a:pt x="1369" y="928"/>
                  </a:lnTo>
                  <a:lnTo>
                    <a:pt x="1198" y="649"/>
                  </a:lnTo>
                  <a:lnTo>
                    <a:pt x="847" y="856"/>
                  </a:lnTo>
                  <a:lnTo>
                    <a:pt x="352" y="1"/>
                  </a:ln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4"/>
            <p:cNvSpPr/>
            <p:nvPr/>
          </p:nvSpPr>
          <p:spPr>
            <a:xfrm>
              <a:off x="838836" y="749919"/>
              <a:ext cx="154921" cy="162334"/>
            </a:xfrm>
            <a:custGeom>
              <a:avLst/>
              <a:gdLst/>
              <a:ahLst/>
              <a:cxnLst/>
              <a:rect l="l" t="t" r="r" b="b"/>
              <a:pathLst>
                <a:path w="1442" h="1511" extrusionOk="0">
                  <a:moveTo>
                    <a:pt x="631" y="430"/>
                  </a:moveTo>
                  <a:lnTo>
                    <a:pt x="955" y="997"/>
                  </a:lnTo>
                  <a:lnTo>
                    <a:pt x="820" y="1078"/>
                  </a:lnTo>
                  <a:lnTo>
                    <a:pt x="487" y="520"/>
                  </a:lnTo>
                  <a:lnTo>
                    <a:pt x="631" y="430"/>
                  </a:lnTo>
                  <a:close/>
                  <a:moveTo>
                    <a:pt x="761" y="1"/>
                  </a:moveTo>
                  <a:cubicBezTo>
                    <a:pt x="731" y="1"/>
                    <a:pt x="699" y="9"/>
                    <a:pt x="667" y="25"/>
                  </a:cubicBezTo>
                  <a:lnTo>
                    <a:pt x="109" y="358"/>
                  </a:lnTo>
                  <a:cubicBezTo>
                    <a:pt x="28" y="403"/>
                    <a:pt x="1" y="502"/>
                    <a:pt x="46" y="583"/>
                  </a:cubicBezTo>
                  <a:lnTo>
                    <a:pt x="550" y="1429"/>
                  </a:lnTo>
                  <a:cubicBezTo>
                    <a:pt x="579" y="1481"/>
                    <a:pt x="627" y="1511"/>
                    <a:pt x="679" y="1511"/>
                  </a:cubicBezTo>
                  <a:cubicBezTo>
                    <a:pt x="707" y="1511"/>
                    <a:pt x="737" y="1502"/>
                    <a:pt x="766" y="1483"/>
                  </a:cubicBezTo>
                  <a:lnTo>
                    <a:pt x="1333" y="1159"/>
                  </a:lnTo>
                  <a:cubicBezTo>
                    <a:pt x="1414" y="1105"/>
                    <a:pt x="1441" y="1015"/>
                    <a:pt x="1396" y="934"/>
                  </a:cubicBezTo>
                  <a:lnTo>
                    <a:pt x="892" y="79"/>
                  </a:lnTo>
                  <a:cubicBezTo>
                    <a:pt x="863" y="27"/>
                    <a:pt x="816" y="1"/>
                    <a:pt x="761"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4"/>
            <p:cNvSpPr/>
            <p:nvPr/>
          </p:nvSpPr>
          <p:spPr>
            <a:xfrm>
              <a:off x="940361" y="681913"/>
              <a:ext cx="161690" cy="168995"/>
            </a:xfrm>
            <a:custGeom>
              <a:avLst/>
              <a:gdLst/>
              <a:ahLst/>
              <a:cxnLst/>
              <a:rect l="l" t="t" r="r" b="b"/>
              <a:pathLst>
                <a:path w="1505" h="1573" extrusionOk="0">
                  <a:moveTo>
                    <a:pt x="847" y="1"/>
                  </a:moveTo>
                  <a:lnTo>
                    <a:pt x="487" y="208"/>
                  </a:lnTo>
                  <a:lnTo>
                    <a:pt x="991" y="1054"/>
                  </a:lnTo>
                  <a:lnTo>
                    <a:pt x="847" y="1144"/>
                  </a:lnTo>
                  <a:lnTo>
                    <a:pt x="352" y="289"/>
                  </a:lnTo>
                  <a:lnTo>
                    <a:pt x="1" y="496"/>
                  </a:lnTo>
                  <a:lnTo>
                    <a:pt x="577" y="1486"/>
                  </a:lnTo>
                  <a:cubicBezTo>
                    <a:pt x="606" y="1544"/>
                    <a:pt x="659" y="1573"/>
                    <a:pt x="714" y="1573"/>
                  </a:cubicBezTo>
                  <a:cubicBezTo>
                    <a:pt x="743" y="1573"/>
                    <a:pt x="774" y="1564"/>
                    <a:pt x="802" y="1549"/>
                  </a:cubicBezTo>
                  <a:lnTo>
                    <a:pt x="1504" y="1135"/>
                  </a:lnTo>
                  <a:lnTo>
                    <a:pt x="847" y="1"/>
                  </a:ln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4"/>
            <p:cNvSpPr/>
            <p:nvPr/>
          </p:nvSpPr>
          <p:spPr>
            <a:xfrm>
              <a:off x="1044895" y="627122"/>
              <a:ext cx="158681" cy="168028"/>
            </a:xfrm>
            <a:custGeom>
              <a:avLst/>
              <a:gdLst/>
              <a:ahLst/>
              <a:cxnLst/>
              <a:rect l="l" t="t" r="r" b="b"/>
              <a:pathLst>
                <a:path w="1477" h="1564" extrusionOk="0">
                  <a:moveTo>
                    <a:pt x="666" y="430"/>
                  </a:moveTo>
                  <a:lnTo>
                    <a:pt x="990" y="997"/>
                  </a:lnTo>
                  <a:lnTo>
                    <a:pt x="846" y="1078"/>
                  </a:lnTo>
                  <a:lnTo>
                    <a:pt x="522" y="511"/>
                  </a:lnTo>
                  <a:lnTo>
                    <a:pt x="666" y="430"/>
                  </a:lnTo>
                  <a:close/>
                  <a:moveTo>
                    <a:pt x="799" y="1"/>
                  </a:moveTo>
                  <a:cubicBezTo>
                    <a:pt x="770" y="1"/>
                    <a:pt x="740" y="9"/>
                    <a:pt x="711" y="25"/>
                  </a:cubicBezTo>
                  <a:lnTo>
                    <a:pt x="0" y="439"/>
                  </a:lnTo>
                  <a:lnTo>
                    <a:pt x="666" y="1564"/>
                  </a:lnTo>
                  <a:lnTo>
                    <a:pt x="1368" y="1150"/>
                  </a:lnTo>
                  <a:cubicBezTo>
                    <a:pt x="1449" y="1105"/>
                    <a:pt x="1476" y="1015"/>
                    <a:pt x="1431" y="934"/>
                  </a:cubicBezTo>
                  <a:lnTo>
                    <a:pt x="927" y="79"/>
                  </a:lnTo>
                  <a:cubicBezTo>
                    <a:pt x="898" y="27"/>
                    <a:pt x="851" y="1"/>
                    <a:pt x="799"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4"/>
            <p:cNvSpPr/>
            <p:nvPr/>
          </p:nvSpPr>
          <p:spPr>
            <a:xfrm>
              <a:off x="463675" y="309009"/>
              <a:ext cx="697361" cy="543191"/>
            </a:xfrm>
            <a:custGeom>
              <a:avLst/>
              <a:gdLst/>
              <a:ahLst/>
              <a:cxnLst/>
              <a:rect l="l" t="t" r="r" b="b"/>
              <a:pathLst>
                <a:path w="6491" h="5056" extrusionOk="0">
                  <a:moveTo>
                    <a:pt x="2590" y="1"/>
                  </a:moveTo>
                  <a:cubicBezTo>
                    <a:pt x="2478" y="1"/>
                    <a:pt x="2367" y="23"/>
                    <a:pt x="2260" y="70"/>
                  </a:cubicBezTo>
                  <a:cubicBezTo>
                    <a:pt x="1" y="1042"/>
                    <a:pt x="1522" y="3364"/>
                    <a:pt x="1522" y="3364"/>
                  </a:cubicBezTo>
                  <a:cubicBezTo>
                    <a:pt x="1522" y="3364"/>
                    <a:pt x="1362" y="3304"/>
                    <a:pt x="1163" y="3304"/>
                  </a:cubicBezTo>
                  <a:cubicBezTo>
                    <a:pt x="879" y="3304"/>
                    <a:pt x="515" y="3425"/>
                    <a:pt x="415" y="4012"/>
                  </a:cubicBezTo>
                  <a:cubicBezTo>
                    <a:pt x="244" y="5011"/>
                    <a:pt x="1855" y="5056"/>
                    <a:pt x="1855" y="5056"/>
                  </a:cubicBezTo>
                  <a:lnTo>
                    <a:pt x="5455" y="2941"/>
                  </a:lnTo>
                  <a:cubicBezTo>
                    <a:pt x="6490" y="2077"/>
                    <a:pt x="6013" y="493"/>
                    <a:pt x="4969" y="196"/>
                  </a:cubicBezTo>
                  <a:cubicBezTo>
                    <a:pt x="4851" y="161"/>
                    <a:pt x="4742" y="146"/>
                    <a:pt x="4643" y="146"/>
                  </a:cubicBezTo>
                  <a:cubicBezTo>
                    <a:pt x="3803" y="146"/>
                    <a:pt x="3637" y="1249"/>
                    <a:pt x="3637" y="1249"/>
                  </a:cubicBezTo>
                  <a:cubicBezTo>
                    <a:pt x="3615" y="479"/>
                    <a:pt x="3105" y="1"/>
                    <a:pt x="2590"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14"/>
          <p:cNvGrpSpPr/>
          <p:nvPr/>
        </p:nvGrpSpPr>
        <p:grpSpPr>
          <a:xfrm rot="3423584">
            <a:off x="5020029" y="3653795"/>
            <a:ext cx="552513" cy="476834"/>
            <a:chOff x="2100925" y="-2214037"/>
            <a:chExt cx="2136822" cy="1844136"/>
          </a:xfrm>
        </p:grpSpPr>
        <p:sp>
          <p:nvSpPr>
            <p:cNvPr id="1465" name="Google Shape;1465;p14"/>
            <p:cNvSpPr/>
            <p:nvPr/>
          </p:nvSpPr>
          <p:spPr>
            <a:xfrm>
              <a:off x="3072997" y="-865603"/>
              <a:ext cx="564374" cy="495703"/>
            </a:xfrm>
            <a:custGeom>
              <a:avLst/>
              <a:gdLst/>
              <a:ahLst/>
              <a:cxnLst/>
              <a:rect l="l" t="t" r="r" b="b"/>
              <a:pathLst>
                <a:path w="1693" h="1487" extrusionOk="0">
                  <a:moveTo>
                    <a:pt x="858" y="0"/>
                  </a:moveTo>
                  <a:cubicBezTo>
                    <a:pt x="615" y="0"/>
                    <a:pt x="375" y="119"/>
                    <a:pt x="226" y="337"/>
                  </a:cubicBezTo>
                  <a:cubicBezTo>
                    <a:pt x="1" y="679"/>
                    <a:pt x="100" y="1138"/>
                    <a:pt x="442" y="1363"/>
                  </a:cubicBezTo>
                  <a:cubicBezTo>
                    <a:pt x="569" y="1447"/>
                    <a:pt x="712" y="1487"/>
                    <a:pt x="853" y="1487"/>
                  </a:cubicBezTo>
                  <a:cubicBezTo>
                    <a:pt x="1092" y="1487"/>
                    <a:pt x="1326" y="1371"/>
                    <a:pt x="1468" y="1156"/>
                  </a:cubicBezTo>
                  <a:cubicBezTo>
                    <a:pt x="1693" y="814"/>
                    <a:pt x="1603" y="346"/>
                    <a:pt x="1261" y="121"/>
                  </a:cubicBezTo>
                  <a:cubicBezTo>
                    <a:pt x="1137" y="39"/>
                    <a:pt x="997" y="0"/>
                    <a:pt x="858" y="0"/>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4"/>
            <p:cNvSpPr/>
            <p:nvPr/>
          </p:nvSpPr>
          <p:spPr>
            <a:xfrm>
              <a:off x="2730972" y="-1280968"/>
              <a:ext cx="1113747" cy="513037"/>
            </a:xfrm>
            <a:custGeom>
              <a:avLst/>
              <a:gdLst/>
              <a:ahLst/>
              <a:cxnLst/>
              <a:rect l="l" t="t" r="r" b="b"/>
              <a:pathLst>
                <a:path w="3341" h="1539" extrusionOk="0">
                  <a:moveTo>
                    <a:pt x="1845" y="1"/>
                  </a:moveTo>
                  <a:cubicBezTo>
                    <a:pt x="1741" y="1"/>
                    <a:pt x="1636" y="9"/>
                    <a:pt x="1531" y="26"/>
                  </a:cubicBezTo>
                  <a:cubicBezTo>
                    <a:pt x="856" y="134"/>
                    <a:pt x="316" y="566"/>
                    <a:pt x="1" y="1169"/>
                  </a:cubicBezTo>
                  <a:lnTo>
                    <a:pt x="361" y="1538"/>
                  </a:lnTo>
                  <a:cubicBezTo>
                    <a:pt x="604" y="1016"/>
                    <a:pt x="1054" y="638"/>
                    <a:pt x="1612" y="548"/>
                  </a:cubicBezTo>
                  <a:cubicBezTo>
                    <a:pt x="1694" y="535"/>
                    <a:pt x="1776" y="528"/>
                    <a:pt x="1857" y="528"/>
                  </a:cubicBezTo>
                  <a:cubicBezTo>
                    <a:pt x="2328" y="528"/>
                    <a:pt x="2776" y="744"/>
                    <a:pt x="3106" y="1097"/>
                  </a:cubicBezTo>
                  <a:lnTo>
                    <a:pt x="3340" y="629"/>
                  </a:lnTo>
                  <a:cubicBezTo>
                    <a:pt x="2923" y="235"/>
                    <a:pt x="2398" y="1"/>
                    <a:pt x="1845"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4"/>
            <p:cNvSpPr/>
            <p:nvPr/>
          </p:nvSpPr>
          <p:spPr>
            <a:xfrm>
              <a:off x="2436950" y="-1714666"/>
              <a:ext cx="1590782" cy="661715"/>
            </a:xfrm>
            <a:custGeom>
              <a:avLst/>
              <a:gdLst/>
              <a:ahLst/>
              <a:cxnLst/>
              <a:rect l="l" t="t" r="r" b="b"/>
              <a:pathLst>
                <a:path w="4772" h="1985" extrusionOk="0">
                  <a:moveTo>
                    <a:pt x="2682" y="1"/>
                  </a:moveTo>
                  <a:cubicBezTo>
                    <a:pt x="2524" y="1"/>
                    <a:pt x="2365" y="14"/>
                    <a:pt x="2206" y="40"/>
                  </a:cubicBezTo>
                  <a:cubicBezTo>
                    <a:pt x="1270" y="193"/>
                    <a:pt x="496" y="769"/>
                    <a:pt x="1" y="1570"/>
                  </a:cubicBezTo>
                  <a:lnTo>
                    <a:pt x="415" y="1984"/>
                  </a:lnTo>
                  <a:cubicBezTo>
                    <a:pt x="820" y="1282"/>
                    <a:pt x="1486" y="769"/>
                    <a:pt x="2296" y="634"/>
                  </a:cubicBezTo>
                  <a:cubicBezTo>
                    <a:pt x="2426" y="614"/>
                    <a:pt x="2555" y="604"/>
                    <a:pt x="2683" y="604"/>
                  </a:cubicBezTo>
                  <a:cubicBezTo>
                    <a:pt x="3355" y="604"/>
                    <a:pt x="3996" y="873"/>
                    <a:pt x="4510" y="1327"/>
                  </a:cubicBezTo>
                  <a:lnTo>
                    <a:pt x="4771" y="796"/>
                  </a:lnTo>
                  <a:cubicBezTo>
                    <a:pt x="4175" y="297"/>
                    <a:pt x="3443" y="1"/>
                    <a:pt x="2682"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4"/>
            <p:cNvSpPr/>
            <p:nvPr/>
          </p:nvSpPr>
          <p:spPr>
            <a:xfrm>
              <a:off x="2100925" y="-2214037"/>
              <a:ext cx="2136822" cy="830727"/>
            </a:xfrm>
            <a:custGeom>
              <a:avLst/>
              <a:gdLst/>
              <a:ahLst/>
              <a:cxnLst/>
              <a:rect l="l" t="t" r="r" b="b"/>
              <a:pathLst>
                <a:path w="6410" h="2492" extrusionOk="0">
                  <a:moveTo>
                    <a:pt x="3628" y="1"/>
                  </a:moveTo>
                  <a:cubicBezTo>
                    <a:pt x="3410" y="1"/>
                    <a:pt x="3191" y="18"/>
                    <a:pt x="2971" y="53"/>
                  </a:cubicBezTo>
                  <a:cubicBezTo>
                    <a:pt x="1729" y="260"/>
                    <a:pt x="685" y="998"/>
                    <a:pt x="1" y="2033"/>
                  </a:cubicBezTo>
                  <a:lnTo>
                    <a:pt x="451" y="2492"/>
                  </a:lnTo>
                  <a:cubicBezTo>
                    <a:pt x="1054" y="1565"/>
                    <a:pt x="1972" y="899"/>
                    <a:pt x="3079" y="719"/>
                  </a:cubicBezTo>
                  <a:cubicBezTo>
                    <a:pt x="3275" y="687"/>
                    <a:pt x="3471" y="671"/>
                    <a:pt x="3664" y="671"/>
                  </a:cubicBezTo>
                  <a:cubicBezTo>
                    <a:pt x="4562" y="671"/>
                    <a:pt x="5419" y="1005"/>
                    <a:pt x="6130" y="1583"/>
                  </a:cubicBezTo>
                  <a:lnTo>
                    <a:pt x="6409" y="998"/>
                  </a:lnTo>
                  <a:cubicBezTo>
                    <a:pt x="5609" y="368"/>
                    <a:pt x="4638" y="1"/>
                    <a:pt x="3628"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2">
  <p:cSld name="SECTION_HEADER_2">
    <p:spTree>
      <p:nvGrpSpPr>
        <p:cNvPr id="1" name="Shape 1469"/>
        <p:cNvGrpSpPr/>
        <p:nvPr/>
      </p:nvGrpSpPr>
      <p:grpSpPr>
        <a:xfrm>
          <a:off x="0" y="0"/>
          <a:ext cx="0" cy="0"/>
          <a:chOff x="0" y="0"/>
          <a:chExt cx="0" cy="0"/>
        </a:xfrm>
      </p:grpSpPr>
      <p:grpSp>
        <p:nvGrpSpPr>
          <p:cNvPr id="1470" name="Google Shape;1470;p15"/>
          <p:cNvGrpSpPr/>
          <p:nvPr/>
        </p:nvGrpSpPr>
        <p:grpSpPr>
          <a:xfrm rot="-9629320">
            <a:off x="4540196" y="-306353"/>
            <a:ext cx="5764007" cy="2299482"/>
            <a:chOff x="-2972337" y="2908738"/>
            <a:chExt cx="1626650" cy="648950"/>
          </a:xfrm>
        </p:grpSpPr>
        <p:sp>
          <p:nvSpPr>
            <p:cNvPr id="1471" name="Google Shape;1471;p15"/>
            <p:cNvSpPr/>
            <p:nvPr/>
          </p:nvSpPr>
          <p:spPr>
            <a:xfrm>
              <a:off x="-1513587" y="3095263"/>
              <a:ext cx="41675" cy="41650"/>
            </a:xfrm>
            <a:custGeom>
              <a:avLst/>
              <a:gdLst/>
              <a:ahLst/>
              <a:cxnLst/>
              <a:rect l="l" t="t" r="r" b="b"/>
              <a:pathLst>
                <a:path w="1667" h="1666" extrusionOk="0">
                  <a:moveTo>
                    <a:pt x="1513" y="0"/>
                  </a:moveTo>
                  <a:lnTo>
                    <a:pt x="1" y="153"/>
                  </a:lnTo>
                  <a:lnTo>
                    <a:pt x="154" y="1666"/>
                  </a:lnTo>
                  <a:lnTo>
                    <a:pt x="1666" y="1513"/>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5"/>
            <p:cNvSpPr/>
            <p:nvPr/>
          </p:nvSpPr>
          <p:spPr>
            <a:xfrm>
              <a:off x="-1480937" y="2941363"/>
              <a:ext cx="41650" cy="41425"/>
            </a:xfrm>
            <a:custGeom>
              <a:avLst/>
              <a:gdLst/>
              <a:ahLst/>
              <a:cxnLst/>
              <a:rect l="l" t="t" r="r" b="b"/>
              <a:pathLst>
                <a:path w="1666" h="1657" extrusionOk="0">
                  <a:moveTo>
                    <a:pt x="1512" y="0"/>
                  </a:moveTo>
                  <a:lnTo>
                    <a:pt x="0" y="153"/>
                  </a:lnTo>
                  <a:lnTo>
                    <a:pt x="153" y="1656"/>
                  </a:lnTo>
                  <a:lnTo>
                    <a:pt x="1665" y="1503"/>
                  </a:lnTo>
                  <a:lnTo>
                    <a:pt x="151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5"/>
            <p:cNvSpPr/>
            <p:nvPr/>
          </p:nvSpPr>
          <p:spPr>
            <a:xfrm>
              <a:off x="-2221462" y="3089638"/>
              <a:ext cx="24325" cy="24325"/>
            </a:xfrm>
            <a:custGeom>
              <a:avLst/>
              <a:gdLst/>
              <a:ahLst/>
              <a:cxnLst/>
              <a:rect l="l" t="t" r="r" b="b"/>
              <a:pathLst>
                <a:path w="973" h="973" extrusionOk="0">
                  <a:moveTo>
                    <a:pt x="882" y="0"/>
                  </a:moveTo>
                  <a:lnTo>
                    <a:pt x="0" y="90"/>
                  </a:lnTo>
                  <a:lnTo>
                    <a:pt x="81" y="972"/>
                  </a:lnTo>
                  <a:lnTo>
                    <a:pt x="972" y="882"/>
                  </a:lnTo>
                  <a:lnTo>
                    <a:pt x="88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5"/>
            <p:cNvSpPr/>
            <p:nvPr/>
          </p:nvSpPr>
          <p:spPr>
            <a:xfrm>
              <a:off x="-2339387" y="3041488"/>
              <a:ext cx="24325" cy="24325"/>
            </a:xfrm>
            <a:custGeom>
              <a:avLst/>
              <a:gdLst/>
              <a:ahLst/>
              <a:cxnLst/>
              <a:rect l="l" t="t" r="r" b="b"/>
              <a:pathLst>
                <a:path w="973" h="973" extrusionOk="0">
                  <a:moveTo>
                    <a:pt x="883" y="0"/>
                  </a:moveTo>
                  <a:lnTo>
                    <a:pt x="1" y="90"/>
                  </a:lnTo>
                  <a:lnTo>
                    <a:pt x="91" y="972"/>
                  </a:lnTo>
                  <a:lnTo>
                    <a:pt x="973" y="882"/>
                  </a:lnTo>
                  <a:lnTo>
                    <a:pt x="88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5"/>
            <p:cNvSpPr/>
            <p:nvPr/>
          </p:nvSpPr>
          <p:spPr>
            <a:xfrm>
              <a:off x="-2180062" y="3276388"/>
              <a:ext cx="20725" cy="20950"/>
            </a:xfrm>
            <a:custGeom>
              <a:avLst/>
              <a:gdLst/>
              <a:ahLst/>
              <a:cxnLst/>
              <a:rect l="l" t="t" r="r" b="b"/>
              <a:pathLst>
                <a:path w="829" h="838" extrusionOk="0">
                  <a:moveTo>
                    <a:pt x="756" y="1"/>
                  </a:moveTo>
                  <a:lnTo>
                    <a:pt x="0" y="82"/>
                  </a:lnTo>
                  <a:lnTo>
                    <a:pt x="72" y="838"/>
                  </a:lnTo>
                  <a:lnTo>
                    <a:pt x="828"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5"/>
            <p:cNvSpPr/>
            <p:nvPr/>
          </p:nvSpPr>
          <p:spPr>
            <a:xfrm>
              <a:off x="-1671087" y="3180763"/>
              <a:ext cx="20950" cy="20725"/>
            </a:xfrm>
            <a:custGeom>
              <a:avLst/>
              <a:gdLst/>
              <a:ahLst/>
              <a:cxnLst/>
              <a:rect l="l" t="t" r="r" b="b"/>
              <a:pathLst>
                <a:path w="838" h="829" extrusionOk="0">
                  <a:moveTo>
                    <a:pt x="757" y="1"/>
                  </a:moveTo>
                  <a:lnTo>
                    <a:pt x="1" y="73"/>
                  </a:lnTo>
                  <a:lnTo>
                    <a:pt x="82" y="829"/>
                  </a:lnTo>
                  <a:lnTo>
                    <a:pt x="838" y="757"/>
                  </a:lnTo>
                  <a:lnTo>
                    <a:pt x="757"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5"/>
            <p:cNvSpPr/>
            <p:nvPr/>
          </p:nvSpPr>
          <p:spPr>
            <a:xfrm>
              <a:off x="-2208412" y="3459788"/>
              <a:ext cx="20725" cy="20725"/>
            </a:xfrm>
            <a:custGeom>
              <a:avLst/>
              <a:gdLst/>
              <a:ahLst/>
              <a:cxnLst/>
              <a:rect l="l" t="t" r="r" b="b"/>
              <a:pathLst>
                <a:path w="829" h="829" extrusionOk="0">
                  <a:moveTo>
                    <a:pt x="756" y="0"/>
                  </a:moveTo>
                  <a:lnTo>
                    <a:pt x="0" y="72"/>
                  </a:lnTo>
                  <a:lnTo>
                    <a:pt x="72" y="828"/>
                  </a:lnTo>
                  <a:lnTo>
                    <a:pt x="828" y="756"/>
                  </a:lnTo>
                  <a:lnTo>
                    <a:pt x="756"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5"/>
            <p:cNvSpPr/>
            <p:nvPr/>
          </p:nvSpPr>
          <p:spPr>
            <a:xfrm>
              <a:off x="-1867512" y="3255463"/>
              <a:ext cx="20725" cy="20725"/>
            </a:xfrm>
            <a:custGeom>
              <a:avLst/>
              <a:gdLst/>
              <a:ahLst/>
              <a:cxnLst/>
              <a:rect l="l" t="t" r="r" b="b"/>
              <a:pathLst>
                <a:path w="829" h="829" extrusionOk="0">
                  <a:moveTo>
                    <a:pt x="756" y="1"/>
                  </a:moveTo>
                  <a:lnTo>
                    <a:pt x="0" y="73"/>
                  </a:lnTo>
                  <a:lnTo>
                    <a:pt x="72" y="829"/>
                  </a:lnTo>
                  <a:lnTo>
                    <a:pt x="828"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5"/>
            <p:cNvSpPr/>
            <p:nvPr/>
          </p:nvSpPr>
          <p:spPr>
            <a:xfrm>
              <a:off x="-1375187" y="3406913"/>
              <a:ext cx="29500" cy="29500"/>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5"/>
            <p:cNvSpPr/>
            <p:nvPr/>
          </p:nvSpPr>
          <p:spPr>
            <a:xfrm>
              <a:off x="-1774812" y="3333788"/>
              <a:ext cx="29500" cy="29500"/>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5"/>
            <p:cNvSpPr/>
            <p:nvPr/>
          </p:nvSpPr>
          <p:spPr>
            <a:xfrm>
              <a:off x="-1710462" y="3262888"/>
              <a:ext cx="29500" cy="29500"/>
            </a:xfrm>
            <a:custGeom>
              <a:avLst/>
              <a:gdLst/>
              <a:ahLst/>
              <a:cxnLst/>
              <a:rect l="l" t="t" r="r" b="b"/>
              <a:pathLst>
                <a:path w="1180" h="1180" extrusionOk="0">
                  <a:moveTo>
                    <a:pt x="1072" y="1"/>
                  </a:moveTo>
                  <a:lnTo>
                    <a:pt x="0" y="109"/>
                  </a:lnTo>
                  <a:lnTo>
                    <a:pt x="108"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5"/>
            <p:cNvSpPr/>
            <p:nvPr/>
          </p:nvSpPr>
          <p:spPr>
            <a:xfrm>
              <a:off x="-1961587" y="3150388"/>
              <a:ext cx="29500" cy="29500"/>
            </a:xfrm>
            <a:custGeom>
              <a:avLst/>
              <a:gdLst/>
              <a:ahLst/>
              <a:cxnLst/>
              <a:rect l="l" t="t" r="r" b="b"/>
              <a:pathLst>
                <a:path w="1180"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5"/>
            <p:cNvSpPr/>
            <p:nvPr/>
          </p:nvSpPr>
          <p:spPr>
            <a:xfrm>
              <a:off x="-1627437" y="3251188"/>
              <a:ext cx="29500" cy="29500"/>
            </a:xfrm>
            <a:custGeom>
              <a:avLst/>
              <a:gdLst/>
              <a:ahLst/>
              <a:cxnLst/>
              <a:rect l="l" t="t" r="r" b="b"/>
              <a:pathLst>
                <a:path w="1180" h="1180" extrusionOk="0">
                  <a:moveTo>
                    <a:pt x="1081" y="1"/>
                  </a:moveTo>
                  <a:lnTo>
                    <a:pt x="1" y="109"/>
                  </a:lnTo>
                  <a:lnTo>
                    <a:pt x="109" y="1180"/>
                  </a:lnTo>
                  <a:lnTo>
                    <a:pt x="1180" y="1072"/>
                  </a:lnTo>
                  <a:lnTo>
                    <a:pt x="108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5"/>
            <p:cNvSpPr/>
            <p:nvPr/>
          </p:nvSpPr>
          <p:spPr>
            <a:xfrm>
              <a:off x="-1537212" y="3293263"/>
              <a:ext cx="41675" cy="41425"/>
            </a:xfrm>
            <a:custGeom>
              <a:avLst/>
              <a:gdLst/>
              <a:ahLst/>
              <a:cxnLst/>
              <a:rect l="l" t="t" r="r" b="b"/>
              <a:pathLst>
                <a:path w="1667" h="1657" extrusionOk="0">
                  <a:moveTo>
                    <a:pt x="1513" y="1"/>
                  </a:moveTo>
                  <a:lnTo>
                    <a:pt x="1" y="154"/>
                  </a:lnTo>
                  <a:lnTo>
                    <a:pt x="154" y="1657"/>
                  </a:lnTo>
                  <a:lnTo>
                    <a:pt x="1666" y="1504"/>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5"/>
            <p:cNvSpPr/>
            <p:nvPr/>
          </p:nvSpPr>
          <p:spPr>
            <a:xfrm>
              <a:off x="-1932562" y="3370688"/>
              <a:ext cx="26800" cy="26800"/>
            </a:xfrm>
            <a:custGeom>
              <a:avLst/>
              <a:gdLst/>
              <a:ahLst/>
              <a:cxnLst/>
              <a:rect l="l" t="t" r="r" b="b"/>
              <a:pathLst>
                <a:path w="1072" h="1072" extrusionOk="0">
                  <a:moveTo>
                    <a:pt x="973" y="0"/>
                  </a:moveTo>
                  <a:lnTo>
                    <a:pt x="1" y="99"/>
                  </a:lnTo>
                  <a:lnTo>
                    <a:pt x="100" y="1071"/>
                  </a:lnTo>
                  <a:lnTo>
                    <a:pt x="1072" y="972"/>
                  </a:lnTo>
                  <a:lnTo>
                    <a:pt x="97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5"/>
            <p:cNvSpPr/>
            <p:nvPr/>
          </p:nvSpPr>
          <p:spPr>
            <a:xfrm>
              <a:off x="-2125837" y="3418838"/>
              <a:ext cx="26575" cy="26800"/>
            </a:xfrm>
            <a:custGeom>
              <a:avLst/>
              <a:gdLst/>
              <a:ahLst/>
              <a:cxnLst/>
              <a:rect l="l" t="t" r="r" b="b"/>
              <a:pathLst>
                <a:path w="1063" h="1072" extrusionOk="0">
                  <a:moveTo>
                    <a:pt x="972" y="0"/>
                  </a:moveTo>
                  <a:lnTo>
                    <a:pt x="0" y="99"/>
                  </a:lnTo>
                  <a:lnTo>
                    <a:pt x="90" y="1071"/>
                  </a:lnTo>
                  <a:lnTo>
                    <a:pt x="1063" y="972"/>
                  </a:lnTo>
                  <a:lnTo>
                    <a:pt x="9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5"/>
            <p:cNvSpPr/>
            <p:nvPr/>
          </p:nvSpPr>
          <p:spPr>
            <a:xfrm>
              <a:off x="-2524337" y="3216763"/>
              <a:ext cx="41650" cy="41425"/>
            </a:xfrm>
            <a:custGeom>
              <a:avLst/>
              <a:gdLst/>
              <a:ahLst/>
              <a:cxnLst/>
              <a:rect l="l" t="t" r="r" b="b"/>
              <a:pathLst>
                <a:path w="1666" h="1657" extrusionOk="0">
                  <a:moveTo>
                    <a:pt x="1513" y="1"/>
                  </a:moveTo>
                  <a:lnTo>
                    <a:pt x="0" y="145"/>
                  </a:lnTo>
                  <a:lnTo>
                    <a:pt x="153" y="1657"/>
                  </a:lnTo>
                  <a:lnTo>
                    <a:pt x="1666" y="1504"/>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5"/>
            <p:cNvSpPr/>
            <p:nvPr/>
          </p:nvSpPr>
          <p:spPr>
            <a:xfrm>
              <a:off x="-2491487" y="3062638"/>
              <a:ext cx="41650" cy="41650"/>
            </a:xfrm>
            <a:custGeom>
              <a:avLst/>
              <a:gdLst/>
              <a:ahLst/>
              <a:cxnLst/>
              <a:rect l="l" t="t" r="r" b="b"/>
              <a:pathLst>
                <a:path w="1666" h="1666" extrusionOk="0">
                  <a:moveTo>
                    <a:pt x="1513" y="0"/>
                  </a:moveTo>
                  <a:lnTo>
                    <a:pt x="1" y="153"/>
                  </a:lnTo>
                  <a:lnTo>
                    <a:pt x="145" y="1665"/>
                  </a:lnTo>
                  <a:lnTo>
                    <a:pt x="1666" y="1512"/>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5"/>
            <p:cNvSpPr/>
            <p:nvPr/>
          </p:nvSpPr>
          <p:spPr>
            <a:xfrm>
              <a:off x="-2921487" y="3106738"/>
              <a:ext cx="24325" cy="24325"/>
            </a:xfrm>
            <a:custGeom>
              <a:avLst/>
              <a:gdLst/>
              <a:ahLst/>
              <a:cxnLst/>
              <a:rect l="l" t="t" r="r" b="b"/>
              <a:pathLst>
                <a:path w="973" h="973" extrusionOk="0">
                  <a:moveTo>
                    <a:pt x="882" y="0"/>
                  </a:moveTo>
                  <a:lnTo>
                    <a:pt x="0" y="90"/>
                  </a:lnTo>
                  <a:lnTo>
                    <a:pt x="90" y="973"/>
                  </a:lnTo>
                  <a:lnTo>
                    <a:pt x="972" y="883"/>
                  </a:lnTo>
                  <a:lnTo>
                    <a:pt x="88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5"/>
            <p:cNvSpPr/>
            <p:nvPr/>
          </p:nvSpPr>
          <p:spPr>
            <a:xfrm>
              <a:off x="-2602637" y="3133738"/>
              <a:ext cx="20950" cy="20725"/>
            </a:xfrm>
            <a:custGeom>
              <a:avLst/>
              <a:gdLst/>
              <a:ahLst/>
              <a:cxnLst/>
              <a:rect l="l" t="t" r="r" b="b"/>
              <a:pathLst>
                <a:path w="838" h="829" extrusionOk="0">
                  <a:moveTo>
                    <a:pt x="756" y="1"/>
                  </a:moveTo>
                  <a:lnTo>
                    <a:pt x="0" y="73"/>
                  </a:lnTo>
                  <a:lnTo>
                    <a:pt x="81" y="829"/>
                  </a:lnTo>
                  <a:lnTo>
                    <a:pt x="837"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5"/>
            <p:cNvSpPr/>
            <p:nvPr/>
          </p:nvSpPr>
          <p:spPr>
            <a:xfrm>
              <a:off x="-2385962" y="3528188"/>
              <a:ext cx="29500" cy="29500"/>
            </a:xfrm>
            <a:custGeom>
              <a:avLst/>
              <a:gdLst/>
              <a:ahLst/>
              <a:cxnLst/>
              <a:rect l="l" t="t" r="r" b="b"/>
              <a:pathLst>
                <a:path w="1180" h="1180" extrusionOk="0">
                  <a:moveTo>
                    <a:pt x="1072" y="0"/>
                  </a:moveTo>
                  <a:lnTo>
                    <a:pt x="1" y="108"/>
                  </a:lnTo>
                  <a:lnTo>
                    <a:pt x="109" y="1180"/>
                  </a:lnTo>
                  <a:lnTo>
                    <a:pt x="1180" y="1072"/>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5"/>
            <p:cNvSpPr/>
            <p:nvPr/>
          </p:nvSpPr>
          <p:spPr>
            <a:xfrm>
              <a:off x="-2779062" y="2908738"/>
              <a:ext cx="29725" cy="29500"/>
            </a:xfrm>
            <a:custGeom>
              <a:avLst/>
              <a:gdLst/>
              <a:ahLst/>
              <a:cxnLst/>
              <a:rect l="l" t="t" r="r" b="b"/>
              <a:pathLst>
                <a:path w="1189" h="1180" extrusionOk="0">
                  <a:moveTo>
                    <a:pt x="1081" y="0"/>
                  </a:moveTo>
                  <a:lnTo>
                    <a:pt x="1" y="108"/>
                  </a:lnTo>
                  <a:lnTo>
                    <a:pt x="109" y="1179"/>
                  </a:lnTo>
                  <a:lnTo>
                    <a:pt x="1189" y="1071"/>
                  </a:lnTo>
                  <a:lnTo>
                    <a:pt x="108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5"/>
            <p:cNvSpPr/>
            <p:nvPr/>
          </p:nvSpPr>
          <p:spPr>
            <a:xfrm>
              <a:off x="-2712012" y="3043063"/>
              <a:ext cx="29525" cy="29500"/>
            </a:xfrm>
            <a:custGeom>
              <a:avLst/>
              <a:gdLst/>
              <a:ahLst/>
              <a:cxnLst/>
              <a:rect l="l" t="t" r="r" b="b"/>
              <a:pathLst>
                <a:path w="1181"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5"/>
            <p:cNvSpPr/>
            <p:nvPr/>
          </p:nvSpPr>
          <p:spPr>
            <a:xfrm>
              <a:off x="-2972337" y="3271663"/>
              <a:ext cx="29500" cy="29500"/>
            </a:xfrm>
            <a:custGeom>
              <a:avLst/>
              <a:gdLst/>
              <a:ahLst/>
              <a:cxnLst/>
              <a:rect l="l" t="t" r="r" b="b"/>
              <a:pathLst>
                <a:path w="1180" h="1180" extrusionOk="0">
                  <a:moveTo>
                    <a:pt x="1071" y="1"/>
                  </a:moveTo>
                  <a:lnTo>
                    <a:pt x="0" y="109"/>
                  </a:lnTo>
                  <a:lnTo>
                    <a:pt x="108" y="1180"/>
                  </a:lnTo>
                  <a:lnTo>
                    <a:pt x="1179" y="1072"/>
                  </a:lnTo>
                  <a:lnTo>
                    <a:pt x="107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5"/>
            <p:cNvSpPr/>
            <p:nvPr/>
          </p:nvSpPr>
          <p:spPr>
            <a:xfrm>
              <a:off x="-2860962" y="3145438"/>
              <a:ext cx="29500" cy="29500"/>
            </a:xfrm>
            <a:custGeom>
              <a:avLst/>
              <a:gdLst/>
              <a:ahLst/>
              <a:cxnLst/>
              <a:rect l="l" t="t" r="r" b="b"/>
              <a:pathLst>
                <a:path w="1180"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5"/>
            <p:cNvSpPr/>
            <p:nvPr/>
          </p:nvSpPr>
          <p:spPr>
            <a:xfrm>
              <a:off x="-2661587" y="3184363"/>
              <a:ext cx="29500" cy="29500"/>
            </a:xfrm>
            <a:custGeom>
              <a:avLst/>
              <a:gdLst/>
              <a:ahLst/>
              <a:cxnLst/>
              <a:rect l="l" t="t" r="r" b="b"/>
              <a:pathLst>
                <a:path w="1180" h="1180" extrusionOk="0">
                  <a:moveTo>
                    <a:pt x="1071" y="1"/>
                  </a:moveTo>
                  <a:lnTo>
                    <a:pt x="0" y="109"/>
                  </a:lnTo>
                  <a:lnTo>
                    <a:pt x="108" y="1180"/>
                  </a:lnTo>
                  <a:lnTo>
                    <a:pt x="1179" y="1072"/>
                  </a:lnTo>
                  <a:lnTo>
                    <a:pt x="107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5"/>
            <p:cNvSpPr/>
            <p:nvPr/>
          </p:nvSpPr>
          <p:spPr>
            <a:xfrm>
              <a:off x="-2338487" y="3387788"/>
              <a:ext cx="41650" cy="41650"/>
            </a:xfrm>
            <a:custGeom>
              <a:avLst/>
              <a:gdLst/>
              <a:ahLst/>
              <a:cxnLst/>
              <a:rect l="l" t="t" r="r" b="b"/>
              <a:pathLst>
                <a:path w="1666" h="1666" extrusionOk="0">
                  <a:moveTo>
                    <a:pt x="1513" y="0"/>
                  </a:moveTo>
                  <a:lnTo>
                    <a:pt x="1" y="153"/>
                  </a:lnTo>
                  <a:lnTo>
                    <a:pt x="145" y="1665"/>
                  </a:lnTo>
                  <a:lnTo>
                    <a:pt x="1666" y="1512"/>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5"/>
            <p:cNvSpPr/>
            <p:nvPr/>
          </p:nvSpPr>
          <p:spPr>
            <a:xfrm>
              <a:off x="-2547962" y="3414563"/>
              <a:ext cx="41650" cy="41650"/>
            </a:xfrm>
            <a:custGeom>
              <a:avLst/>
              <a:gdLst/>
              <a:ahLst/>
              <a:cxnLst/>
              <a:rect l="l" t="t" r="r" b="b"/>
              <a:pathLst>
                <a:path w="1666" h="1666" extrusionOk="0">
                  <a:moveTo>
                    <a:pt x="1512" y="0"/>
                  </a:moveTo>
                  <a:lnTo>
                    <a:pt x="0" y="153"/>
                  </a:lnTo>
                  <a:lnTo>
                    <a:pt x="153" y="1665"/>
                  </a:lnTo>
                  <a:lnTo>
                    <a:pt x="1665" y="1512"/>
                  </a:lnTo>
                  <a:lnTo>
                    <a:pt x="151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5"/>
            <p:cNvSpPr/>
            <p:nvPr/>
          </p:nvSpPr>
          <p:spPr>
            <a:xfrm>
              <a:off x="-2943087" y="3491963"/>
              <a:ext cx="26800" cy="26800"/>
            </a:xfrm>
            <a:custGeom>
              <a:avLst/>
              <a:gdLst/>
              <a:ahLst/>
              <a:cxnLst/>
              <a:rect l="l" t="t" r="r" b="b"/>
              <a:pathLst>
                <a:path w="1072" h="1072" extrusionOk="0">
                  <a:moveTo>
                    <a:pt x="972" y="0"/>
                  </a:moveTo>
                  <a:lnTo>
                    <a:pt x="0" y="99"/>
                  </a:lnTo>
                  <a:lnTo>
                    <a:pt x="99" y="1071"/>
                  </a:lnTo>
                  <a:lnTo>
                    <a:pt x="1071" y="972"/>
                  </a:lnTo>
                  <a:lnTo>
                    <a:pt x="9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5"/>
            <p:cNvSpPr/>
            <p:nvPr/>
          </p:nvSpPr>
          <p:spPr>
            <a:xfrm>
              <a:off x="-2306312" y="3224413"/>
              <a:ext cx="41675" cy="41650"/>
            </a:xfrm>
            <a:custGeom>
              <a:avLst/>
              <a:gdLst/>
              <a:ahLst/>
              <a:cxnLst/>
              <a:rect l="l" t="t" r="r" b="b"/>
              <a:pathLst>
                <a:path w="1667" h="1666" extrusionOk="0">
                  <a:moveTo>
                    <a:pt x="1513" y="1"/>
                  </a:moveTo>
                  <a:lnTo>
                    <a:pt x="1" y="154"/>
                  </a:lnTo>
                  <a:lnTo>
                    <a:pt x="154"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15"/>
          <p:cNvGrpSpPr/>
          <p:nvPr/>
        </p:nvGrpSpPr>
        <p:grpSpPr>
          <a:xfrm rot="10636916">
            <a:off x="7853163" y="2289859"/>
            <a:ext cx="3722702" cy="2766926"/>
            <a:chOff x="-2972337" y="2908738"/>
            <a:chExt cx="873075" cy="648950"/>
          </a:xfrm>
        </p:grpSpPr>
        <p:sp>
          <p:nvSpPr>
            <p:cNvPr id="1502" name="Google Shape;1502;p15"/>
            <p:cNvSpPr/>
            <p:nvPr/>
          </p:nvSpPr>
          <p:spPr>
            <a:xfrm>
              <a:off x="-2221462" y="3089638"/>
              <a:ext cx="24325" cy="24325"/>
            </a:xfrm>
            <a:custGeom>
              <a:avLst/>
              <a:gdLst/>
              <a:ahLst/>
              <a:cxnLst/>
              <a:rect l="l" t="t" r="r" b="b"/>
              <a:pathLst>
                <a:path w="973" h="973" extrusionOk="0">
                  <a:moveTo>
                    <a:pt x="882" y="0"/>
                  </a:moveTo>
                  <a:lnTo>
                    <a:pt x="0" y="90"/>
                  </a:lnTo>
                  <a:lnTo>
                    <a:pt x="81" y="972"/>
                  </a:lnTo>
                  <a:lnTo>
                    <a:pt x="972" y="882"/>
                  </a:lnTo>
                  <a:lnTo>
                    <a:pt x="88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5"/>
            <p:cNvSpPr/>
            <p:nvPr/>
          </p:nvSpPr>
          <p:spPr>
            <a:xfrm>
              <a:off x="-2339387" y="3041488"/>
              <a:ext cx="24325" cy="24325"/>
            </a:xfrm>
            <a:custGeom>
              <a:avLst/>
              <a:gdLst/>
              <a:ahLst/>
              <a:cxnLst/>
              <a:rect l="l" t="t" r="r" b="b"/>
              <a:pathLst>
                <a:path w="973" h="973" extrusionOk="0">
                  <a:moveTo>
                    <a:pt x="883" y="0"/>
                  </a:moveTo>
                  <a:lnTo>
                    <a:pt x="1" y="90"/>
                  </a:lnTo>
                  <a:lnTo>
                    <a:pt x="91" y="972"/>
                  </a:lnTo>
                  <a:lnTo>
                    <a:pt x="973" y="882"/>
                  </a:lnTo>
                  <a:lnTo>
                    <a:pt x="88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5"/>
            <p:cNvSpPr/>
            <p:nvPr/>
          </p:nvSpPr>
          <p:spPr>
            <a:xfrm>
              <a:off x="-2180062" y="3276388"/>
              <a:ext cx="20725" cy="20950"/>
            </a:xfrm>
            <a:custGeom>
              <a:avLst/>
              <a:gdLst/>
              <a:ahLst/>
              <a:cxnLst/>
              <a:rect l="l" t="t" r="r" b="b"/>
              <a:pathLst>
                <a:path w="829" h="838" extrusionOk="0">
                  <a:moveTo>
                    <a:pt x="756" y="1"/>
                  </a:moveTo>
                  <a:lnTo>
                    <a:pt x="0" y="82"/>
                  </a:lnTo>
                  <a:lnTo>
                    <a:pt x="72" y="838"/>
                  </a:lnTo>
                  <a:lnTo>
                    <a:pt x="828"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5"/>
            <p:cNvSpPr/>
            <p:nvPr/>
          </p:nvSpPr>
          <p:spPr>
            <a:xfrm>
              <a:off x="-2208412" y="3459788"/>
              <a:ext cx="20725" cy="20725"/>
            </a:xfrm>
            <a:custGeom>
              <a:avLst/>
              <a:gdLst/>
              <a:ahLst/>
              <a:cxnLst/>
              <a:rect l="l" t="t" r="r" b="b"/>
              <a:pathLst>
                <a:path w="829" h="829" extrusionOk="0">
                  <a:moveTo>
                    <a:pt x="756" y="0"/>
                  </a:moveTo>
                  <a:lnTo>
                    <a:pt x="0" y="72"/>
                  </a:lnTo>
                  <a:lnTo>
                    <a:pt x="72" y="828"/>
                  </a:lnTo>
                  <a:lnTo>
                    <a:pt x="828" y="756"/>
                  </a:lnTo>
                  <a:lnTo>
                    <a:pt x="756"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5"/>
            <p:cNvSpPr/>
            <p:nvPr/>
          </p:nvSpPr>
          <p:spPr>
            <a:xfrm>
              <a:off x="-2125837" y="3418838"/>
              <a:ext cx="26575" cy="26800"/>
            </a:xfrm>
            <a:custGeom>
              <a:avLst/>
              <a:gdLst/>
              <a:ahLst/>
              <a:cxnLst/>
              <a:rect l="l" t="t" r="r" b="b"/>
              <a:pathLst>
                <a:path w="1063" h="1072" extrusionOk="0">
                  <a:moveTo>
                    <a:pt x="972" y="0"/>
                  </a:moveTo>
                  <a:lnTo>
                    <a:pt x="0" y="99"/>
                  </a:lnTo>
                  <a:lnTo>
                    <a:pt x="90" y="1071"/>
                  </a:lnTo>
                  <a:lnTo>
                    <a:pt x="1063" y="972"/>
                  </a:lnTo>
                  <a:lnTo>
                    <a:pt x="9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5"/>
            <p:cNvSpPr/>
            <p:nvPr/>
          </p:nvSpPr>
          <p:spPr>
            <a:xfrm>
              <a:off x="-2524337" y="3216763"/>
              <a:ext cx="41650" cy="41425"/>
            </a:xfrm>
            <a:custGeom>
              <a:avLst/>
              <a:gdLst/>
              <a:ahLst/>
              <a:cxnLst/>
              <a:rect l="l" t="t" r="r" b="b"/>
              <a:pathLst>
                <a:path w="1666" h="1657" extrusionOk="0">
                  <a:moveTo>
                    <a:pt x="1513" y="1"/>
                  </a:moveTo>
                  <a:lnTo>
                    <a:pt x="0" y="145"/>
                  </a:lnTo>
                  <a:lnTo>
                    <a:pt x="153" y="1657"/>
                  </a:lnTo>
                  <a:lnTo>
                    <a:pt x="1666" y="1504"/>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5"/>
            <p:cNvSpPr/>
            <p:nvPr/>
          </p:nvSpPr>
          <p:spPr>
            <a:xfrm>
              <a:off x="-2491487" y="3062638"/>
              <a:ext cx="41650" cy="41650"/>
            </a:xfrm>
            <a:custGeom>
              <a:avLst/>
              <a:gdLst/>
              <a:ahLst/>
              <a:cxnLst/>
              <a:rect l="l" t="t" r="r" b="b"/>
              <a:pathLst>
                <a:path w="1666" h="1666" extrusionOk="0">
                  <a:moveTo>
                    <a:pt x="1513" y="0"/>
                  </a:moveTo>
                  <a:lnTo>
                    <a:pt x="1" y="153"/>
                  </a:lnTo>
                  <a:lnTo>
                    <a:pt x="145" y="1665"/>
                  </a:lnTo>
                  <a:lnTo>
                    <a:pt x="1666" y="1512"/>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5"/>
            <p:cNvSpPr/>
            <p:nvPr/>
          </p:nvSpPr>
          <p:spPr>
            <a:xfrm>
              <a:off x="-2921487" y="3106738"/>
              <a:ext cx="24325" cy="24325"/>
            </a:xfrm>
            <a:custGeom>
              <a:avLst/>
              <a:gdLst/>
              <a:ahLst/>
              <a:cxnLst/>
              <a:rect l="l" t="t" r="r" b="b"/>
              <a:pathLst>
                <a:path w="973" h="973" extrusionOk="0">
                  <a:moveTo>
                    <a:pt x="882" y="0"/>
                  </a:moveTo>
                  <a:lnTo>
                    <a:pt x="0" y="90"/>
                  </a:lnTo>
                  <a:lnTo>
                    <a:pt x="90" y="973"/>
                  </a:lnTo>
                  <a:lnTo>
                    <a:pt x="972" y="883"/>
                  </a:lnTo>
                  <a:lnTo>
                    <a:pt x="88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5"/>
            <p:cNvSpPr/>
            <p:nvPr/>
          </p:nvSpPr>
          <p:spPr>
            <a:xfrm>
              <a:off x="-2602637" y="3133738"/>
              <a:ext cx="20950" cy="20725"/>
            </a:xfrm>
            <a:custGeom>
              <a:avLst/>
              <a:gdLst/>
              <a:ahLst/>
              <a:cxnLst/>
              <a:rect l="l" t="t" r="r" b="b"/>
              <a:pathLst>
                <a:path w="838" h="829" extrusionOk="0">
                  <a:moveTo>
                    <a:pt x="756" y="1"/>
                  </a:moveTo>
                  <a:lnTo>
                    <a:pt x="0" y="73"/>
                  </a:lnTo>
                  <a:lnTo>
                    <a:pt x="81" y="829"/>
                  </a:lnTo>
                  <a:lnTo>
                    <a:pt x="837"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5"/>
            <p:cNvSpPr/>
            <p:nvPr/>
          </p:nvSpPr>
          <p:spPr>
            <a:xfrm>
              <a:off x="-2385962" y="3528188"/>
              <a:ext cx="29500" cy="29500"/>
            </a:xfrm>
            <a:custGeom>
              <a:avLst/>
              <a:gdLst/>
              <a:ahLst/>
              <a:cxnLst/>
              <a:rect l="l" t="t" r="r" b="b"/>
              <a:pathLst>
                <a:path w="1180" h="1180" extrusionOk="0">
                  <a:moveTo>
                    <a:pt x="1072" y="0"/>
                  </a:moveTo>
                  <a:lnTo>
                    <a:pt x="1" y="108"/>
                  </a:lnTo>
                  <a:lnTo>
                    <a:pt x="109" y="1180"/>
                  </a:lnTo>
                  <a:lnTo>
                    <a:pt x="1180" y="1072"/>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5"/>
            <p:cNvSpPr/>
            <p:nvPr/>
          </p:nvSpPr>
          <p:spPr>
            <a:xfrm>
              <a:off x="-2779062" y="2908738"/>
              <a:ext cx="29725" cy="29500"/>
            </a:xfrm>
            <a:custGeom>
              <a:avLst/>
              <a:gdLst/>
              <a:ahLst/>
              <a:cxnLst/>
              <a:rect l="l" t="t" r="r" b="b"/>
              <a:pathLst>
                <a:path w="1189" h="1180" extrusionOk="0">
                  <a:moveTo>
                    <a:pt x="1081" y="0"/>
                  </a:moveTo>
                  <a:lnTo>
                    <a:pt x="1" y="108"/>
                  </a:lnTo>
                  <a:lnTo>
                    <a:pt x="109" y="1179"/>
                  </a:lnTo>
                  <a:lnTo>
                    <a:pt x="1189" y="1071"/>
                  </a:lnTo>
                  <a:lnTo>
                    <a:pt x="108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5"/>
            <p:cNvSpPr/>
            <p:nvPr/>
          </p:nvSpPr>
          <p:spPr>
            <a:xfrm>
              <a:off x="-2712012" y="3043063"/>
              <a:ext cx="29525" cy="29500"/>
            </a:xfrm>
            <a:custGeom>
              <a:avLst/>
              <a:gdLst/>
              <a:ahLst/>
              <a:cxnLst/>
              <a:rect l="l" t="t" r="r" b="b"/>
              <a:pathLst>
                <a:path w="1181"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5"/>
            <p:cNvSpPr/>
            <p:nvPr/>
          </p:nvSpPr>
          <p:spPr>
            <a:xfrm>
              <a:off x="-2972337" y="3271663"/>
              <a:ext cx="29500" cy="29500"/>
            </a:xfrm>
            <a:custGeom>
              <a:avLst/>
              <a:gdLst/>
              <a:ahLst/>
              <a:cxnLst/>
              <a:rect l="l" t="t" r="r" b="b"/>
              <a:pathLst>
                <a:path w="1180" h="1180" extrusionOk="0">
                  <a:moveTo>
                    <a:pt x="1071" y="1"/>
                  </a:moveTo>
                  <a:lnTo>
                    <a:pt x="0" y="109"/>
                  </a:lnTo>
                  <a:lnTo>
                    <a:pt x="108" y="1180"/>
                  </a:lnTo>
                  <a:lnTo>
                    <a:pt x="1179" y="1072"/>
                  </a:lnTo>
                  <a:lnTo>
                    <a:pt x="107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5"/>
            <p:cNvSpPr/>
            <p:nvPr/>
          </p:nvSpPr>
          <p:spPr>
            <a:xfrm>
              <a:off x="-2860962" y="3145438"/>
              <a:ext cx="29500" cy="29500"/>
            </a:xfrm>
            <a:custGeom>
              <a:avLst/>
              <a:gdLst/>
              <a:ahLst/>
              <a:cxnLst/>
              <a:rect l="l" t="t" r="r" b="b"/>
              <a:pathLst>
                <a:path w="1180"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5"/>
            <p:cNvSpPr/>
            <p:nvPr/>
          </p:nvSpPr>
          <p:spPr>
            <a:xfrm>
              <a:off x="-2661587" y="3184363"/>
              <a:ext cx="29500" cy="29500"/>
            </a:xfrm>
            <a:custGeom>
              <a:avLst/>
              <a:gdLst/>
              <a:ahLst/>
              <a:cxnLst/>
              <a:rect l="l" t="t" r="r" b="b"/>
              <a:pathLst>
                <a:path w="1180" h="1180" extrusionOk="0">
                  <a:moveTo>
                    <a:pt x="1071" y="1"/>
                  </a:moveTo>
                  <a:lnTo>
                    <a:pt x="0" y="109"/>
                  </a:lnTo>
                  <a:lnTo>
                    <a:pt x="108" y="1180"/>
                  </a:lnTo>
                  <a:lnTo>
                    <a:pt x="1179" y="1072"/>
                  </a:lnTo>
                  <a:lnTo>
                    <a:pt x="107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5"/>
            <p:cNvSpPr/>
            <p:nvPr/>
          </p:nvSpPr>
          <p:spPr>
            <a:xfrm>
              <a:off x="-2338487" y="3387788"/>
              <a:ext cx="41650" cy="41650"/>
            </a:xfrm>
            <a:custGeom>
              <a:avLst/>
              <a:gdLst/>
              <a:ahLst/>
              <a:cxnLst/>
              <a:rect l="l" t="t" r="r" b="b"/>
              <a:pathLst>
                <a:path w="1666" h="1666" extrusionOk="0">
                  <a:moveTo>
                    <a:pt x="1513" y="0"/>
                  </a:moveTo>
                  <a:lnTo>
                    <a:pt x="1" y="153"/>
                  </a:lnTo>
                  <a:lnTo>
                    <a:pt x="145" y="1665"/>
                  </a:lnTo>
                  <a:lnTo>
                    <a:pt x="1666" y="1512"/>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5"/>
            <p:cNvSpPr/>
            <p:nvPr/>
          </p:nvSpPr>
          <p:spPr>
            <a:xfrm>
              <a:off x="-2547962" y="3414563"/>
              <a:ext cx="41650" cy="41650"/>
            </a:xfrm>
            <a:custGeom>
              <a:avLst/>
              <a:gdLst/>
              <a:ahLst/>
              <a:cxnLst/>
              <a:rect l="l" t="t" r="r" b="b"/>
              <a:pathLst>
                <a:path w="1666" h="1666" extrusionOk="0">
                  <a:moveTo>
                    <a:pt x="1512" y="0"/>
                  </a:moveTo>
                  <a:lnTo>
                    <a:pt x="0" y="153"/>
                  </a:lnTo>
                  <a:lnTo>
                    <a:pt x="153" y="1665"/>
                  </a:lnTo>
                  <a:lnTo>
                    <a:pt x="1665" y="1512"/>
                  </a:lnTo>
                  <a:lnTo>
                    <a:pt x="151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5"/>
            <p:cNvSpPr/>
            <p:nvPr/>
          </p:nvSpPr>
          <p:spPr>
            <a:xfrm>
              <a:off x="-2943087" y="3491963"/>
              <a:ext cx="26800" cy="26800"/>
            </a:xfrm>
            <a:custGeom>
              <a:avLst/>
              <a:gdLst/>
              <a:ahLst/>
              <a:cxnLst/>
              <a:rect l="l" t="t" r="r" b="b"/>
              <a:pathLst>
                <a:path w="1072" h="1072" extrusionOk="0">
                  <a:moveTo>
                    <a:pt x="972" y="0"/>
                  </a:moveTo>
                  <a:lnTo>
                    <a:pt x="0" y="99"/>
                  </a:lnTo>
                  <a:lnTo>
                    <a:pt x="99" y="1071"/>
                  </a:lnTo>
                  <a:lnTo>
                    <a:pt x="1071" y="972"/>
                  </a:lnTo>
                  <a:lnTo>
                    <a:pt x="9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5"/>
            <p:cNvSpPr/>
            <p:nvPr/>
          </p:nvSpPr>
          <p:spPr>
            <a:xfrm>
              <a:off x="-2306312" y="3224413"/>
              <a:ext cx="41675" cy="41650"/>
            </a:xfrm>
            <a:custGeom>
              <a:avLst/>
              <a:gdLst/>
              <a:ahLst/>
              <a:cxnLst/>
              <a:rect l="l" t="t" r="r" b="b"/>
              <a:pathLst>
                <a:path w="1667" h="1666" extrusionOk="0">
                  <a:moveTo>
                    <a:pt x="1513" y="1"/>
                  </a:moveTo>
                  <a:lnTo>
                    <a:pt x="1" y="154"/>
                  </a:lnTo>
                  <a:lnTo>
                    <a:pt x="154"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1" name="Google Shape;1521;p15"/>
          <p:cNvGrpSpPr/>
          <p:nvPr/>
        </p:nvGrpSpPr>
        <p:grpSpPr>
          <a:xfrm rot="9629320" flipH="1">
            <a:off x="-1392521" y="-406328"/>
            <a:ext cx="5764007" cy="2299482"/>
            <a:chOff x="-2972337" y="2908738"/>
            <a:chExt cx="1626650" cy="648950"/>
          </a:xfrm>
        </p:grpSpPr>
        <p:sp>
          <p:nvSpPr>
            <p:cNvPr id="1522" name="Google Shape;1522;p15"/>
            <p:cNvSpPr/>
            <p:nvPr/>
          </p:nvSpPr>
          <p:spPr>
            <a:xfrm>
              <a:off x="-2221462" y="3089638"/>
              <a:ext cx="24325" cy="24325"/>
            </a:xfrm>
            <a:custGeom>
              <a:avLst/>
              <a:gdLst/>
              <a:ahLst/>
              <a:cxnLst/>
              <a:rect l="l" t="t" r="r" b="b"/>
              <a:pathLst>
                <a:path w="973" h="973" extrusionOk="0">
                  <a:moveTo>
                    <a:pt x="882" y="0"/>
                  </a:moveTo>
                  <a:lnTo>
                    <a:pt x="0" y="90"/>
                  </a:lnTo>
                  <a:lnTo>
                    <a:pt x="81" y="972"/>
                  </a:lnTo>
                  <a:lnTo>
                    <a:pt x="972" y="882"/>
                  </a:lnTo>
                  <a:lnTo>
                    <a:pt x="88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5"/>
            <p:cNvSpPr/>
            <p:nvPr/>
          </p:nvSpPr>
          <p:spPr>
            <a:xfrm>
              <a:off x="-2339387" y="3041488"/>
              <a:ext cx="24325" cy="24325"/>
            </a:xfrm>
            <a:custGeom>
              <a:avLst/>
              <a:gdLst/>
              <a:ahLst/>
              <a:cxnLst/>
              <a:rect l="l" t="t" r="r" b="b"/>
              <a:pathLst>
                <a:path w="973" h="973" extrusionOk="0">
                  <a:moveTo>
                    <a:pt x="883" y="0"/>
                  </a:moveTo>
                  <a:lnTo>
                    <a:pt x="1" y="90"/>
                  </a:lnTo>
                  <a:lnTo>
                    <a:pt x="91" y="972"/>
                  </a:lnTo>
                  <a:lnTo>
                    <a:pt x="973" y="882"/>
                  </a:lnTo>
                  <a:lnTo>
                    <a:pt x="88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5"/>
            <p:cNvSpPr/>
            <p:nvPr/>
          </p:nvSpPr>
          <p:spPr>
            <a:xfrm>
              <a:off x="-2180062" y="3276388"/>
              <a:ext cx="20725" cy="20950"/>
            </a:xfrm>
            <a:custGeom>
              <a:avLst/>
              <a:gdLst/>
              <a:ahLst/>
              <a:cxnLst/>
              <a:rect l="l" t="t" r="r" b="b"/>
              <a:pathLst>
                <a:path w="829" h="838" extrusionOk="0">
                  <a:moveTo>
                    <a:pt x="756" y="1"/>
                  </a:moveTo>
                  <a:lnTo>
                    <a:pt x="0" y="82"/>
                  </a:lnTo>
                  <a:lnTo>
                    <a:pt x="72" y="838"/>
                  </a:lnTo>
                  <a:lnTo>
                    <a:pt x="828"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5"/>
            <p:cNvSpPr/>
            <p:nvPr/>
          </p:nvSpPr>
          <p:spPr>
            <a:xfrm>
              <a:off x="-1671087" y="3180763"/>
              <a:ext cx="20950" cy="20725"/>
            </a:xfrm>
            <a:custGeom>
              <a:avLst/>
              <a:gdLst/>
              <a:ahLst/>
              <a:cxnLst/>
              <a:rect l="l" t="t" r="r" b="b"/>
              <a:pathLst>
                <a:path w="838" h="829" extrusionOk="0">
                  <a:moveTo>
                    <a:pt x="757" y="1"/>
                  </a:moveTo>
                  <a:lnTo>
                    <a:pt x="1" y="73"/>
                  </a:lnTo>
                  <a:lnTo>
                    <a:pt x="82" y="829"/>
                  </a:lnTo>
                  <a:lnTo>
                    <a:pt x="838" y="757"/>
                  </a:lnTo>
                  <a:lnTo>
                    <a:pt x="757"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5"/>
            <p:cNvSpPr/>
            <p:nvPr/>
          </p:nvSpPr>
          <p:spPr>
            <a:xfrm>
              <a:off x="-2208412" y="3459788"/>
              <a:ext cx="20725" cy="20725"/>
            </a:xfrm>
            <a:custGeom>
              <a:avLst/>
              <a:gdLst/>
              <a:ahLst/>
              <a:cxnLst/>
              <a:rect l="l" t="t" r="r" b="b"/>
              <a:pathLst>
                <a:path w="829" h="829" extrusionOk="0">
                  <a:moveTo>
                    <a:pt x="756" y="0"/>
                  </a:moveTo>
                  <a:lnTo>
                    <a:pt x="0" y="72"/>
                  </a:lnTo>
                  <a:lnTo>
                    <a:pt x="72" y="828"/>
                  </a:lnTo>
                  <a:lnTo>
                    <a:pt x="828" y="756"/>
                  </a:lnTo>
                  <a:lnTo>
                    <a:pt x="756"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5"/>
            <p:cNvSpPr/>
            <p:nvPr/>
          </p:nvSpPr>
          <p:spPr>
            <a:xfrm>
              <a:off x="-1867512" y="3255463"/>
              <a:ext cx="20725" cy="20725"/>
            </a:xfrm>
            <a:custGeom>
              <a:avLst/>
              <a:gdLst/>
              <a:ahLst/>
              <a:cxnLst/>
              <a:rect l="l" t="t" r="r" b="b"/>
              <a:pathLst>
                <a:path w="829" h="829" extrusionOk="0">
                  <a:moveTo>
                    <a:pt x="756" y="1"/>
                  </a:moveTo>
                  <a:lnTo>
                    <a:pt x="0" y="73"/>
                  </a:lnTo>
                  <a:lnTo>
                    <a:pt x="72" y="829"/>
                  </a:lnTo>
                  <a:lnTo>
                    <a:pt x="828"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5"/>
            <p:cNvSpPr/>
            <p:nvPr/>
          </p:nvSpPr>
          <p:spPr>
            <a:xfrm>
              <a:off x="-1375187" y="3406913"/>
              <a:ext cx="29500" cy="29500"/>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5"/>
            <p:cNvSpPr/>
            <p:nvPr/>
          </p:nvSpPr>
          <p:spPr>
            <a:xfrm>
              <a:off x="-1774812" y="3333788"/>
              <a:ext cx="29500" cy="29500"/>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5"/>
            <p:cNvSpPr/>
            <p:nvPr/>
          </p:nvSpPr>
          <p:spPr>
            <a:xfrm>
              <a:off x="-1710462" y="3262888"/>
              <a:ext cx="29500" cy="29500"/>
            </a:xfrm>
            <a:custGeom>
              <a:avLst/>
              <a:gdLst/>
              <a:ahLst/>
              <a:cxnLst/>
              <a:rect l="l" t="t" r="r" b="b"/>
              <a:pathLst>
                <a:path w="1180" h="1180" extrusionOk="0">
                  <a:moveTo>
                    <a:pt x="1072" y="1"/>
                  </a:moveTo>
                  <a:lnTo>
                    <a:pt x="0" y="109"/>
                  </a:lnTo>
                  <a:lnTo>
                    <a:pt x="108"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5"/>
            <p:cNvSpPr/>
            <p:nvPr/>
          </p:nvSpPr>
          <p:spPr>
            <a:xfrm>
              <a:off x="-1961587" y="3150388"/>
              <a:ext cx="29500" cy="29500"/>
            </a:xfrm>
            <a:custGeom>
              <a:avLst/>
              <a:gdLst/>
              <a:ahLst/>
              <a:cxnLst/>
              <a:rect l="l" t="t" r="r" b="b"/>
              <a:pathLst>
                <a:path w="1180"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5"/>
            <p:cNvSpPr/>
            <p:nvPr/>
          </p:nvSpPr>
          <p:spPr>
            <a:xfrm>
              <a:off x="-1627437" y="3251188"/>
              <a:ext cx="29500" cy="29500"/>
            </a:xfrm>
            <a:custGeom>
              <a:avLst/>
              <a:gdLst/>
              <a:ahLst/>
              <a:cxnLst/>
              <a:rect l="l" t="t" r="r" b="b"/>
              <a:pathLst>
                <a:path w="1180" h="1180" extrusionOk="0">
                  <a:moveTo>
                    <a:pt x="1081" y="1"/>
                  </a:moveTo>
                  <a:lnTo>
                    <a:pt x="1" y="109"/>
                  </a:lnTo>
                  <a:lnTo>
                    <a:pt x="109" y="1180"/>
                  </a:lnTo>
                  <a:lnTo>
                    <a:pt x="1180" y="1072"/>
                  </a:lnTo>
                  <a:lnTo>
                    <a:pt x="108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5"/>
            <p:cNvSpPr/>
            <p:nvPr/>
          </p:nvSpPr>
          <p:spPr>
            <a:xfrm>
              <a:off x="-1537212" y="3293263"/>
              <a:ext cx="41675" cy="41425"/>
            </a:xfrm>
            <a:custGeom>
              <a:avLst/>
              <a:gdLst/>
              <a:ahLst/>
              <a:cxnLst/>
              <a:rect l="l" t="t" r="r" b="b"/>
              <a:pathLst>
                <a:path w="1667" h="1657" extrusionOk="0">
                  <a:moveTo>
                    <a:pt x="1513" y="1"/>
                  </a:moveTo>
                  <a:lnTo>
                    <a:pt x="1" y="154"/>
                  </a:lnTo>
                  <a:lnTo>
                    <a:pt x="154" y="1657"/>
                  </a:lnTo>
                  <a:lnTo>
                    <a:pt x="1666" y="1504"/>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5"/>
            <p:cNvSpPr/>
            <p:nvPr/>
          </p:nvSpPr>
          <p:spPr>
            <a:xfrm>
              <a:off x="-1932562" y="3370688"/>
              <a:ext cx="26800" cy="26800"/>
            </a:xfrm>
            <a:custGeom>
              <a:avLst/>
              <a:gdLst/>
              <a:ahLst/>
              <a:cxnLst/>
              <a:rect l="l" t="t" r="r" b="b"/>
              <a:pathLst>
                <a:path w="1072" h="1072" extrusionOk="0">
                  <a:moveTo>
                    <a:pt x="973" y="0"/>
                  </a:moveTo>
                  <a:lnTo>
                    <a:pt x="1" y="99"/>
                  </a:lnTo>
                  <a:lnTo>
                    <a:pt x="100" y="1071"/>
                  </a:lnTo>
                  <a:lnTo>
                    <a:pt x="1072" y="972"/>
                  </a:lnTo>
                  <a:lnTo>
                    <a:pt x="97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5"/>
            <p:cNvSpPr/>
            <p:nvPr/>
          </p:nvSpPr>
          <p:spPr>
            <a:xfrm>
              <a:off x="-2125837" y="3418838"/>
              <a:ext cx="26575" cy="26800"/>
            </a:xfrm>
            <a:custGeom>
              <a:avLst/>
              <a:gdLst/>
              <a:ahLst/>
              <a:cxnLst/>
              <a:rect l="l" t="t" r="r" b="b"/>
              <a:pathLst>
                <a:path w="1063" h="1072" extrusionOk="0">
                  <a:moveTo>
                    <a:pt x="972" y="0"/>
                  </a:moveTo>
                  <a:lnTo>
                    <a:pt x="0" y="99"/>
                  </a:lnTo>
                  <a:lnTo>
                    <a:pt x="90" y="1071"/>
                  </a:lnTo>
                  <a:lnTo>
                    <a:pt x="1063" y="972"/>
                  </a:lnTo>
                  <a:lnTo>
                    <a:pt x="9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5"/>
            <p:cNvSpPr/>
            <p:nvPr/>
          </p:nvSpPr>
          <p:spPr>
            <a:xfrm>
              <a:off x="-2524337" y="3216763"/>
              <a:ext cx="41650" cy="41425"/>
            </a:xfrm>
            <a:custGeom>
              <a:avLst/>
              <a:gdLst/>
              <a:ahLst/>
              <a:cxnLst/>
              <a:rect l="l" t="t" r="r" b="b"/>
              <a:pathLst>
                <a:path w="1666" h="1657" extrusionOk="0">
                  <a:moveTo>
                    <a:pt x="1513" y="1"/>
                  </a:moveTo>
                  <a:lnTo>
                    <a:pt x="0" y="145"/>
                  </a:lnTo>
                  <a:lnTo>
                    <a:pt x="153" y="1657"/>
                  </a:lnTo>
                  <a:lnTo>
                    <a:pt x="1666" y="1504"/>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5"/>
            <p:cNvSpPr/>
            <p:nvPr/>
          </p:nvSpPr>
          <p:spPr>
            <a:xfrm>
              <a:off x="-2491487" y="3062638"/>
              <a:ext cx="41650" cy="41650"/>
            </a:xfrm>
            <a:custGeom>
              <a:avLst/>
              <a:gdLst/>
              <a:ahLst/>
              <a:cxnLst/>
              <a:rect l="l" t="t" r="r" b="b"/>
              <a:pathLst>
                <a:path w="1666" h="1666" extrusionOk="0">
                  <a:moveTo>
                    <a:pt x="1513" y="0"/>
                  </a:moveTo>
                  <a:lnTo>
                    <a:pt x="1" y="153"/>
                  </a:lnTo>
                  <a:lnTo>
                    <a:pt x="145" y="1665"/>
                  </a:lnTo>
                  <a:lnTo>
                    <a:pt x="1666" y="1512"/>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5"/>
            <p:cNvSpPr/>
            <p:nvPr/>
          </p:nvSpPr>
          <p:spPr>
            <a:xfrm>
              <a:off x="-2921487" y="3106738"/>
              <a:ext cx="24325" cy="24325"/>
            </a:xfrm>
            <a:custGeom>
              <a:avLst/>
              <a:gdLst/>
              <a:ahLst/>
              <a:cxnLst/>
              <a:rect l="l" t="t" r="r" b="b"/>
              <a:pathLst>
                <a:path w="973" h="973" extrusionOk="0">
                  <a:moveTo>
                    <a:pt x="882" y="0"/>
                  </a:moveTo>
                  <a:lnTo>
                    <a:pt x="0" y="90"/>
                  </a:lnTo>
                  <a:lnTo>
                    <a:pt x="90" y="973"/>
                  </a:lnTo>
                  <a:lnTo>
                    <a:pt x="972" y="883"/>
                  </a:lnTo>
                  <a:lnTo>
                    <a:pt x="88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5"/>
            <p:cNvSpPr/>
            <p:nvPr/>
          </p:nvSpPr>
          <p:spPr>
            <a:xfrm>
              <a:off x="-2602637" y="3133738"/>
              <a:ext cx="20950" cy="20725"/>
            </a:xfrm>
            <a:custGeom>
              <a:avLst/>
              <a:gdLst/>
              <a:ahLst/>
              <a:cxnLst/>
              <a:rect l="l" t="t" r="r" b="b"/>
              <a:pathLst>
                <a:path w="838" h="829" extrusionOk="0">
                  <a:moveTo>
                    <a:pt x="756" y="1"/>
                  </a:moveTo>
                  <a:lnTo>
                    <a:pt x="0" y="73"/>
                  </a:lnTo>
                  <a:lnTo>
                    <a:pt x="81" y="829"/>
                  </a:lnTo>
                  <a:lnTo>
                    <a:pt x="837"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5"/>
            <p:cNvSpPr/>
            <p:nvPr/>
          </p:nvSpPr>
          <p:spPr>
            <a:xfrm>
              <a:off x="-2385962" y="3528188"/>
              <a:ext cx="29500" cy="29500"/>
            </a:xfrm>
            <a:custGeom>
              <a:avLst/>
              <a:gdLst/>
              <a:ahLst/>
              <a:cxnLst/>
              <a:rect l="l" t="t" r="r" b="b"/>
              <a:pathLst>
                <a:path w="1180" h="1180" extrusionOk="0">
                  <a:moveTo>
                    <a:pt x="1072" y="0"/>
                  </a:moveTo>
                  <a:lnTo>
                    <a:pt x="1" y="108"/>
                  </a:lnTo>
                  <a:lnTo>
                    <a:pt x="109" y="1180"/>
                  </a:lnTo>
                  <a:lnTo>
                    <a:pt x="1180" y="1072"/>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5"/>
            <p:cNvSpPr/>
            <p:nvPr/>
          </p:nvSpPr>
          <p:spPr>
            <a:xfrm>
              <a:off x="-2779062" y="2908738"/>
              <a:ext cx="29725" cy="29500"/>
            </a:xfrm>
            <a:custGeom>
              <a:avLst/>
              <a:gdLst/>
              <a:ahLst/>
              <a:cxnLst/>
              <a:rect l="l" t="t" r="r" b="b"/>
              <a:pathLst>
                <a:path w="1189" h="1180" extrusionOk="0">
                  <a:moveTo>
                    <a:pt x="1081" y="0"/>
                  </a:moveTo>
                  <a:lnTo>
                    <a:pt x="1" y="108"/>
                  </a:lnTo>
                  <a:lnTo>
                    <a:pt x="109" y="1179"/>
                  </a:lnTo>
                  <a:lnTo>
                    <a:pt x="1189" y="1071"/>
                  </a:lnTo>
                  <a:lnTo>
                    <a:pt x="108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5"/>
            <p:cNvSpPr/>
            <p:nvPr/>
          </p:nvSpPr>
          <p:spPr>
            <a:xfrm>
              <a:off x="-2712012" y="3043063"/>
              <a:ext cx="29525" cy="29500"/>
            </a:xfrm>
            <a:custGeom>
              <a:avLst/>
              <a:gdLst/>
              <a:ahLst/>
              <a:cxnLst/>
              <a:rect l="l" t="t" r="r" b="b"/>
              <a:pathLst>
                <a:path w="1181"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5"/>
            <p:cNvSpPr/>
            <p:nvPr/>
          </p:nvSpPr>
          <p:spPr>
            <a:xfrm>
              <a:off x="-2972337" y="3271663"/>
              <a:ext cx="29500" cy="29500"/>
            </a:xfrm>
            <a:custGeom>
              <a:avLst/>
              <a:gdLst/>
              <a:ahLst/>
              <a:cxnLst/>
              <a:rect l="l" t="t" r="r" b="b"/>
              <a:pathLst>
                <a:path w="1180" h="1180" extrusionOk="0">
                  <a:moveTo>
                    <a:pt x="1071" y="1"/>
                  </a:moveTo>
                  <a:lnTo>
                    <a:pt x="0" y="109"/>
                  </a:lnTo>
                  <a:lnTo>
                    <a:pt x="108" y="1180"/>
                  </a:lnTo>
                  <a:lnTo>
                    <a:pt x="1179" y="1072"/>
                  </a:lnTo>
                  <a:lnTo>
                    <a:pt x="107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5"/>
            <p:cNvSpPr/>
            <p:nvPr/>
          </p:nvSpPr>
          <p:spPr>
            <a:xfrm>
              <a:off x="-2860962" y="3145438"/>
              <a:ext cx="29500" cy="29500"/>
            </a:xfrm>
            <a:custGeom>
              <a:avLst/>
              <a:gdLst/>
              <a:ahLst/>
              <a:cxnLst/>
              <a:rect l="l" t="t" r="r" b="b"/>
              <a:pathLst>
                <a:path w="1180"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5"/>
            <p:cNvSpPr/>
            <p:nvPr/>
          </p:nvSpPr>
          <p:spPr>
            <a:xfrm>
              <a:off x="-2661587" y="3184363"/>
              <a:ext cx="29500" cy="29500"/>
            </a:xfrm>
            <a:custGeom>
              <a:avLst/>
              <a:gdLst/>
              <a:ahLst/>
              <a:cxnLst/>
              <a:rect l="l" t="t" r="r" b="b"/>
              <a:pathLst>
                <a:path w="1180" h="1180" extrusionOk="0">
                  <a:moveTo>
                    <a:pt x="1071" y="1"/>
                  </a:moveTo>
                  <a:lnTo>
                    <a:pt x="0" y="109"/>
                  </a:lnTo>
                  <a:lnTo>
                    <a:pt x="108" y="1180"/>
                  </a:lnTo>
                  <a:lnTo>
                    <a:pt x="1179" y="1072"/>
                  </a:lnTo>
                  <a:lnTo>
                    <a:pt x="107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5"/>
            <p:cNvSpPr/>
            <p:nvPr/>
          </p:nvSpPr>
          <p:spPr>
            <a:xfrm>
              <a:off x="-2338487" y="3387788"/>
              <a:ext cx="41650" cy="41650"/>
            </a:xfrm>
            <a:custGeom>
              <a:avLst/>
              <a:gdLst/>
              <a:ahLst/>
              <a:cxnLst/>
              <a:rect l="l" t="t" r="r" b="b"/>
              <a:pathLst>
                <a:path w="1666" h="1666" extrusionOk="0">
                  <a:moveTo>
                    <a:pt x="1513" y="0"/>
                  </a:moveTo>
                  <a:lnTo>
                    <a:pt x="1" y="153"/>
                  </a:lnTo>
                  <a:lnTo>
                    <a:pt x="145" y="1665"/>
                  </a:lnTo>
                  <a:lnTo>
                    <a:pt x="1666" y="1512"/>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5"/>
            <p:cNvSpPr/>
            <p:nvPr/>
          </p:nvSpPr>
          <p:spPr>
            <a:xfrm>
              <a:off x="-2547962" y="3414563"/>
              <a:ext cx="41650" cy="41650"/>
            </a:xfrm>
            <a:custGeom>
              <a:avLst/>
              <a:gdLst/>
              <a:ahLst/>
              <a:cxnLst/>
              <a:rect l="l" t="t" r="r" b="b"/>
              <a:pathLst>
                <a:path w="1666" h="1666" extrusionOk="0">
                  <a:moveTo>
                    <a:pt x="1512" y="0"/>
                  </a:moveTo>
                  <a:lnTo>
                    <a:pt x="0" y="153"/>
                  </a:lnTo>
                  <a:lnTo>
                    <a:pt x="153" y="1665"/>
                  </a:lnTo>
                  <a:lnTo>
                    <a:pt x="1665" y="1512"/>
                  </a:lnTo>
                  <a:lnTo>
                    <a:pt x="151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5"/>
            <p:cNvSpPr/>
            <p:nvPr/>
          </p:nvSpPr>
          <p:spPr>
            <a:xfrm>
              <a:off x="-2943087" y="3491963"/>
              <a:ext cx="26800" cy="26800"/>
            </a:xfrm>
            <a:custGeom>
              <a:avLst/>
              <a:gdLst/>
              <a:ahLst/>
              <a:cxnLst/>
              <a:rect l="l" t="t" r="r" b="b"/>
              <a:pathLst>
                <a:path w="1072" h="1072" extrusionOk="0">
                  <a:moveTo>
                    <a:pt x="972" y="0"/>
                  </a:moveTo>
                  <a:lnTo>
                    <a:pt x="0" y="99"/>
                  </a:lnTo>
                  <a:lnTo>
                    <a:pt x="99" y="1071"/>
                  </a:lnTo>
                  <a:lnTo>
                    <a:pt x="1071" y="972"/>
                  </a:lnTo>
                  <a:lnTo>
                    <a:pt x="9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5"/>
            <p:cNvSpPr/>
            <p:nvPr/>
          </p:nvSpPr>
          <p:spPr>
            <a:xfrm>
              <a:off x="-2306312" y="3224413"/>
              <a:ext cx="41675" cy="41650"/>
            </a:xfrm>
            <a:custGeom>
              <a:avLst/>
              <a:gdLst/>
              <a:ahLst/>
              <a:cxnLst/>
              <a:rect l="l" t="t" r="r" b="b"/>
              <a:pathLst>
                <a:path w="1667" h="1666" extrusionOk="0">
                  <a:moveTo>
                    <a:pt x="1513" y="1"/>
                  </a:moveTo>
                  <a:lnTo>
                    <a:pt x="1" y="154"/>
                  </a:lnTo>
                  <a:lnTo>
                    <a:pt x="154"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0" name="Google Shape;1550;p15"/>
          <p:cNvGrpSpPr/>
          <p:nvPr/>
        </p:nvGrpSpPr>
        <p:grpSpPr>
          <a:xfrm rot="-10636916" flipH="1">
            <a:off x="-2664184" y="2189884"/>
            <a:ext cx="3722702" cy="2766926"/>
            <a:chOff x="-2972337" y="2908738"/>
            <a:chExt cx="873075" cy="648950"/>
          </a:xfrm>
        </p:grpSpPr>
        <p:sp>
          <p:nvSpPr>
            <p:cNvPr id="1551" name="Google Shape;1551;p15"/>
            <p:cNvSpPr/>
            <p:nvPr/>
          </p:nvSpPr>
          <p:spPr>
            <a:xfrm>
              <a:off x="-2221462" y="3089638"/>
              <a:ext cx="24325" cy="24325"/>
            </a:xfrm>
            <a:custGeom>
              <a:avLst/>
              <a:gdLst/>
              <a:ahLst/>
              <a:cxnLst/>
              <a:rect l="l" t="t" r="r" b="b"/>
              <a:pathLst>
                <a:path w="973" h="973" extrusionOk="0">
                  <a:moveTo>
                    <a:pt x="882" y="0"/>
                  </a:moveTo>
                  <a:lnTo>
                    <a:pt x="0" y="90"/>
                  </a:lnTo>
                  <a:lnTo>
                    <a:pt x="81" y="972"/>
                  </a:lnTo>
                  <a:lnTo>
                    <a:pt x="972" y="882"/>
                  </a:lnTo>
                  <a:lnTo>
                    <a:pt x="88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5"/>
            <p:cNvSpPr/>
            <p:nvPr/>
          </p:nvSpPr>
          <p:spPr>
            <a:xfrm>
              <a:off x="-2339387" y="3041488"/>
              <a:ext cx="24325" cy="24325"/>
            </a:xfrm>
            <a:custGeom>
              <a:avLst/>
              <a:gdLst/>
              <a:ahLst/>
              <a:cxnLst/>
              <a:rect l="l" t="t" r="r" b="b"/>
              <a:pathLst>
                <a:path w="973" h="973" extrusionOk="0">
                  <a:moveTo>
                    <a:pt x="883" y="0"/>
                  </a:moveTo>
                  <a:lnTo>
                    <a:pt x="1" y="90"/>
                  </a:lnTo>
                  <a:lnTo>
                    <a:pt x="91" y="972"/>
                  </a:lnTo>
                  <a:lnTo>
                    <a:pt x="973" y="882"/>
                  </a:lnTo>
                  <a:lnTo>
                    <a:pt x="88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5"/>
            <p:cNvSpPr/>
            <p:nvPr/>
          </p:nvSpPr>
          <p:spPr>
            <a:xfrm>
              <a:off x="-2180062" y="3276388"/>
              <a:ext cx="20725" cy="20950"/>
            </a:xfrm>
            <a:custGeom>
              <a:avLst/>
              <a:gdLst/>
              <a:ahLst/>
              <a:cxnLst/>
              <a:rect l="l" t="t" r="r" b="b"/>
              <a:pathLst>
                <a:path w="829" h="838" extrusionOk="0">
                  <a:moveTo>
                    <a:pt x="756" y="1"/>
                  </a:moveTo>
                  <a:lnTo>
                    <a:pt x="0" y="82"/>
                  </a:lnTo>
                  <a:lnTo>
                    <a:pt x="72" y="838"/>
                  </a:lnTo>
                  <a:lnTo>
                    <a:pt x="828"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5"/>
            <p:cNvSpPr/>
            <p:nvPr/>
          </p:nvSpPr>
          <p:spPr>
            <a:xfrm>
              <a:off x="-2208412" y="3459788"/>
              <a:ext cx="20725" cy="20725"/>
            </a:xfrm>
            <a:custGeom>
              <a:avLst/>
              <a:gdLst/>
              <a:ahLst/>
              <a:cxnLst/>
              <a:rect l="l" t="t" r="r" b="b"/>
              <a:pathLst>
                <a:path w="829" h="829" extrusionOk="0">
                  <a:moveTo>
                    <a:pt x="756" y="0"/>
                  </a:moveTo>
                  <a:lnTo>
                    <a:pt x="0" y="72"/>
                  </a:lnTo>
                  <a:lnTo>
                    <a:pt x="72" y="828"/>
                  </a:lnTo>
                  <a:lnTo>
                    <a:pt x="828" y="756"/>
                  </a:lnTo>
                  <a:lnTo>
                    <a:pt x="756"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5"/>
            <p:cNvSpPr/>
            <p:nvPr/>
          </p:nvSpPr>
          <p:spPr>
            <a:xfrm>
              <a:off x="-2125837" y="3418838"/>
              <a:ext cx="26575" cy="26800"/>
            </a:xfrm>
            <a:custGeom>
              <a:avLst/>
              <a:gdLst/>
              <a:ahLst/>
              <a:cxnLst/>
              <a:rect l="l" t="t" r="r" b="b"/>
              <a:pathLst>
                <a:path w="1063" h="1072" extrusionOk="0">
                  <a:moveTo>
                    <a:pt x="972" y="0"/>
                  </a:moveTo>
                  <a:lnTo>
                    <a:pt x="0" y="99"/>
                  </a:lnTo>
                  <a:lnTo>
                    <a:pt x="90" y="1071"/>
                  </a:lnTo>
                  <a:lnTo>
                    <a:pt x="1063" y="972"/>
                  </a:lnTo>
                  <a:lnTo>
                    <a:pt x="9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5"/>
            <p:cNvSpPr/>
            <p:nvPr/>
          </p:nvSpPr>
          <p:spPr>
            <a:xfrm>
              <a:off x="-2524337" y="3216763"/>
              <a:ext cx="41650" cy="41425"/>
            </a:xfrm>
            <a:custGeom>
              <a:avLst/>
              <a:gdLst/>
              <a:ahLst/>
              <a:cxnLst/>
              <a:rect l="l" t="t" r="r" b="b"/>
              <a:pathLst>
                <a:path w="1666" h="1657" extrusionOk="0">
                  <a:moveTo>
                    <a:pt x="1513" y="1"/>
                  </a:moveTo>
                  <a:lnTo>
                    <a:pt x="0" y="145"/>
                  </a:lnTo>
                  <a:lnTo>
                    <a:pt x="153" y="1657"/>
                  </a:lnTo>
                  <a:lnTo>
                    <a:pt x="1666" y="1504"/>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5"/>
            <p:cNvSpPr/>
            <p:nvPr/>
          </p:nvSpPr>
          <p:spPr>
            <a:xfrm>
              <a:off x="-2491487" y="3062638"/>
              <a:ext cx="41650" cy="41650"/>
            </a:xfrm>
            <a:custGeom>
              <a:avLst/>
              <a:gdLst/>
              <a:ahLst/>
              <a:cxnLst/>
              <a:rect l="l" t="t" r="r" b="b"/>
              <a:pathLst>
                <a:path w="1666" h="1666" extrusionOk="0">
                  <a:moveTo>
                    <a:pt x="1513" y="0"/>
                  </a:moveTo>
                  <a:lnTo>
                    <a:pt x="1" y="153"/>
                  </a:lnTo>
                  <a:lnTo>
                    <a:pt x="145" y="1665"/>
                  </a:lnTo>
                  <a:lnTo>
                    <a:pt x="1666" y="1512"/>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5"/>
            <p:cNvSpPr/>
            <p:nvPr/>
          </p:nvSpPr>
          <p:spPr>
            <a:xfrm>
              <a:off x="-2921487" y="3106738"/>
              <a:ext cx="24325" cy="24325"/>
            </a:xfrm>
            <a:custGeom>
              <a:avLst/>
              <a:gdLst/>
              <a:ahLst/>
              <a:cxnLst/>
              <a:rect l="l" t="t" r="r" b="b"/>
              <a:pathLst>
                <a:path w="973" h="973" extrusionOk="0">
                  <a:moveTo>
                    <a:pt x="882" y="0"/>
                  </a:moveTo>
                  <a:lnTo>
                    <a:pt x="0" y="90"/>
                  </a:lnTo>
                  <a:lnTo>
                    <a:pt x="90" y="973"/>
                  </a:lnTo>
                  <a:lnTo>
                    <a:pt x="972" y="883"/>
                  </a:lnTo>
                  <a:lnTo>
                    <a:pt x="88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5"/>
            <p:cNvSpPr/>
            <p:nvPr/>
          </p:nvSpPr>
          <p:spPr>
            <a:xfrm>
              <a:off x="-2602637" y="3133738"/>
              <a:ext cx="20950" cy="20725"/>
            </a:xfrm>
            <a:custGeom>
              <a:avLst/>
              <a:gdLst/>
              <a:ahLst/>
              <a:cxnLst/>
              <a:rect l="l" t="t" r="r" b="b"/>
              <a:pathLst>
                <a:path w="838" h="829" extrusionOk="0">
                  <a:moveTo>
                    <a:pt x="756" y="1"/>
                  </a:moveTo>
                  <a:lnTo>
                    <a:pt x="0" y="73"/>
                  </a:lnTo>
                  <a:lnTo>
                    <a:pt x="81" y="829"/>
                  </a:lnTo>
                  <a:lnTo>
                    <a:pt x="837"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5"/>
            <p:cNvSpPr/>
            <p:nvPr/>
          </p:nvSpPr>
          <p:spPr>
            <a:xfrm>
              <a:off x="-2385962" y="3528188"/>
              <a:ext cx="29500" cy="29500"/>
            </a:xfrm>
            <a:custGeom>
              <a:avLst/>
              <a:gdLst/>
              <a:ahLst/>
              <a:cxnLst/>
              <a:rect l="l" t="t" r="r" b="b"/>
              <a:pathLst>
                <a:path w="1180" h="1180" extrusionOk="0">
                  <a:moveTo>
                    <a:pt x="1072" y="0"/>
                  </a:moveTo>
                  <a:lnTo>
                    <a:pt x="1" y="108"/>
                  </a:lnTo>
                  <a:lnTo>
                    <a:pt x="109" y="1180"/>
                  </a:lnTo>
                  <a:lnTo>
                    <a:pt x="1180" y="1072"/>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5"/>
            <p:cNvSpPr/>
            <p:nvPr/>
          </p:nvSpPr>
          <p:spPr>
            <a:xfrm>
              <a:off x="-2779062" y="2908738"/>
              <a:ext cx="29725" cy="29500"/>
            </a:xfrm>
            <a:custGeom>
              <a:avLst/>
              <a:gdLst/>
              <a:ahLst/>
              <a:cxnLst/>
              <a:rect l="l" t="t" r="r" b="b"/>
              <a:pathLst>
                <a:path w="1189" h="1180" extrusionOk="0">
                  <a:moveTo>
                    <a:pt x="1081" y="0"/>
                  </a:moveTo>
                  <a:lnTo>
                    <a:pt x="1" y="108"/>
                  </a:lnTo>
                  <a:lnTo>
                    <a:pt x="109" y="1179"/>
                  </a:lnTo>
                  <a:lnTo>
                    <a:pt x="1189" y="1071"/>
                  </a:lnTo>
                  <a:lnTo>
                    <a:pt x="108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5"/>
            <p:cNvSpPr/>
            <p:nvPr/>
          </p:nvSpPr>
          <p:spPr>
            <a:xfrm>
              <a:off x="-2712012" y="3043063"/>
              <a:ext cx="29525" cy="29500"/>
            </a:xfrm>
            <a:custGeom>
              <a:avLst/>
              <a:gdLst/>
              <a:ahLst/>
              <a:cxnLst/>
              <a:rect l="l" t="t" r="r" b="b"/>
              <a:pathLst>
                <a:path w="1181"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5"/>
            <p:cNvSpPr/>
            <p:nvPr/>
          </p:nvSpPr>
          <p:spPr>
            <a:xfrm>
              <a:off x="-2972337" y="3271663"/>
              <a:ext cx="29500" cy="29500"/>
            </a:xfrm>
            <a:custGeom>
              <a:avLst/>
              <a:gdLst/>
              <a:ahLst/>
              <a:cxnLst/>
              <a:rect l="l" t="t" r="r" b="b"/>
              <a:pathLst>
                <a:path w="1180" h="1180" extrusionOk="0">
                  <a:moveTo>
                    <a:pt x="1071" y="1"/>
                  </a:moveTo>
                  <a:lnTo>
                    <a:pt x="0" y="109"/>
                  </a:lnTo>
                  <a:lnTo>
                    <a:pt x="108" y="1180"/>
                  </a:lnTo>
                  <a:lnTo>
                    <a:pt x="1179" y="1072"/>
                  </a:lnTo>
                  <a:lnTo>
                    <a:pt x="107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5"/>
            <p:cNvSpPr/>
            <p:nvPr/>
          </p:nvSpPr>
          <p:spPr>
            <a:xfrm>
              <a:off x="-2860962" y="3145438"/>
              <a:ext cx="29500" cy="29500"/>
            </a:xfrm>
            <a:custGeom>
              <a:avLst/>
              <a:gdLst/>
              <a:ahLst/>
              <a:cxnLst/>
              <a:rect l="l" t="t" r="r" b="b"/>
              <a:pathLst>
                <a:path w="1180"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5"/>
            <p:cNvSpPr/>
            <p:nvPr/>
          </p:nvSpPr>
          <p:spPr>
            <a:xfrm>
              <a:off x="-2661587" y="3184363"/>
              <a:ext cx="29500" cy="29500"/>
            </a:xfrm>
            <a:custGeom>
              <a:avLst/>
              <a:gdLst/>
              <a:ahLst/>
              <a:cxnLst/>
              <a:rect l="l" t="t" r="r" b="b"/>
              <a:pathLst>
                <a:path w="1180" h="1180" extrusionOk="0">
                  <a:moveTo>
                    <a:pt x="1071" y="1"/>
                  </a:moveTo>
                  <a:lnTo>
                    <a:pt x="0" y="109"/>
                  </a:lnTo>
                  <a:lnTo>
                    <a:pt x="108" y="1180"/>
                  </a:lnTo>
                  <a:lnTo>
                    <a:pt x="1179" y="1072"/>
                  </a:lnTo>
                  <a:lnTo>
                    <a:pt x="107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5"/>
            <p:cNvSpPr/>
            <p:nvPr/>
          </p:nvSpPr>
          <p:spPr>
            <a:xfrm>
              <a:off x="-2338487" y="3387788"/>
              <a:ext cx="41650" cy="41650"/>
            </a:xfrm>
            <a:custGeom>
              <a:avLst/>
              <a:gdLst/>
              <a:ahLst/>
              <a:cxnLst/>
              <a:rect l="l" t="t" r="r" b="b"/>
              <a:pathLst>
                <a:path w="1666" h="1666" extrusionOk="0">
                  <a:moveTo>
                    <a:pt x="1513" y="0"/>
                  </a:moveTo>
                  <a:lnTo>
                    <a:pt x="1" y="153"/>
                  </a:lnTo>
                  <a:lnTo>
                    <a:pt x="145" y="1665"/>
                  </a:lnTo>
                  <a:lnTo>
                    <a:pt x="1666" y="1512"/>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5"/>
            <p:cNvSpPr/>
            <p:nvPr/>
          </p:nvSpPr>
          <p:spPr>
            <a:xfrm>
              <a:off x="-2547962" y="3414563"/>
              <a:ext cx="41650" cy="41650"/>
            </a:xfrm>
            <a:custGeom>
              <a:avLst/>
              <a:gdLst/>
              <a:ahLst/>
              <a:cxnLst/>
              <a:rect l="l" t="t" r="r" b="b"/>
              <a:pathLst>
                <a:path w="1666" h="1666" extrusionOk="0">
                  <a:moveTo>
                    <a:pt x="1512" y="0"/>
                  </a:moveTo>
                  <a:lnTo>
                    <a:pt x="0" y="153"/>
                  </a:lnTo>
                  <a:lnTo>
                    <a:pt x="153" y="1665"/>
                  </a:lnTo>
                  <a:lnTo>
                    <a:pt x="1665" y="1512"/>
                  </a:lnTo>
                  <a:lnTo>
                    <a:pt x="151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5"/>
            <p:cNvSpPr/>
            <p:nvPr/>
          </p:nvSpPr>
          <p:spPr>
            <a:xfrm>
              <a:off x="-2943087" y="3491963"/>
              <a:ext cx="26800" cy="26800"/>
            </a:xfrm>
            <a:custGeom>
              <a:avLst/>
              <a:gdLst/>
              <a:ahLst/>
              <a:cxnLst/>
              <a:rect l="l" t="t" r="r" b="b"/>
              <a:pathLst>
                <a:path w="1072" h="1072" extrusionOk="0">
                  <a:moveTo>
                    <a:pt x="972" y="0"/>
                  </a:moveTo>
                  <a:lnTo>
                    <a:pt x="0" y="99"/>
                  </a:lnTo>
                  <a:lnTo>
                    <a:pt x="99" y="1071"/>
                  </a:lnTo>
                  <a:lnTo>
                    <a:pt x="1071" y="972"/>
                  </a:lnTo>
                  <a:lnTo>
                    <a:pt x="9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5"/>
            <p:cNvSpPr/>
            <p:nvPr/>
          </p:nvSpPr>
          <p:spPr>
            <a:xfrm>
              <a:off x="-2306312" y="3224413"/>
              <a:ext cx="41675" cy="41650"/>
            </a:xfrm>
            <a:custGeom>
              <a:avLst/>
              <a:gdLst/>
              <a:ahLst/>
              <a:cxnLst/>
              <a:rect l="l" t="t" r="r" b="b"/>
              <a:pathLst>
                <a:path w="1667" h="1666" extrusionOk="0">
                  <a:moveTo>
                    <a:pt x="1513" y="1"/>
                  </a:moveTo>
                  <a:lnTo>
                    <a:pt x="1" y="154"/>
                  </a:lnTo>
                  <a:lnTo>
                    <a:pt x="154"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0" name="Google Shape;1570;p15"/>
          <p:cNvGrpSpPr/>
          <p:nvPr/>
        </p:nvGrpSpPr>
        <p:grpSpPr>
          <a:xfrm rot="-939060">
            <a:off x="2594495" y="3799731"/>
            <a:ext cx="3722698" cy="2766911"/>
            <a:chOff x="-2972337" y="2908738"/>
            <a:chExt cx="873075" cy="648950"/>
          </a:xfrm>
        </p:grpSpPr>
        <p:sp>
          <p:nvSpPr>
            <p:cNvPr id="1571" name="Google Shape;1571;p15"/>
            <p:cNvSpPr/>
            <p:nvPr/>
          </p:nvSpPr>
          <p:spPr>
            <a:xfrm>
              <a:off x="-2221462" y="3089638"/>
              <a:ext cx="24325" cy="24325"/>
            </a:xfrm>
            <a:custGeom>
              <a:avLst/>
              <a:gdLst/>
              <a:ahLst/>
              <a:cxnLst/>
              <a:rect l="l" t="t" r="r" b="b"/>
              <a:pathLst>
                <a:path w="973" h="973" extrusionOk="0">
                  <a:moveTo>
                    <a:pt x="882" y="0"/>
                  </a:moveTo>
                  <a:lnTo>
                    <a:pt x="0" y="90"/>
                  </a:lnTo>
                  <a:lnTo>
                    <a:pt x="81" y="972"/>
                  </a:lnTo>
                  <a:lnTo>
                    <a:pt x="972" y="882"/>
                  </a:lnTo>
                  <a:lnTo>
                    <a:pt x="88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5"/>
            <p:cNvSpPr/>
            <p:nvPr/>
          </p:nvSpPr>
          <p:spPr>
            <a:xfrm>
              <a:off x="-2339387" y="3041488"/>
              <a:ext cx="24325" cy="24325"/>
            </a:xfrm>
            <a:custGeom>
              <a:avLst/>
              <a:gdLst/>
              <a:ahLst/>
              <a:cxnLst/>
              <a:rect l="l" t="t" r="r" b="b"/>
              <a:pathLst>
                <a:path w="973" h="973" extrusionOk="0">
                  <a:moveTo>
                    <a:pt x="883" y="0"/>
                  </a:moveTo>
                  <a:lnTo>
                    <a:pt x="1" y="90"/>
                  </a:lnTo>
                  <a:lnTo>
                    <a:pt x="91" y="972"/>
                  </a:lnTo>
                  <a:lnTo>
                    <a:pt x="973" y="882"/>
                  </a:lnTo>
                  <a:lnTo>
                    <a:pt x="88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5"/>
            <p:cNvSpPr/>
            <p:nvPr/>
          </p:nvSpPr>
          <p:spPr>
            <a:xfrm>
              <a:off x="-2180062" y="3276388"/>
              <a:ext cx="20725" cy="20950"/>
            </a:xfrm>
            <a:custGeom>
              <a:avLst/>
              <a:gdLst/>
              <a:ahLst/>
              <a:cxnLst/>
              <a:rect l="l" t="t" r="r" b="b"/>
              <a:pathLst>
                <a:path w="829" h="838" extrusionOk="0">
                  <a:moveTo>
                    <a:pt x="756" y="1"/>
                  </a:moveTo>
                  <a:lnTo>
                    <a:pt x="0" y="82"/>
                  </a:lnTo>
                  <a:lnTo>
                    <a:pt x="72" y="838"/>
                  </a:lnTo>
                  <a:lnTo>
                    <a:pt x="828"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5"/>
            <p:cNvSpPr/>
            <p:nvPr/>
          </p:nvSpPr>
          <p:spPr>
            <a:xfrm>
              <a:off x="-2208412" y="3459788"/>
              <a:ext cx="20725" cy="20725"/>
            </a:xfrm>
            <a:custGeom>
              <a:avLst/>
              <a:gdLst/>
              <a:ahLst/>
              <a:cxnLst/>
              <a:rect l="l" t="t" r="r" b="b"/>
              <a:pathLst>
                <a:path w="829" h="829" extrusionOk="0">
                  <a:moveTo>
                    <a:pt x="756" y="0"/>
                  </a:moveTo>
                  <a:lnTo>
                    <a:pt x="0" y="72"/>
                  </a:lnTo>
                  <a:lnTo>
                    <a:pt x="72" y="828"/>
                  </a:lnTo>
                  <a:lnTo>
                    <a:pt x="828" y="756"/>
                  </a:lnTo>
                  <a:lnTo>
                    <a:pt x="756"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5"/>
            <p:cNvSpPr/>
            <p:nvPr/>
          </p:nvSpPr>
          <p:spPr>
            <a:xfrm>
              <a:off x="-2125837" y="3418838"/>
              <a:ext cx="26575" cy="26800"/>
            </a:xfrm>
            <a:custGeom>
              <a:avLst/>
              <a:gdLst/>
              <a:ahLst/>
              <a:cxnLst/>
              <a:rect l="l" t="t" r="r" b="b"/>
              <a:pathLst>
                <a:path w="1063" h="1072" extrusionOk="0">
                  <a:moveTo>
                    <a:pt x="972" y="0"/>
                  </a:moveTo>
                  <a:lnTo>
                    <a:pt x="0" y="99"/>
                  </a:lnTo>
                  <a:lnTo>
                    <a:pt x="90" y="1071"/>
                  </a:lnTo>
                  <a:lnTo>
                    <a:pt x="1063" y="972"/>
                  </a:lnTo>
                  <a:lnTo>
                    <a:pt x="9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5"/>
            <p:cNvSpPr/>
            <p:nvPr/>
          </p:nvSpPr>
          <p:spPr>
            <a:xfrm>
              <a:off x="-2524337" y="3216763"/>
              <a:ext cx="41650" cy="41425"/>
            </a:xfrm>
            <a:custGeom>
              <a:avLst/>
              <a:gdLst/>
              <a:ahLst/>
              <a:cxnLst/>
              <a:rect l="l" t="t" r="r" b="b"/>
              <a:pathLst>
                <a:path w="1666" h="1657" extrusionOk="0">
                  <a:moveTo>
                    <a:pt x="1513" y="1"/>
                  </a:moveTo>
                  <a:lnTo>
                    <a:pt x="0" y="145"/>
                  </a:lnTo>
                  <a:lnTo>
                    <a:pt x="153" y="1657"/>
                  </a:lnTo>
                  <a:lnTo>
                    <a:pt x="1666" y="1504"/>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5"/>
            <p:cNvSpPr/>
            <p:nvPr/>
          </p:nvSpPr>
          <p:spPr>
            <a:xfrm>
              <a:off x="-2491487" y="3062638"/>
              <a:ext cx="41650" cy="41650"/>
            </a:xfrm>
            <a:custGeom>
              <a:avLst/>
              <a:gdLst/>
              <a:ahLst/>
              <a:cxnLst/>
              <a:rect l="l" t="t" r="r" b="b"/>
              <a:pathLst>
                <a:path w="1666" h="1666" extrusionOk="0">
                  <a:moveTo>
                    <a:pt x="1513" y="0"/>
                  </a:moveTo>
                  <a:lnTo>
                    <a:pt x="1" y="153"/>
                  </a:lnTo>
                  <a:lnTo>
                    <a:pt x="145" y="1665"/>
                  </a:lnTo>
                  <a:lnTo>
                    <a:pt x="1666" y="1512"/>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5"/>
            <p:cNvSpPr/>
            <p:nvPr/>
          </p:nvSpPr>
          <p:spPr>
            <a:xfrm>
              <a:off x="-2921487" y="3106738"/>
              <a:ext cx="24325" cy="24325"/>
            </a:xfrm>
            <a:custGeom>
              <a:avLst/>
              <a:gdLst/>
              <a:ahLst/>
              <a:cxnLst/>
              <a:rect l="l" t="t" r="r" b="b"/>
              <a:pathLst>
                <a:path w="973" h="973" extrusionOk="0">
                  <a:moveTo>
                    <a:pt x="882" y="0"/>
                  </a:moveTo>
                  <a:lnTo>
                    <a:pt x="0" y="90"/>
                  </a:lnTo>
                  <a:lnTo>
                    <a:pt x="90" y="973"/>
                  </a:lnTo>
                  <a:lnTo>
                    <a:pt x="972" y="883"/>
                  </a:lnTo>
                  <a:lnTo>
                    <a:pt x="88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5"/>
            <p:cNvSpPr/>
            <p:nvPr/>
          </p:nvSpPr>
          <p:spPr>
            <a:xfrm>
              <a:off x="-2602637" y="3133738"/>
              <a:ext cx="20950" cy="20725"/>
            </a:xfrm>
            <a:custGeom>
              <a:avLst/>
              <a:gdLst/>
              <a:ahLst/>
              <a:cxnLst/>
              <a:rect l="l" t="t" r="r" b="b"/>
              <a:pathLst>
                <a:path w="838" h="829" extrusionOk="0">
                  <a:moveTo>
                    <a:pt x="756" y="1"/>
                  </a:moveTo>
                  <a:lnTo>
                    <a:pt x="0" y="73"/>
                  </a:lnTo>
                  <a:lnTo>
                    <a:pt x="81" y="829"/>
                  </a:lnTo>
                  <a:lnTo>
                    <a:pt x="837"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5"/>
            <p:cNvSpPr/>
            <p:nvPr/>
          </p:nvSpPr>
          <p:spPr>
            <a:xfrm>
              <a:off x="-2385962" y="3528188"/>
              <a:ext cx="29500" cy="29500"/>
            </a:xfrm>
            <a:custGeom>
              <a:avLst/>
              <a:gdLst/>
              <a:ahLst/>
              <a:cxnLst/>
              <a:rect l="l" t="t" r="r" b="b"/>
              <a:pathLst>
                <a:path w="1180" h="1180" extrusionOk="0">
                  <a:moveTo>
                    <a:pt x="1072" y="0"/>
                  </a:moveTo>
                  <a:lnTo>
                    <a:pt x="1" y="108"/>
                  </a:lnTo>
                  <a:lnTo>
                    <a:pt x="109" y="1180"/>
                  </a:lnTo>
                  <a:lnTo>
                    <a:pt x="1180" y="1072"/>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5"/>
            <p:cNvSpPr/>
            <p:nvPr/>
          </p:nvSpPr>
          <p:spPr>
            <a:xfrm>
              <a:off x="-2779062" y="2908738"/>
              <a:ext cx="29725" cy="29500"/>
            </a:xfrm>
            <a:custGeom>
              <a:avLst/>
              <a:gdLst/>
              <a:ahLst/>
              <a:cxnLst/>
              <a:rect l="l" t="t" r="r" b="b"/>
              <a:pathLst>
                <a:path w="1189" h="1180" extrusionOk="0">
                  <a:moveTo>
                    <a:pt x="1081" y="0"/>
                  </a:moveTo>
                  <a:lnTo>
                    <a:pt x="1" y="108"/>
                  </a:lnTo>
                  <a:lnTo>
                    <a:pt x="109" y="1179"/>
                  </a:lnTo>
                  <a:lnTo>
                    <a:pt x="1189" y="1071"/>
                  </a:lnTo>
                  <a:lnTo>
                    <a:pt x="108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5"/>
            <p:cNvSpPr/>
            <p:nvPr/>
          </p:nvSpPr>
          <p:spPr>
            <a:xfrm>
              <a:off x="-2712012" y="3043063"/>
              <a:ext cx="29525" cy="29500"/>
            </a:xfrm>
            <a:custGeom>
              <a:avLst/>
              <a:gdLst/>
              <a:ahLst/>
              <a:cxnLst/>
              <a:rect l="l" t="t" r="r" b="b"/>
              <a:pathLst>
                <a:path w="1181"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5"/>
            <p:cNvSpPr/>
            <p:nvPr/>
          </p:nvSpPr>
          <p:spPr>
            <a:xfrm>
              <a:off x="-2972337" y="3271663"/>
              <a:ext cx="29500" cy="29500"/>
            </a:xfrm>
            <a:custGeom>
              <a:avLst/>
              <a:gdLst/>
              <a:ahLst/>
              <a:cxnLst/>
              <a:rect l="l" t="t" r="r" b="b"/>
              <a:pathLst>
                <a:path w="1180" h="1180" extrusionOk="0">
                  <a:moveTo>
                    <a:pt x="1071" y="1"/>
                  </a:moveTo>
                  <a:lnTo>
                    <a:pt x="0" y="109"/>
                  </a:lnTo>
                  <a:lnTo>
                    <a:pt x="108" y="1180"/>
                  </a:lnTo>
                  <a:lnTo>
                    <a:pt x="1179" y="1072"/>
                  </a:lnTo>
                  <a:lnTo>
                    <a:pt x="107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5"/>
            <p:cNvSpPr/>
            <p:nvPr/>
          </p:nvSpPr>
          <p:spPr>
            <a:xfrm>
              <a:off x="-2860962" y="3145438"/>
              <a:ext cx="29500" cy="29500"/>
            </a:xfrm>
            <a:custGeom>
              <a:avLst/>
              <a:gdLst/>
              <a:ahLst/>
              <a:cxnLst/>
              <a:rect l="l" t="t" r="r" b="b"/>
              <a:pathLst>
                <a:path w="1180"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5"/>
            <p:cNvSpPr/>
            <p:nvPr/>
          </p:nvSpPr>
          <p:spPr>
            <a:xfrm>
              <a:off x="-2661587" y="3184363"/>
              <a:ext cx="29500" cy="29500"/>
            </a:xfrm>
            <a:custGeom>
              <a:avLst/>
              <a:gdLst/>
              <a:ahLst/>
              <a:cxnLst/>
              <a:rect l="l" t="t" r="r" b="b"/>
              <a:pathLst>
                <a:path w="1180" h="1180" extrusionOk="0">
                  <a:moveTo>
                    <a:pt x="1071" y="1"/>
                  </a:moveTo>
                  <a:lnTo>
                    <a:pt x="0" y="109"/>
                  </a:lnTo>
                  <a:lnTo>
                    <a:pt x="108" y="1180"/>
                  </a:lnTo>
                  <a:lnTo>
                    <a:pt x="1179" y="1072"/>
                  </a:lnTo>
                  <a:lnTo>
                    <a:pt x="107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5"/>
            <p:cNvSpPr/>
            <p:nvPr/>
          </p:nvSpPr>
          <p:spPr>
            <a:xfrm>
              <a:off x="-2338487" y="3387788"/>
              <a:ext cx="41650" cy="41650"/>
            </a:xfrm>
            <a:custGeom>
              <a:avLst/>
              <a:gdLst/>
              <a:ahLst/>
              <a:cxnLst/>
              <a:rect l="l" t="t" r="r" b="b"/>
              <a:pathLst>
                <a:path w="1666" h="1666" extrusionOk="0">
                  <a:moveTo>
                    <a:pt x="1513" y="0"/>
                  </a:moveTo>
                  <a:lnTo>
                    <a:pt x="1" y="153"/>
                  </a:lnTo>
                  <a:lnTo>
                    <a:pt x="145" y="1665"/>
                  </a:lnTo>
                  <a:lnTo>
                    <a:pt x="1666" y="1512"/>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5"/>
            <p:cNvSpPr/>
            <p:nvPr/>
          </p:nvSpPr>
          <p:spPr>
            <a:xfrm>
              <a:off x="-2547962" y="3414563"/>
              <a:ext cx="41650" cy="41650"/>
            </a:xfrm>
            <a:custGeom>
              <a:avLst/>
              <a:gdLst/>
              <a:ahLst/>
              <a:cxnLst/>
              <a:rect l="l" t="t" r="r" b="b"/>
              <a:pathLst>
                <a:path w="1666" h="1666" extrusionOk="0">
                  <a:moveTo>
                    <a:pt x="1512" y="0"/>
                  </a:moveTo>
                  <a:lnTo>
                    <a:pt x="0" y="153"/>
                  </a:lnTo>
                  <a:lnTo>
                    <a:pt x="153" y="1665"/>
                  </a:lnTo>
                  <a:lnTo>
                    <a:pt x="1665" y="1512"/>
                  </a:lnTo>
                  <a:lnTo>
                    <a:pt x="151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5"/>
            <p:cNvSpPr/>
            <p:nvPr/>
          </p:nvSpPr>
          <p:spPr>
            <a:xfrm>
              <a:off x="-2943087" y="3491963"/>
              <a:ext cx="26800" cy="26800"/>
            </a:xfrm>
            <a:custGeom>
              <a:avLst/>
              <a:gdLst/>
              <a:ahLst/>
              <a:cxnLst/>
              <a:rect l="l" t="t" r="r" b="b"/>
              <a:pathLst>
                <a:path w="1072" h="1072" extrusionOk="0">
                  <a:moveTo>
                    <a:pt x="972" y="0"/>
                  </a:moveTo>
                  <a:lnTo>
                    <a:pt x="0" y="99"/>
                  </a:lnTo>
                  <a:lnTo>
                    <a:pt x="99" y="1071"/>
                  </a:lnTo>
                  <a:lnTo>
                    <a:pt x="1071" y="972"/>
                  </a:lnTo>
                  <a:lnTo>
                    <a:pt x="9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5"/>
            <p:cNvSpPr/>
            <p:nvPr/>
          </p:nvSpPr>
          <p:spPr>
            <a:xfrm>
              <a:off x="-2306312" y="3224413"/>
              <a:ext cx="41675" cy="41650"/>
            </a:xfrm>
            <a:custGeom>
              <a:avLst/>
              <a:gdLst/>
              <a:ahLst/>
              <a:cxnLst/>
              <a:rect l="l" t="t" r="r" b="b"/>
              <a:pathLst>
                <a:path w="1667" h="1666" extrusionOk="0">
                  <a:moveTo>
                    <a:pt x="1513" y="1"/>
                  </a:moveTo>
                  <a:lnTo>
                    <a:pt x="1" y="154"/>
                  </a:lnTo>
                  <a:lnTo>
                    <a:pt x="154"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0" name="Google Shape;1590;p15"/>
          <p:cNvSpPr txBox="1">
            <a:spLocks noGrp="1"/>
          </p:cNvSpPr>
          <p:nvPr>
            <p:ph type="title"/>
          </p:nvPr>
        </p:nvSpPr>
        <p:spPr>
          <a:xfrm>
            <a:off x="4351040" y="1489850"/>
            <a:ext cx="3651600" cy="19275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sz="5500" b="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91" name="Google Shape;1591;p15"/>
          <p:cNvSpPr txBox="1">
            <a:spLocks noGrp="1"/>
          </p:cNvSpPr>
          <p:nvPr>
            <p:ph type="title" idx="2" hasCustomPrompt="1"/>
          </p:nvPr>
        </p:nvSpPr>
        <p:spPr>
          <a:xfrm>
            <a:off x="1141350" y="1360513"/>
            <a:ext cx="2996700" cy="1927500"/>
          </a:xfrm>
          <a:prstGeom prst="rect">
            <a:avLst/>
          </a:prstGeom>
        </p:spPr>
        <p:txBody>
          <a:bodyPr spcFirstLastPara="1" wrap="square" lIns="0" tIns="0" rIns="0" bIns="0" anchor="ctr" anchorCtr="0">
            <a:noAutofit/>
          </a:bodyPr>
          <a:lstStyle>
            <a:lvl1pPr lvl="0" algn="r" rtl="0">
              <a:spcBef>
                <a:spcPts val="0"/>
              </a:spcBef>
              <a:spcAft>
                <a:spcPts val="0"/>
              </a:spcAft>
              <a:buSzPts val="6000"/>
              <a:buNone/>
              <a:defRPr sz="15800" b="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92" name="Google Shape;1592;p15"/>
          <p:cNvSpPr txBox="1">
            <a:spLocks noGrp="1"/>
          </p:cNvSpPr>
          <p:nvPr>
            <p:ph type="subTitle" idx="1"/>
          </p:nvPr>
        </p:nvSpPr>
        <p:spPr>
          <a:xfrm>
            <a:off x="2286000" y="3348882"/>
            <a:ext cx="4572000" cy="434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593" name="Google Shape;1593;p15"/>
          <p:cNvGrpSpPr/>
          <p:nvPr/>
        </p:nvGrpSpPr>
        <p:grpSpPr>
          <a:xfrm>
            <a:off x="5347301" y="906627"/>
            <a:ext cx="552484" cy="527766"/>
            <a:chOff x="463675" y="309009"/>
            <a:chExt cx="739901" cy="706704"/>
          </a:xfrm>
        </p:grpSpPr>
        <p:sp>
          <p:nvSpPr>
            <p:cNvPr id="1594" name="Google Shape;1594;p15"/>
            <p:cNvSpPr/>
            <p:nvPr/>
          </p:nvSpPr>
          <p:spPr>
            <a:xfrm>
              <a:off x="662858" y="853056"/>
              <a:ext cx="148045" cy="162657"/>
            </a:xfrm>
            <a:custGeom>
              <a:avLst/>
              <a:gdLst/>
              <a:ahLst/>
              <a:cxnLst/>
              <a:rect l="l" t="t" r="r" b="b"/>
              <a:pathLst>
                <a:path w="1378" h="1514" extrusionOk="0">
                  <a:moveTo>
                    <a:pt x="721" y="1"/>
                  </a:moveTo>
                  <a:lnTo>
                    <a:pt x="109" y="361"/>
                  </a:lnTo>
                  <a:cubicBezTo>
                    <a:pt x="19" y="406"/>
                    <a:pt x="1" y="496"/>
                    <a:pt x="46" y="586"/>
                  </a:cubicBezTo>
                  <a:lnTo>
                    <a:pt x="541" y="1432"/>
                  </a:lnTo>
                  <a:cubicBezTo>
                    <a:pt x="576" y="1484"/>
                    <a:pt x="626" y="1514"/>
                    <a:pt x="678" y="1514"/>
                  </a:cubicBezTo>
                  <a:cubicBezTo>
                    <a:pt x="707" y="1514"/>
                    <a:pt x="737" y="1505"/>
                    <a:pt x="766" y="1486"/>
                  </a:cubicBezTo>
                  <a:lnTo>
                    <a:pt x="1378" y="1126"/>
                  </a:lnTo>
                  <a:lnTo>
                    <a:pt x="1216" y="847"/>
                  </a:lnTo>
                  <a:lnTo>
                    <a:pt x="811" y="1081"/>
                  </a:lnTo>
                  <a:lnTo>
                    <a:pt x="487" y="514"/>
                  </a:lnTo>
                  <a:lnTo>
                    <a:pt x="829" y="316"/>
                  </a:lnTo>
                  <a:lnTo>
                    <a:pt x="802" y="136"/>
                  </a:lnTo>
                  <a:lnTo>
                    <a:pt x="721" y="1"/>
                  </a:ln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15"/>
            <p:cNvSpPr/>
            <p:nvPr/>
          </p:nvSpPr>
          <p:spPr>
            <a:xfrm>
              <a:off x="750847" y="824049"/>
              <a:ext cx="147079" cy="144178"/>
            </a:xfrm>
            <a:custGeom>
              <a:avLst/>
              <a:gdLst/>
              <a:ahLst/>
              <a:cxnLst/>
              <a:rect l="l" t="t" r="r" b="b"/>
              <a:pathLst>
                <a:path w="1369" h="1342" extrusionOk="0">
                  <a:moveTo>
                    <a:pt x="352" y="1"/>
                  </a:moveTo>
                  <a:lnTo>
                    <a:pt x="1" y="208"/>
                  </a:lnTo>
                  <a:lnTo>
                    <a:pt x="658" y="1342"/>
                  </a:lnTo>
                  <a:lnTo>
                    <a:pt x="1369" y="928"/>
                  </a:lnTo>
                  <a:lnTo>
                    <a:pt x="1198" y="649"/>
                  </a:lnTo>
                  <a:lnTo>
                    <a:pt x="847" y="856"/>
                  </a:lnTo>
                  <a:lnTo>
                    <a:pt x="352" y="1"/>
                  </a:ln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5"/>
            <p:cNvSpPr/>
            <p:nvPr/>
          </p:nvSpPr>
          <p:spPr>
            <a:xfrm>
              <a:off x="838836" y="749919"/>
              <a:ext cx="154921" cy="162334"/>
            </a:xfrm>
            <a:custGeom>
              <a:avLst/>
              <a:gdLst/>
              <a:ahLst/>
              <a:cxnLst/>
              <a:rect l="l" t="t" r="r" b="b"/>
              <a:pathLst>
                <a:path w="1442" h="1511" extrusionOk="0">
                  <a:moveTo>
                    <a:pt x="631" y="430"/>
                  </a:moveTo>
                  <a:lnTo>
                    <a:pt x="955" y="997"/>
                  </a:lnTo>
                  <a:lnTo>
                    <a:pt x="820" y="1078"/>
                  </a:lnTo>
                  <a:lnTo>
                    <a:pt x="487" y="520"/>
                  </a:lnTo>
                  <a:lnTo>
                    <a:pt x="631" y="430"/>
                  </a:lnTo>
                  <a:close/>
                  <a:moveTo>
                    <a:pt x="761" y="1"/>
                  </a:moveTo>
                  <a:cubicBezTo>
                    <a:pt x="731" y="1"/>
                    <a:pt x="699" y="9"/>
                    <a:pt x="667" y="25"/>
                  </a:cubicBezTo>
                  <a:lnTo>
                    <a:pt x="109" y="358"/>
                  </a:lnTo>
                  <a:cubicBezTo>
                    <a:pt x="28" y="403"/>
                    <a:pt x="1" y="502"/>
                    <a:pt x="46" y="583"/>
                  </a:cubicBezTo>
                  <a:lnTo>
                    <a:pt x="550" y="1429"/>
                  </a:lnTo>
                  <a:cubicBezTo>
                    <a:pt x="579" y="1481"/>
                    <a:pt x="627" y="1511"/>
                    <a:pt x="679" y="1511"/>
                  </a:cubicBezTo>
                  <a:cubicBezTo>
                    <a:pt x="707" y="1511"/>
                    <a:pt x="737" y="1502"/>
                    <a:pt x="766" y="1483"/>
                  </a:cubicBezTo>
                  <a:lnTo>
                    <a:pt x="1333" y="1159"/>
                  </a:lnTo>
                  <a:cubicBezTo>
                    <a:pt x="1414" y="1105"/>
                    <a:pt x="1441" y="1015"/>
                    <a:pt x="1396" y="934"/>
                  </a:cubicBezTo>
                  <a:lnTo>
                    <a:pt x="892" y="79"/>
                  </a:lnTo>
                  <a:cubicBezTo>
                    <a:pt x="863" y="27"/>
                    <a:pt x="816" y="1"/>
                    <a:pt x="761"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5"/>
            <p:cNvSpPr/>
            <p:nvPr/>
          </p:nvSpPr>
          <p:spPr>
            <a:xfrm>
              <a:off x="940361" y="681913"/>
              <a:ext cx="161690" cy="168995"/>
            </a:xfrm>
            <a:custGeom>
              <a:avLst/>
              <a:gdLst/>
              <a:ahLst/>
              <a:cxnLst/>
              <a:rect l="l" t="t" r="r" b="b"/>
              <a:pathLst>
                <a:path w="1505" h="1573" extrusionOk="0">
                  <a:moveTo>
                    <a:pt x="847" y="1"/>
                  </a:moveTo>
                  <a:lnTo>
                    <a:pt x="487" y="208"/>
                  </a:lnTo>
                  <a:lnTo>
                    <a:pt x="991" y="1054"/>
                  </a:lnTo>
                  <a:lnTo>
                    <a:pt x="847" y="1144"/>
                  </a:lnTo>
                  <a:lnTo>
                    <a:pt x="352" y="289"/>
                  </a:lnTo>
                  <a:lnTo>
                    <a:pt x="1" y="496"/>
                  </a:lnTo>
                  <a:lnTo>
                    <a:pt x="577" y="1486"/>
                  </a:lnTo>
                  <a:cubicBezTo>
                    <a:pt x="606" y="1544"/>
                    <a:pt x="659" y="1573"/>
                    <a:pt x="714" y="1573"/>
                  </a:cubicBezTo>
                  <a:cubicBezTo>
                    <a:pt x="743" y="1573"/>
                    <a:pt x="774" y="1564"/>
                    <a:pt x="802" y="1549"/>
                  </a:cubicBezTo>
                  <a:lnTo>
                    <a:pt x="1504" y="1135"/>
                  </a:lnTo>
                  <a:lnTo>
                    <a:pt x="847" y="1"/>
                  </a:ln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5"/>
            <p:cNvSpPr/>
            <p:nvPr/>
          </p:nvSpPr>
          <p:spPr>
            <a:xfrm>
              <a:off x="1044895" y="627122"/>
              <a:ext cx="158681" cy="168028"/>
            </a:xfrm>
            <a:custGeom>
              <a:avLst/>
              <a:gdLst/>
              <a:ahLst/>
              <a:cxnLst/>
              <a:rect l="l" t="t" r="r" b="b"/>
              <a:pathLst>
                <a:path w="1477" h="1564" extrusionOk="0">
                  <a:moveTo>
                    <a:pt x="666" y="430"/>
                  </a:moveTo>
                  <a:lnTo>
                    <a:pt x="990" y="997"/>
                  </a:lnTo>
                  <a:lnTo>
                    <a:pt x="846" y="1078"/>
                  </a:lnTo>
                  <a:lnTo>
                    <a:pt x="522" y="511"/>
                  </a:lnTo>
                  <a:lnTo>
                    <a:pt x="666" y="430"/>
                  </a:lnTo>
                  <a:close/>
                  <a:moveTo>
                    <a:pt x="799" y="1"/>
                  </a:moveTo>
                  <a:cubicBezTo>
                    <a:pt x="770" y="1"/>
                    <a:pt x="740" y="9"/>
                    <a:pt x="711" y="25"/>
                  </a:cubicBezTo>
                  <a:lnTo>
                    <a:pt x="0" y="439"/>
                  </a:lnTo>
                  <a:lnTo>
                    <a:pt x="666" y="1564"/>
                  </a:lnTo>
                  <a:lnTo>
                    <a:pt x="1368" y="1150"/>
                  </a:lnTo>
                  <a:cubicBezTo>
                    <a:pt x="1449" y="1105"/>
                    <a:pt x="1476" y="1015"/>
                    <a:pt x="1431" y="934"/>
                  </a:cubicBezTo>
                  <a:lnTo>
                    <a:pt x="927" y="79"/>
                  </a:lnTo>
                  <a:cubicBezTo>
                    <a:pt x="898" y="27"/>
                    <a:pt x="851" y="1"/>
                    <a:pt x="799"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5"/>
            <p:cNvSpPr/>
            <p:nvPr/>
          </p:nvSpPr>
          <p:spPr>
            <a:xfrm>
              <a:off x="463675" y="309009"/>
              <a:ext cx="697361" cy="543191"/>
            </a:xfrm>
            <a:custGeom>
              <a:avLst/>
              <a:gdLst/>
              <a:ahLst/>
              <a:cxnLst/>
              <a:rect l="l" t="t" r="r" b="b"/>
              <a:pathLst>
                <a:path w="6491" h="5056" extrusionOk="0">
                  <a:moveTo>
                    <a:pt x="2590" y="1"/>
                  </a:moveTo>
                  <a:cubicBezTo>
                    <a:pt x="2478" y="1"/>
                    <a:pt x="2367" y="23"/>
                    <a:pt x="2260" y="70"/>
                  </a:cubicBezTo>
                  <a:cubicBezTo>
                    <a:pt x="1" y="1042"/>
                    <a:pt x="1522" y="3364"/>
                    <a:pt x="1522" y="3364"/>
                  </a:cubicBezTo>
                  <a:cubicBezTo>
                    <a:pt x="1522" y="3364"/>
                    <a:pt x="1362" y="3304"/>
                    <a:pt x="1163" y="3304"/>
                  </a:cubicBezTo>
                  <a:cubicBezTo>
                    <a:pt x="879" y="3304"/>
                    <a:pt x="515" y="3425"/>
                    <a:pt x="415" y="4012"/>
                  </a:cubicBezTo>
                  <a:cubicBezTo>
                    <a:pt x="244" y="5011"/>
                    <a:pt x="1855" y="5056"/>
                    <a:pt x="1855" y="5056"/>
                  </a:cubicBezTo>
                  <a:lnTo>
                    <a:pt x="5455" y="2941"/>
                  </a:lnTo>
                  <a:cubicBezTo>
                    <a:pt x="6490" y="2077"/>
                    <a:pt x="6013" y="493"/>
                    <a:pt x="4969" y="196"/>
                  </a:cubicBezTo>
                  <a:cubicBezTo>
                    <a:pt x="4851" y="161"/>
                    <a:pt x="4742" y="146"/>
                    <a:pt x="4643" y="146"/>
                  </a:cubicBezTo>
                  <a:cubicBezTo>
                    <a:pt x="3803" y="146"/>
                    <a:pt x="3637" y="1249"/>
                    <a:pt x="3637" y="1249"/>
                  </a:cubicBezTo>
                  <a:cubicBezTo>
                    <a:pt x="3615" y="479"/>
                    <a:pt x="3105" y="1"/>
                    <a:pt x="2590"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0" name="Google Shape;1600;p15"/>
          <p:cNvGrpSpPr/>
          <p:nvPr/>
        </p:nvGrpSpPr>
        <p:grpSpPr>
          <a:xfrm rot="3423584">
            <a:off x="2989991" y="932095"/>
            <a:ext cx="552513" cy="476834"/>
            <a:chOff x="2100925" y="-2214037"/>
            <a:chExt cx="2136822" cy="1844136"/>
          </a:xfrm>
        </p:grpSpPr>
        <p:sp>
          <p:nvSpPr>
            <p:cNvPr id="1601" name="Google Shape;1601;p15"/>
            <p:cNvSpPr/>
            <p:nvPr/>
          </p:nvSpPr>
          <p:spPr>
            <a:xfrm>
              <a:off x="3072997" y="-865603"/>
              <a:ext cx="564374" cy="495703"/>
            </a:xfrm>
            <a:custGeom>
              <a:avLst/>
              <a:gdLst/>
              <a:ahLst/>
              <a:cxnLst/>
              <a:rect l="l" t="t" r="r" b="b"/>
              <a:pathLst>
                <a:path w="1693" h="1487" extrusionOk="0">
                  <a:moveTo>
                    <a:pt x="858" y="0"/>
                  </a:moveTo>
                  <a:cubicBezTo>
                    <a:pt x="615" y="0"/>
                    <a:pt x="375" y="119"/>
                    <a:pt x="226" y="337"/>
                  </a:cubicBezTo>
                  <a:cubicBezTo>
                    <a:pt x="1" y="679"/>
                    <a:pt x="100" y="1138"/>
                    <a:pt x="442" y="1363"/>
                  </a:cubicBezTo>
                  <a:cubicBezTo>
                    <a:pt x="569" y="1447"/>
                    <a:pt x="712" y="1487"/>
                    <a:pt x="853" y="1487"/>
                  </a:cubicBezTo>
                  <a:cubicBezTo>
                    <a:pt x="1092" y="1487"/>
                    <a:pt x="1326" y="1371"/>
                    <a:pt x="1468" y="1156"/>
                  </a:cubicBezTo>
                  <a:cubicBezTo>
                    <a:pt x="1693" y="814"/>
                    <a:pt x="1603" y="346"/>
                    <a:pt x="1261" y="121"/>
                  </a:cubicBezTo>
                  <a:cubicBezTo>
                    <a:pt x="1137" y="39"/>
                    <a:pt x="997" y="0"/>
                    <a:pt x="858" y="0"/>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5"/>
            <p:cNvSpPr/>
            <p:nvPr/>
          </p:nvSpPr>
          <p:spPr>
            <a:xfrm>
              <a:off x="2730972" y="-1280968"/>
              <a:ext cx="1113747" cy="513037"/>
            </a:xfrm>
            <a:custGeom>
              <a:avLst/>
              <a:gdLst/>
              <a:ahLst/>
              <a:cxnLst/>
              <a:rect l="l" t="t" r="r" b="b"/>
              <a:pathLst>
                <a:path w="3341" h="1539" extrusionOk="0">
                  <a:moveTo>
                    <a:pt x="1845" y="1"/>
                  </a:moveTo>
                  <a:cubicBezTo>
                    <a:pt x="1741" y="1"/>
                    <a:pt x="1636" y="9"/>
                    <a:pt x="1531" y="26"/>
                  </a:cubicBezTo>
                  <a:cubicBezTo>
                    <a:pt x="856" y="134"/>
                    <a:pt x="316" y="566"/>
                    <a:pt x="1" y="1169"/>
                  </a:cubicBezTo>
                  <a:lnTo>
                    <a:pt x="361" y="1538"/>
                  </a:lnTo>
                  <a:cubicBezTo>
                    <a:pt x="604" y="1016"/>
                    <a:pt x="1054" y="638"/>
                    <a:pt x="1612" y="548"/>
                  </a:cubicBezTo>
                  <a:cubicBezTo>
                    <a:pt x="1694" y="535"/>
                    <a:pt x="1776" y="528"/>
                    <a:pt x="1857" y="528"/>
                  </a:cubicBezTo>
                  <a:cubicBezTo>
                    <a:pt x="2328" y="528"/>
                    <a:pt x="2776" y="744"/>
                    <a:pt x="3106" y="1097"/>
                  </a:cubicBezTo>
                  <a:lnTo>
                    <a:pt x="3340" y="629"/>
                  </a:lnTo>
                  <a:cubicBezTo>
                    <a:pt x="2923" y="235"/>
                    <a:pt x="2398" y="1"/>
                    <a:pt x="1845"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5"/>
            <p:cNvSpPr/>
            <p:nvPr/>
          </p:nvSpPr>
          <p:spPr>
            <a:xfrm>
              <a:off x="2436950" y="-1714666"/>
              <a:ext cx="1590782" cy="661715"/>
            </a:xfrm>
            <a:custGeom>
              <a:avLst/>
              <a:gdLst/>
              <a:ahLst/>
              <a:cxnLst/>
              <a:rect l="l" t="t" r="r" b="b"/>
              <a:pathLst>
                <a:path w="4772" h="1985" extrusionOk="0">
                  <a:moveTo>
                    <a:pt x="2682" y="1"/>
                  </a:moveTo>
                  <a:cubicBezTo>
                    <a:pt x="2524" y="1"/>
                    <a:pt x="2365" y="14"/>
                    <a:pt x="2206" y="40"/>
                  </a:cubicBezTo>
                  <a:cubicBezTo>
                    <a:pt x="1270" y="193"/>
                    <a:pt x="496" y="769"/>
                    <a:pt x="1" y="1570"/>
                  </a:cubicBezTo>
                  <a:lnTo>
                    <a:pt x="415" y="1984"/>
                  </a:lnTo>
                  <a:cubicBezTo>
                    <a:pt x="820" y="1282"/>
                    <a:pt x="1486" y="769"/>
                    <a:pt x="2296" y="634"/>
                  </a:cubicBezTo>
                  <a:cubicBezTo>
                    <a:pt x="2426" y="614"/>
                    <a:pt x="2555" y="604"/>
                    <a:pt x="2683" y="604"/>
                  </a:cubicBezTo>
                  <a:cubicBezTo>
                    <a:pt x="3355" y="604"/>
                    <a:pt x="3996" y="873"/>
                    <a:pt x="4510" y="1327"/>
                  </a:cubicBezTo>
                  <a:lnTo>
                    <a:pt x="4771" y="796"/>
                  </a:lnTo>
                  <a:cubicBezTo>
                    <a:pt x="4175" y="297"/>
                    <a:pt x="3443" y="1"/>
                    <a:pt x="2682"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5"/>
            <p:cNvSpPr/>
            <p:nvPr/>
          </p:nvSpPr>
          <p:spPr>
            <a:xfrm>
              <a:off x="2100925" y="-2214037"/>
              <a:ext cx="2136822" cy="830727"/>
            </a:xfrm>
            <a:custGeom>
              <a:avLst/>
              <a:gdLst/>
              <a:ahLst/>
              <a:cxnLst/>
              <a:rect l="l" t="t" r="r" b="b"/>
              <a:pathLst>
                <a:path w="6410" h="2492" extrusionOk="0">
                  <a:moveTo>
                    <a:pt x="3628" y="1"/>
                  </a:moveTo>
                  <a:cubicBezTo>
                    <a:pt x="3410" y="1"/>
                    <a:pt x="3191" y="18"/>
                    <a:pt x="2971" y="53"/>
                  </a:cubicBezTo>
                  <a:cubicBezTo>
                    <a:pt x="1729" y="260"/>
                    <a:pt x="685" y="998"/>
                    <a:pt x="1" y="2033"/>
                  </a:cubicBezTo>
                  <a:lnTo>
                    <a:pt x="451" y="2492"/>
                  </a:lnTo>
                  <a:cubicBezTo>
                    <a:pt x="1054" y="1565"/>
                    <a:pt x="1972" y="899"/>
                    <a:pt x="3079" y="719"/>
                  </a:cubicBezTo>
                  <a:cubicBezTo>
                    <a:pt x="3275" y="687"/>
                    <a:pt x="3471" y="671"/>
                    <a:pt x="3664" y="671"/>
                  </a:cubicBezTo>
                  <a:cubicBezTo>
                    <a:pt x="4562" y="671"/>
                    <a:pt x="5419" y="1005"/>
                    <a:pt x="6130" y="1583"/>
                  </a:cubicBezTo>
                  <a:lnTo>
                    <a:pt x="6409" y="998"/>
                  </a:lnTo>
                  <a:cubicBezTo>
                    <a:pt x="5609" y="368"/>
                    <a:pt x="4638" y="1"/>
                    <a:pt x="3628"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3">
  <p:cSld name="SECTION_HEADER_2_1">
    <p:spTree>
      <p:nvGrpSpPr>
        <p:cNvPr id="1" name="Shape 1605"/>
        <p:cNvGrpSpPr/>
        <p:nvPr/>
      </p:nvGrpSpPr>
      <p:grpSpPr>
        <a:xfrm>
          <a:off x="0" y="0"/>
          <a:ext cx="0" cy="0"/>
          <a:chOff x="0" y="0"/>
          <a:chExt cx="0" cy="0"/>
        </a:xfrm>
      </p:grpSpPr>
      <p:grpSp>
        <p:nvGrpSpPr>
          <p:cNvPr id="1606" name="Google Shape;1606;p16"/>
          <p:cNvGrpSpPr/>
          <p:nvPr/>
        </p:nvGrpSpPr>
        <p:grpSpPr>
          <a:xfrm rot="-9629320">
            <a:off x="4540196" y="-306353"/>
            <a:ext cx="5764007" cy="2299482"/>
            <a:chOff x="-2972337" y="2908738"/>
            <a:chExt cx="1626650" cy="648950"/>
          </a:xfrm>
        </p:grpSpPr>
        <p:sp>
          <p:nvSpPr>
            <p:cNvPr id="1607" name="Google Shape;1607;p16"/>
            <p:cNvSpPr/>
            <p:nvPr/>
          </p:nvSpPr>
          <p:spPr>
            <a:xfrm>
              <a:off x="-1513587" y="3095263"/>
              <a:ext cx="41675" cy="41650"/>
            </a:xfrm>
            <a:custGeom>
              <a:avLst/>
              <a:gdLst/>
              <a:ahLst/>
              <a:cxnLst/>
              <a:rect l="l" t="t" r="r" b="b"/>
              <a:pathLst>
                <a:path w="1667" h="1666" extrusionOk="0">
                  <a:moveTo>
                    <a:pt x="1513" y="0"/>
                  </a:moveTo>
                  <a:lnTo>
                    <a:pt x="1" y="153"/>
                  </a:lnTo>
                  <a:lnTo>
                    <a:pt x="154" y="1666"/>
                  </a:lnTo>
                  <a:lnTo>
                    <a:pt x="1666" y="1513"/>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6"/>
            <p:cNvSpPr/>
            <p:nvPr/>
          </p:nvSpPr>
          <p:spPr>
            <a:xfrm>
              <a:off x="-1480937" y="2941363"/>
              <a:ext cx="41650" cy="41425"/>
            </a:xfrm>
            <a:custGeom>
              <a:avLst/>
              <a:gdLst/>
              <a:ahLst/>
              <a:cxnLst/>
              <a:rect l="l" t="t" r="r" b="b"/>
              <a:pathLst>
                <a:path w="1666" h="1657" extrusionOk="0">
                  <a:moveTo>
                    <a:pt x="1512" y="0"/>
                  </a:moveTo>
                  <a:lnTo>
                    <a:pt x="0" y="153"/>
                  </a:lnTo>
                  <a:lnTo>
                    <a:pt x="153" y="1656"/>
                  </a:lnTo>
                  <a:lnTo>
                    <a:pt x="1665" y="1503"/>
                  </a:lnTo>
                  <a:lnTo>
                    <a:pt x="151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6"/>
            <p:cNvSpPr/>
            <p:nvPr/>
          </p:nvSpPr>
          <p:spPr>
            <a:xfrm>
              <a:off x="-2221462" y="3089638"/>
              <a:ext cx="24325" cy="24325"/>
            </a:xfrm>
            <a:custGeom>
              <a:avLst/>
              <a:gdLst/>
              <a:ahLst/>
              <a:cxnLst/>
              <a:rect l="l" t="t" r="r" b="b"/>
              <a:pathLst>
                <a:path w="973" h="973" extrusionOk="0">
                  <a:moveTo>
                    <a:pt x="882" y="0"/>
                  </a:moveTo>
                  <a:lnTo>
                    <a:pt x="0" y="90"/>
                  </a:lnTo>
                  <a:lnTo>
                    <a:pt x="81" y="972"/>
                  </a:lnTo>
                  <a:lnTo>
                    <a:pt x="972" y="882"/>
                  </a:lnTo>
                  <a:lnTo>
                    <a:pt x="88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6"/>
            <p:cNvSpPr/>
            <p:nvPr/>
          </p:nvSpPr>
          <p:spPr>
            <a:xfrm>
              <a:off x="-2339387" y="3041488"/>
              <a:ext cx="24325" cy="24325"/>
            </a:xfrm>
            <a:custGeom>
              <a:avLst/>
              <a:gdLst/>
              <a:ahLst/>
              <a:cxnLst/>
              <a:rect l="l" t="t" r="r" b="b"/>
              <a:pathLst>
                <a:path w="973" h="973" extrusionOk="0">
                  <a:moveTo>
                    <a:pt x="883" y="0"/>
                  </a:moveTo>
                  <a:lnTo>
                    <a:pt x="1" y="90"/>
                  </a:lnTo>
                  <a:lnTo>
                    <a:pt x="91" y="972"/>
                  </a:lnTo>
                  <a:lnTo>
                    <a:pt x="973" y="882"/>
                  </a:lnTo>
                  <a:lnTo>
                    <a:pt x="88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6"/>
            <p:cNvSpPr/>
            <p:nvPr/>
          </p:nvSpPr>
          <p:spPr>
            <a:xfrm>
              <a:off x="-2180062" y="3276388"/>
              <a:ext cx="20725" cy="20950"/>
            </a:xfrm>
            <a:custGeom>
              <a:avLst/>
              <a:gdLst/>
              <a:ahLst/>
              <a:cxnLst/>
              <a:rect l="l" t="t" r="r" b="b"/>
              <a:pathLst>
                <a:path w="829" h="838" extrusionOk="0">
                  <a:moveTo>
                    <a:pt x="756" y="1"/>
                  </a:moveTo>
                  <a:lnTo>
                    <a:pt x="0" y="82"/>
                  </a:lnTo>
                  <a:lnTo>
                    <a:pt x="72" y="838"/>
                  </a:lnTo>
                  <a:lnTo>
                    <a:pt x="828"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6"/>
            <p:cNvSpPr/>
            <p:nvPr/>
          </p:nvSpPr>
          <p:spPr>
            <a:xfrm>
              <a:off x="-1671087" y="3180763"/>
              <a:ext cx="20950" cy="20725"/>
            </a:xfrm>
            <a:custGeom>
              <a:avLst/>
              <a:gdLst/>
              <a:ahLst/>
              <a:cxnLst/>
              <a:rect l="l" t="t" r="r" b="b"/>
              <a:pathLst>
                <a:path w="838" h="829" extrusionOk="0">
                  <a:moveTo>
                    <a:pt x="757" y="1"/>
                  </a:moveTo>
                  <a:lnTo>
                    <a:pt x="1" y="73"/>
                  </a:lnTo>
                  <a:lnTo>
                    <a:pt x="82" y="829"/>
                  </a:lnTo>
                  <a:lnTo>
                    <a:pt x="838" y="757"/>
                  </a:lnTo>
                  <a:lnTo>
                    <a:pt x="757"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6"/>
            <p:cNvSpPr/>
            <p:nvPr/>
          </p:nvSpPr>
          <p:spPr>
            <a:xfrm>
              <a:off x="-2208412" y="3459788"/>
              <a:ext cx="20725" cy="20725"/>
            </a:xfrm>
            <a:custGeom>
              <a:avLst/>
              <a:gdLst/>
              <a:ahLst/>
              <a:cxnLst/>
              <a:rect l="l" t="t" r="r" b="b"/>
              <a:pathLst>
                <a:path w="829" h="829" extrusionOk="0">
                  <a:moveTo>
                    <a:pt x="756" y="0"/>
                  </a:moveTo>
                  <a:lnTo>
                    <a:pt x="0" y="72"/>
                  </a:lnTo>
                  <a:lnTo>
                    <a:pt x="72" y="828"/>
                  </a:lnTo>
                  <a:lnTo>
                    <a:pt x="828" y="756"/>
                  </a:lnTo>
                  <a:lnTo>
                    <a:pt x="756"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6"/>
            <p:cNvSpPr/>
            <p:nvPr/>
          </p:nvSpPr>
          <p:spPr>
            <a:xfrm>
              <a:off x="-1867512" y="3255463"/>
              <a:ext cx="20725" cy="20725"/>
            </a:xfrm>
            <a:custGeom>
              <a:avLst/>
              <a:gdLst/>
              <a:ahLst/>
              <a:cxnLst/>
              <a:rect l="l" t="t" r="r" b="b"/>
              <a:pathLst>
                <a:path w="829" h="829" extrusionOk="0">
                  <a:moveTo>
                    <a:pt x="756" y="1"/>
                  </a:moveTo>
                  <a:lnTo>
                    <a:pt x="0" y="73"/>
                  </a:lnTo>
                  <a:lnTo>
                    <a:pt x="72" y="829"/>
                  </a:lnTo>
                  <a:lnTo>
                    <a:pt x="828"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6"/>
            <p:cNvSpPr/>
            <p:nvPr/>
          </p:nvSpPr>
          <p:spPr>
            <a:xfrm>
              <a:off x="-1375187" y="3406913"/>
              <a:ext cx="29500" cy="29500"/>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6"/>
            <p:cNvSpPr/>
            <p:nvPr/>
          </p:nvSpPr>
          <p:spPr>
            <a:xfrm>
              <a:off x="-1774812" y="3333788"/>
              <a:ext cx="29500" cy="29500"/>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6"/>
            <p:cNvSpPr/>
            <p:nvPr/>
          </p:nvSpPr>
          <p:spPr>
            <a:xfrm>
              <a:off x="-1710462" y="3262888"/>
              <a:ext cx="29500" cy="29500"/>
            </a:xfrm>
            <a:custGeom>
              <a:avLst/>
              <a:gdLst/>
              <a:ahLst/>
              <a:cxnLst/>
              <a:rect l="l" t="t" r="r" b="b"/>
              <a:pathLst>
                <a:path w="1180" h="1180" extrusionOk="0">
                  <a:moveTo>
                    <a:pt x="1072" y="1"/>
                  </a:moveTo>
                  <a:lnTo>
                    <a:pt x="0" y="109"/>
                  </a:lnTo>
                  <a:lnTo>
                    <a:pt x="108"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6"/>
            <p:cNvSpPr/>
            <p:nvPr/>
          </p:nvSpPr>
          <p:spPr>
            <a:xfrm>
              <a:off x="-1961587" y="3150388"/>
              <a:ext cx="29500" cy="29500"/>
            </a:xfrm>
            <a:custGeom>
              <a:avLst/>
              <a:gdLst/>
              <a:ahLst/>
              <a:cxnLst/>
              <a:rect l="l" t="t" r="r" b="b"/>
              <a:pathLst>
                <a:path w="1180"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6"/>
            <p:cNvSpPr/>
            <p:nvPr/>
          </p:nvSpPr>
          <p:spPr>
            <a:xfrm>
              <a:off x="-1627437" y="3251188"/>
              <a:ext cx="29500" cy="29500"/>
            </a:xfrm>
            <a:custGeom>
              <a:avLst/>
              <a:gdLst/>
              <a:ahLst/>
              <a:cxnLst/>
              <a:rect l="l" t="t" r="r" b="b"/>
              <a:pathLst>
                <a:path w="1180" h="1180" extrusionOk="0">
                  <a:moveTo>
                    <a:pt x="1081" y="1"/>
                  </a:moveTo>
                  <a:lnTo>
                    <a:pt x="1" y="109"/>
                  </a:lnTo>
                  <a:lnTo>
                    <a:pt x="109" y="1180"/>
                  </a:lnTo>
                  <a:lnTo>
                    <a:pt x="1180" y="1072"/>
                  </a:lnTo>
                  <a:lnTo>
                    <a:pt x="108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6"/>
            <p:cNvSpPr/>
            <p:nvPr/>
          </p:nvSpPr>
          <p:spPr>
            <a:xfrm>
              <a:off x="-1537212" y="3293263"/>
              <a:ext cx="41675" cy="41425"/>
            </a:xfrm>
            <a:custGeom>
              <a:avLst/>
              <a:gdLst/>
              <a:ahLst/>
              <a:cxnLst/>
              <a:rect l="l" t="t" r="r" b="b"/>
              <a:pathLst>
                <a:path w="1667" h="1657" extrusionOk="0">
                  <a:moveTo>
                    <a:pt x="1513" y="1"/>
                  </a:moveTo>
                  <a:lnTo>
                    <a:pt x="1" y="154"/>
                  </a:lnTo>
                  <a:lnTo>
                    <a:pt x="154" y="1657"/>
                  </a:lnTo>
                  <a:lnTo>
                    <a:pt x="1666" y="1504"/>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6"/>
            <p:cNvSpPr/>
            <p:nvPr/>
          </p:nvSpPr>
          <p:spPr>
            <a:xfrm>
              <a:off x="-1932562" y="3370688"/>
              <a:ext cx="26800" cy="26800"/>
            </a:xfrm>
            <a:custGeom>
              <a:avLst/>
              <a:gdLst/>
              <a:ahLst/>
              <a:cxnLst/>
              <a:rect l="l" t="t" r="r" b="b"/>
              <a:pathLst>
                <a:path w="1072" h="1072" extrusionOk="0">
                  <a:moveTo>
                    <a:pt x="973" y="0"/>
                  </a:moveTo>
                  <a:lnTo>
                    <a:pt x="1" y="99"/>
                  </a:lnTo>
                  <a:lnTo>
                    <a:pt x="100" y="1071"/>
                  </a:lnTo>
                  <a:lnTo>
                    <a:pt x="1072" y="972"/>
                  </a:lnTo>
                  <a:lnTo>
                    <a:pt x="97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6"/>
            <p:cNvSpPr/>
            <p:nvPr/>
          </p:nvSpPr>
          <p:spPr>
            <a:xfrm>
              <a:off x="-2125837" y="3418838"/>
              <a:ext cx="26575" cy="26800"/>
            </a:xfrm>
            <a:custGeom>
              <a:avLst/>
              <a:gdLst/>
              <a:ahLst/>
              <a:cxnLst/>
              <a:rect l="l" t="t" r="r" b="b"/>
              <a:pathLst>
                <a:path w="1063" h="1072" extrusionOk="0">
                  <a:moveTo>
                    <a:pt x="972" y="0"/>
                  </a:moveTo>
                  <a:lnTo>
                    <a:pt x="0" y="99"/>
                  </a:lnTo>
                  <a:lnTo>
                    <a:pt x="90" y="1071"/>
                  </a:lnTo>
                  <a:lnTo>
                    <a:pt x="1063" y="972"/>
                  </a:lnTo>
                  <a:lnTo>
                    <a:pt x="9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6"/>
            <p:cNvSpPr/>
            <p:nvPr/>
          </p:nvSpPr>
          <p:spPr>
            <a:xfrm>
              <a:off x="-2524337" y="3216763"/>
              <a:ext cx="41650" cy="41425"/>
            </a:xfrm>
            <a:custGeom>
              <a:avLst/>
              <a:gdLst/>
              <a:ahLst/>
              <a:cxnLst/>
              <a:rect l="l" t="t" r="r" b="b"/>
              <a:pathLst>
                <a:path w="1666" h="1657" extrusionOk="0">
                  <a:moveTo>
                    <a:pt x="1513" y="1"/>
                  </a:moveTo>
                  <a:lnTo>
                    <a:pt x="0" y="145"/>
                  </a:lnTo>
                  <a:lnTo>
                    <a:pt x="153" y="1657"/>
                  </a:lnTo>
                  <a:lnTo>
                    <a:pt x="1666" y="1504"/>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6"/>
            <p:cNvSpPr/>
            <p:nvPr/>
          </p:nvSpPr>
          <p:spPr>
            <a:xfrm>
              <a:off x="-2491487" y="3062638"/>
              <a:ext cx="41650" cy="41650"/>
            </a:xfrm>
            <a:custGeom>
              <a:avLst/>
              <a:gdLst/>
              <a:ahLst/>
              <a:cxnLst/>
              <a:rect l="l" t="t" r="r" b="b"/>
              <a:pathLst>
                <a:path w="1666" h="1666" extrusionOk="0">
                  <a:moveTo>
                    <a:pt x="1513" y="0"/>
                  </a:moveTo>
                  <a:lnTo>
                    <a:pt x="1" y="153"/>
                  </a:lnTo>
                  <a:lnTo>
                    <a:pt x="145" y="1665"/>
                  </a:lnTo>
                  <a:lnTo>
                    <a:pt x="1666" y="1512"/>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6"/>
            <p:cNvSpPr/>
            <p:nvPr/>
          </p:nvSpPr>
          <p:spPr>
            <a:xfrm>
              <a:off x="-2921487" y="3106738"/>
              <a:ext cx="24325" cy="24325"/>
            </a:xfrm>
            <a:custGeom>
              <a:avLst/>
              <a:gdLst/>
              <a:ahLst/>
              <a:cxnLst/>
              <a:rect l="l" t="t" r="r" b="b"/>
              <a:pathLst>
                <a:path w="973" h="973" extrusionOk="0">
                  <a:moveTo>
                    <a:pt x="882" y="0"/>
                  </a:moveTo>
                  <a:lnTo>
                    <a:pt x="0" y="90"/>
                  </a:lnTo>
                  <a:lnTo>
                    <a:pt x="90" y="973"/>
                  </a:lnTo>
                  <a:lnTo>
                    <a:pt x="972" y="883"/>
                  </a:lnTo>
                  <a:lnTo>
                    <a:pt x="88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6"/>
            <p:cNvSpPr/>
            <p:nvPr/>
          </p:nvSpPr>
          <p:spPr>
            <a:xfrm>
              <a:off x="-2602637" y="3133738"/>
              <a:ext cx="20950" cy="20725"/>
            </a:xfrm>
            <a:custGeom>
              <a:avLst/>
              <a:gdLst/>
              <a:ahLst/>
              <a:cxnLst/>
              <a:rect l="l" t="t" r="r" b="b"/>
              <a:pathLst>
                <a:path w="838" h="829" extrusionOk="0">
                  <a:moveTo>
                    <a:pt x="756" y="1"/>
                  </a:moveTo>
                  <a:lnTo>
                    <a:pt x="0" y="73"/>
                  </a:lnTo>
                  <a:lnTo>
                    <a:pt x="81" y="829"/>
                  </a:lnTo>
                  <a:lnTo>
                    <a:pt x="837"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6"/>
            <p:cNvSpPr/>
            <p:nvPr/>
          </p:nvSpPr>
          <p:spPr>
            <a:xfrm>
              <a:off x="-2385962" y="3528188"/>
              <a:ext cx="29500" cy="29500"/>
            </a:xfrm>
            <a:custGeom>
              <a:avLst/>
              <a:gdLst/>
              <a:ahLst/>
              <a:cxnLst/>
              <a:rect l="l" t="t" r="r" b="b"/>
              <a:pathLst>
                <a:path w="1180" h="1180" extrusionOk="0">
                  <a:moveTo>
                    <a:pt x="1072" y="0"/>
                  </a:moveTo>
                  <a:lnTo>
                    <a:pt x="1" y="108"/>
                  </a:lnTo>
                  <a:lnTo>
                    <a:pt x="109" y="1180"/>
                  </a:lnTo>
                  <a:lnTo>
                    <a:pt x="1180" y="1072"/>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6"/>
            <p:cNvSpPr/>
            <p:nvPr/>
          </p:nvSpPr>
          <p:spPr>
            <a:xfrm>
              <a:off x="-2779062" y="2908738"/>
              <a:ext cx="29725" cy="29500"/>
            </a:xfrm>
            <a:custGeom>
              <a:avLst/>
              <a:gdLst/>
              <a:ahLst/>
              <a:cxnLst/>
              <a:rect l="l" t="t" r="r" b="b"/>
              <a:pathLst>
                <a:path w="1189" h="1180" extrusionOk="0">
                  <a:moveTo>
                    <a:pt x="1081" y="0"/>
                  </a:moveTo>
                  <a:lnTo>
                    <a:pt x="1" y="108"/>
                  </a:lnTo>
                  <a:lnTo>
                    <a:pt x="109" y="1179"/>
                  </a:lnTo>
                  <a:lnTo>
                    <a:pt x="1189" y="1071"/>
                  </a:lnTo>
                  <a:lnTo>
                    <a:pt x="108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6"/>
            <p:cNvSpPr/>
            <p:nvPr/>
          </p:nvSpPr>
          <p:spPr>
            <a:xfrm>
              <a:off x="-2712012" y="3043063"/>
              <a:ext cx="29525" cy="29500"/>
            </a:xfrm>
            <a:custGeom>
              <a:avLst/>
              <a:gdLst/>
              <a:ahLst/>
              <a:cxnLst/>
              <a:rect l="l" t="t" r="r" b="b"/>
              <a:pathLst>
                <a:path w="1181"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6"/>
            <p:cNvSpPr/>
            <p:nvPr/>
          </p:nvSpPr>
          <p:spPr>
            <a:xfrm>
              <a:off x="-2972337" y="3271663"/>
              <a:ext cx="29500" cy="29500"/>
            </a:xfrm>
            <a:custGeom>
              <a:avLst/>
              <a:gdLst/>
              <a:ahLst/>
              <a:cxnLst/>
              <a:rect l="l" t="t" r="r" b="b"/>
              <a:pathLst>
                <a:path w="1180" h="1180" extrusionOk="0">
                  <a:moveTo>
                    <a:pt x="1071" y="1"/>
                  </a:moveTo>
                  <a:lnTo>
                    <a:pt x="0" y="109"/>
                  </a:lnTo>
                  <a:lnTo>
                    <a:pt x="108" y="1180"/>
                  </a:lnTo>
                  <a:lnTo>
                    <a:pt x="1179" y="1072"/>
                  </a:lnTo>
                  <a:lnTo>
                    <a:pt x="107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6"/>
            <p:cNvSpPr/>
            <p:nvPr/>
          </p:nvSpPr>
          <p:spPr>
            <a:xfrm>
              <a:off x="-2860962" y="3145438"/>
              <a:ext cx="29500" cy="29500"/>
            </a:xfrm>
            <a:custGeom>
              <a:avLst/>
              <a:gdLst/>
              <a:ahLst/>
              <a:cxnLst/>
              <a:rect l="l" t="t" r="r" b="b"/>
              <a:pathLst>
                <a:path w="1180"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6"/>
            <p:cNvSpPr/>
            <p:nvPr/>
          </p:nvSpPr>
          <p:spPr>
            <a:xfrm>
              <a:off x="-2661587" y="3184363"/>
              <a:ext cx="29500" cy="29500"/>
            </a:xfrm>
            <a:custGeom>
              <a:avLst/>
              <a:gdLst/>
              <a:ahLst/>
              <a:cxnLst/>
              <a:rect l="l" t="t" r="r" b="b"/>
              <a:pathLst>
                <a:path w="1180" h="1180" extrusionOk="0">
                  <a:moveTo>
                    <a:pt x="1071" y="1"/>
                  </a:moveTo>
                  <a:lnTo>
                    <a:pt x="0" y="109"/>
                  </a:lnTo>
                  <a:lnTo>
                    <a:pt x="108" y="1180"/>
                  </a:lnTo>
                  <a:lnTo>
                    <a:pt x="1179" y="1072"/>
                  </a:lnTo>
                  <a:lnTo>
                    <a:pt x="107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6"/>
            <p:cNvSpPr/>
            <p:nvPr/>
          </p:nvSpPr>
          <p:spPr>
            <a:xfrm>
              <a:off x="-2338487" y="3387788"/>
              <a:ext cx="41650" cy="41650"/>
            </a:xfrm>
            <a:custGeom>
              <a:avLst/>
              <a:gdLst/>
              <a:ahLst/>
              <a:cxnLst/>
              <a:rect l="l" t="t" r="r" b="b"/>
              <a:pathLst>
                <a:path w="1666" h="1666" extrusionOk="0">
                  <a:moveTo>
                    <a:pt x="1513" y="0"/>
                  </a:moveTo>
                  <a:lnTo>
                    <a:pt x="1" y="153"/>
                  </a:lnTo>
                  <a:lnTo>
                    <a:pt x="145" y="1665"/>
                  </a:lnTo>
                  <a:lnTo>
                    <a:pt x="1666" y="1512"/>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6"/>
            <p:cNvSpPr/>
            <p:nvPr/>
          </p:nvSpPr>
          <p:spPr>
            <a:xfrm>
              <a:off x="-2547962" y="3414563"/>
              <a:ext cx="41650" cy="41650"/>
            </a:xfrm>
            <a:custGeom>
              <a:avLst/>
              <a:gdLst/>
              <a:ahLst/>
              <a:cxnLst/>
              <a:rect l="l" t="t" r="r" b="b"/>
              <a:pathLst>
                <a:path w="1666" h="1666" extrusionOk="0">
                  <a:moveTo>
                    <a:pt x="1512" y="0"/>
                  </a:moveTo>
                  <a:lnTo>
                    <a:pt x="0" y="153"/>
                  </a:lnTo>
                  <a:lnTo>
                    <a:pt x="153" y="1665"/>
                  </a:lnTo>
                  <a:lnTo>
                    <a:pt x="1665" y="1512"/>
                  </a:lnTo>
                  <a:lnTo>
                    <a:pt x="151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6"/>
            <p:cNvSpPr/>
            <p:nvPr/>
          </p:nvSpPr>
          <p:spPr>
            <a:xfrm>
              <a:off x="-2943087" y="3491963"/>
              <a:ext cx="26800" cy="26800"/>
            </a:xfrm>
            <a:custGeom>
              <a:avLst/>
              <a:gdLst/>
              <a:ahLst/>
              <a:cxnLst/>
              <a:rect l="l" t="t" r="r" b="b"/>
              <a:pathLst>
                <a:path w="1072" h="1072" extrusionOk="0">
                  <a:moveTo>
                    <a:pt x="972" y="0"/>
                  </a:moveTo>
                  <a:lnTo>
                    <a:pt x="0" y="99"/>
                  </a:lnTo>
                  <a:lnTo>
                    <a:pt x="99" y="1071"/>
                  </a:lnTo>
                  <a:lnTo>
                    <a:pt x="1071" y="972"/>
                  </a:lnTo>
                  <a:lnTo>
                    <a:pt x="9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6"/>
            <p:cNvSpPr/>
            <p:nvPr/>
          </p:nvSpPr>
          <p:spPr>
            <a:xfrm>
              <a:off x="-2306312" y="3224413"/>
              <a:ext cx="41675" cy="41650"/>
            </a:xfrm>
            <a:custGeom>
              <a:avLst/>
              <a:gdLst/>
              <a:ahLst/>
              <a:cxnLst/>
              <a:rect l="l" t="t" r="r" b="b"/>
              <a:pathLst>
                <a:path w="1667" h="1666" extrusionOk="0">
                  <a:moveTo>
                    <a:pt x="1513" y="1"/>
                  </a:moveTo>
                  <a:lnTo>
                    <a:pt x="1" y="154"/>
                  </a:lnTo>
                  <a:lnTo>
                    <a:pt x="154"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7" name="Google Shape;1637;p16"/>
          <p:cNvGrpSpPr/>
          <p:nvPr/>
        </p:nvGrpSpPr>
        <p:grpSpPr>
          <a:xfrm rot="10636916">
            <a:off x="7853163" y="2289859"/>
            <a:ext cx="3722702" cy="2766926"/>
            <a:chOff x="-2972337" y="2908738"/>
            <a:chExt cx="873075" cy="648950"/>
          </a:xfrm>
        </p:grpSpPr>
        <p:sp>
          <p:nvSpPr>
            <p:cNvPr id="1638" name="Google Shape;1638;p16"/>
            <p:cNvSpPr/>
            <p:nvPr/>
          </p:nvSpPr>
          <p:spPr>
            <a:xfrm>
              <a:off x="-2221462" y="3089638"/>
              <a:ext cx="24325" cy="24325"/>
            </a:xfrm>
            <a:custGeom>
              <a:avLst/>
              <a:gdLst/>
              <a:ahLst/>
              <a:cxnLst/>
              <a:rect l="l" t="t" r="r" b="b"/>
              <a:pathLst>
                <a:path w="973" h="973" extrusionOk="0">
                  <a:moveTo>
                    <a:pt x="882" y="0"/>
                  </a:moveTo>
                  <a:lnTo>
                    <a:pt x="0" y="90"/>
                  </a:lnTo>
                  <a:lnTo>
                    <a:pt x="81" y="972"/>
                  </a:lnTo>
                  <a:lnTo>
                    <a:pt x="972" y="882"/>
                  </a:lnTo>
                  <a:lnTo>
                    <a:pt x="88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6"/>
            <p:cNvSpPr/>
            <p:nvPr/>
          </p:nvSpPr>
          <p:spPr>
            <a:xfrm>
              <a:off x="-2339387" y="3041488"/>
              <a:ext cx="24325" cy="24325"/>
            </a:xfrm>
            <a:custGeom>
              <a:avLst/>
              <a:gdLst/>
              <a:ahLst/>
              <a:cxnLst/>
              <a:rect l="l" t="t" r="r" b="b"/>
              <a:pathLst>
                <a:path w="973" h="973" extrusionOk="0">
                  <a:moveTo>
                    <a:pt x="883" y="0"/>
                  </a:moveTo>
                  <a:lnTo>
                    <a:pt x="1" y="90"/>
                  </a:lnTo>
                  <a:lnTo>
                    <a:pt x="91" y="972"/>
                  </a:lnTo>
                  <a:lnTo>
                    <a:pt x="973" y="882"/>
                  </a:lnTo>
                  <a:lnTo>
                    <a:pt x="88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6"/>
            <p:cNvSpPr/>
            <p:nvPr/>
          </p:nvSpPr>
          <p:spPr>
            <a:xfrm>
              <a:off x="-2180062" y="3276388"/>
              <a:ext cx="20725" cy="20950"/>
            </a:xfrm>
            <a:custGeom>
              <a:avLst/>
              <a:gdLst/>
              <a:ahLst/>
              <a:cxnLst/>
              <a:rect l="l" t="t" r="r" b="b"/>
              <a:pathLst>
                <a:path w="829" h="838" extrusionOk="0">
                  <a:moveTo>
                    <a:pt x="756" y="1"/>
                  </a:moveTo>
                  <a:lnTo>
                    <a:pt x="0" y="82"/>
                  </a:lnTo>
                  <a:lnTo>
                    <a:pt x="72" y="838"/>
                  </a:lnTo>
                  <a:lnTo>
                    <a:pt x="828"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6"/>
            <p:cNvSpPr/>
            <p:nvPr/>
          </p:nvSpPr>
          <p:spPr>
            <a:xfrm>
              <a:off x="-2208412" y="3459788"/>
              <a:ext cx="20725" cy="20725"/>
            </a:xfrm>
            <a:custGeom>
              <a:avLst/>
              <a:gdLst/>
              <a:ahLst/>
              <a:cxnLst/>
              <a:rect l="l" t="t" r="r" b="b"/>
              <a:pathLst>
                <a:path w="829" h="829" extrusionOk="0">
                  <a:moveTo>
                    <a:pt x="756" y="0"/>
                  </a:moveTo>
                  <a:lnTo>
                    <a:pt x="0" y="72"/>
                  </a:lnTo>
                  <a:lnTo>
                    <a:pt x="72" y="828"/>
                  </a:lnTo>
                  <a:lnTo>
                    <a:pt x="828" y="756"/>
                  </a:lnTo>
                  <a:lnTo>
                    <a:pt x="756"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6"/>
            <p:cNvSpPr/>
            <p:nvPr/>
          </p:nvSpPr>
          <p:spPr>
            <a:xfrm>
              <a:off x="-2125837" y="3418838"/>
              <a:ext cx="26575" cy="26800"/>
            </a:xfrm>
            <a:custGeom>
              <a:avLst/>
              <a:gdLst/>
              <a:ahLst/>
              <a:cxnLst/>
              <a:rect l="l" t="t" r="r" b="b"/>
              <a:pathLst>
                <a:path w="1063" h="1072" extrusionOk="0">
                  <a:moveTo>
                    <a:pt x="972" y="0"/>
                  </a:moveTo>
                  <a:lnTo>
                    <a:pt x="0" y="99"/>
                  </a:lnTo>
                  <a:lnTo>
                    <a:pt x="90" y="1071"/>
                  </a:lnTo>
                  <a:lnTo>
                    <a:pt x="1063" y="972"/>
                  </a:lnTo>
                  <a:lnTo>
                    <a:pt x="9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6"/>
            <p:cNvSpPr/>
            <p:nvPr/>
          </p:nvSpPr>
          <p:spPr>
            <a:xfrm>
              <a:off x="-2524337" y="3216763"/>
              <a:ext cx="41650" cy="41425"/>
            </a:xfrm>
            <a:custGeom>
              <a:avLst/>
              <a:gdLst/>
              <a:ahLst/>
              <a:cxnLst/>
              <a:rect l="l" t="t" r="r" b="b"/>
              <a:pathLst>
                <a:path w="1666" h="1657" extrusionOk="0">
                  <a:moveTo>
                    <a:pt x="1513" y="1"/>
                  </a:moveTo>
                  <a:lnTo>
                    <a:pt x="0" y="145"/>
                  </a:lnTo>
                  <a:lnTo>
                    <a:pt x="153" y="1657"/>
                  </a:lnTo>
                  <a:lnTo>
                    <a:pt x="1666" y="1504"/>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6"/>
            <p:cNvSpPr/>
            <p:nvPr/>
          </p:nvSpPr>
          <p:spPr>
            <a:xfrm>
              <a:off x="-2491487" y="3062638"/>
              <a:ext cx="41650" cy="41650"/>
            </a:xfrm>
            <a:custGeom>
              <a:avLst/>
              <a:gdLst/>
              <a:ahLst/>
              <a:cxnLst/>
              <a:rect l="l" t="t" r="r" b="b"/>
              <a:pathLst>
                <a:path w="1666" h="1666" extrusionOk="0">
                  <a:moveTo>
                    <a:pt x="1513" y="0"/>
                  </a:moveTo>
                  <a:lnTo>
                    <a:pt x="1" y="153"/>
                  </a:lnTo>
                  <a:lnTo>
                    <a:pt x="145" y="1665"/>
                  </a:lnTo>
                  <a:lnTo>
                    <a:pt x="1666" y="1512"/>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6"/>
            <p:cNvSpPr/>
            <p:nvPr/>
          </p:nvSpPr>
          <p:spPr>
            <a:xfrm>
              <a:off x="-2921487" y="3106738"/>
              <a:ext cx="24325" cy="24325"/>
            </a:xfrm>
            <a:custGeom>
              <a:avLst/>
              <a:gdLst/>
              <a:ahLst/>
              <a:cxnLst/>
              <a:rect l="l" t="t" r="r" b="b"/>
              <a:pathLst>
                <a:path w="973" h="973" extrusionOk="0">
                  <a:moveTo>
                    <a:pt x="882" y="0"/>
                  </a:moveTo>
                  <a:lnTo>
                    <a:pt x="0" y="90"/>
                  </a:lnTo>
                  <a:lnTo>
                    <a:pt x="90" y="973"/>
                  </a:lnTo>
                  <a:lnTo>
                    <a:pt x="972" y="883"/>
                  </a:lnTo>
                  <a:lnTo>
                    <a:pt x="88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6"/>
            <p:cNvSpPr/>
            <p:nvPr/>
          </p:nvSpPr>
          <p:spPr>
            <a:xfrm>
              <a:off x="-2602637" y="3133738"/>
              <a:ext cx="20950" cy="20725"/>
            </a:xfrm>
            <a:custGeom>
              <a:avLst/>
              <a:gdLst/>
              <a:ahLst/>
              <a:cxnLst/>
              <a:rect l="l" t="t" r="r" b="b"/>
              <a:pathLst>
                <a:path w="838" h="829" extrusionOk="0">
                  <a:moveTo>
                    <a:pt x="756" y="1"/>
                  </a:moveTo>
                  <a:lnTo>
                    <a:pt x="0" y="73"/>
                  </a:lnTo>
                  <a:lnTo>
                    <a:pt x="81" y="829"/>
                  </a:lnTo>
                  <a:lnTo>
                    <a:pt x="837"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6"/>
            <p:cNvSpPr/>
            <p:nvPr/>
          </p:nvSpPr>
          <p:spPr>
            <a:xfrm>
              <a:off x="-2385962" y="3528188"/>
              <a:ext cx="29500" cy="29500"/>
            </a:xfrm>
            <a:custGeom>
              <a:avLst/>
              <a:gdLst/>
              <a:ahLst/>
              <a:cxnLst/>
              <a:rect l="l" t="t" r="r" b="b"/>
              <a:pathLst>
                <a:path w="1180" h="1180" extrusionOk="0">
                  <a:moveTo>
                    <a:pt x="1072" y="0"/>
                  </a:moveTo>
                  <a:lnTo>
                    <a:pt x="1" y="108"/>
                  </a:lnTo>
                  <a:lnTo>
                    <a:pt x="109" y="1180"/>
                  </a:lnTo>
                  <a:lnTo>
                    <a:pt x="1180" y="1072"/>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6"/>
            <p:cNvSpPr/>
            <p:nvPr/>
          </p:nvSpPr>
          <p:spPr>
            <a:xfrm>
              <a:off x="-2779062" y="2908738"/>
              <a:ext cx="29725" cy="29500"/>
            </a:xfrm>
            <a:custGeom>
              <a:avLst/>
              <a:gdLst/>
              <a:ahLst/>
              <a:cxnLst/>
              <a:rect l="l" t="t" r="r" b="b"/>
              <a:pathLst>
                <a:path w="1189" h="1180" extrusionOk="0">
                  <a:moveTo>
                    <a:pt x="1081" y="0"/>
                  </a:moveTo>
                  <a:lnTo>
                    <a:pt x="1" y="108"/>
                  </a:lnTo>
                  <a:lnTo>
                    <a:pt x="109" y="1179"/>
                  </a:lnTo>
                  <a:lnTo>
                    <a:pt x="1189" y="1071"/>
                  </a:lnTo>
                  <a:lnTo>
                    <a:pt x="108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6"/>
            <p:cNvSpPr/>
            <p:nvPr/>
          </p:nvSpPr>
          <p:spPr>
            <a:xfrm>
              <a:off x="-2712012" y="3043063"/>
              <a:ext cx="29525" cy="29500"/>
            </a:xfrm>
            <a:custGeom>
              <a:avLst/>
              <a:gdLst/>
              <a:ahLst/>
              <a:cxnLst/>
              <a:rect l="l" t="t" r="r" b="b"/>
              <a:pathLst>
                <a:path w="1181"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6"/>
            <p:cNvSpPr/>
            <p:nvPr/>
          </p:nvSpPr>
          <p:spPr>
            <a:xfrm>
              <a:off x="-2972337" y="3271663"/>
              <a:ext cx="29500" cy="29500"/>
            </a:xfrm>
            <a:custGeom>
              <a:avLst/>
              <a:gdLst/>
              <a:ahLst/>
              <a:cxnLst/>
              <a:rect l="l" t="t" r="r" b="b"/>
              <a:pathLst>
                <a:path w="1180" h="1180" extrusionOk="0">
                  <a:moveTo>
                    <a:pt x="1071" y="1"/>
                  </a:moveTo>
                  <a:lnTo>
                    <a:pt x="0" y="109"/>
                  </a:lnTo>
                  <a:lnTo>
                    <a:pt x="108" y="1180"/>
                  </a:lnTo>
                  <a:lnTo>
                    <a:pt x="1179" y="1072"/>
                  </a:lnTo>
                  <a:lnTo>
                    <a:pt x="107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6"/>
            <p:cNvSpPr/>
            <p:nvPr/>
          </p:nvSpPr>
          <p:spPr>
            <a:xfrm>
              <a:off x="-2860962" y="3145438"/>
              <a:ext cx="29500" cy="29500"/>
            </a:xfrm>
            <a:custGeom>
              <a:avLst/>
              <a:gdLst/>
              <a:ahLst/>
              <a:cxnLst/>
              <a:rect l="l" t="t" r="r" b="b"/>
              <a:pathLst>
                <a:path w="1180"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6"/>
            <p:cNvSpPr/>
            <p:nvPr/>
          </p:nvSpPr>
          <p:spPr>
            <a:xfrm>
              <a:off x="-2661587" y="3184363"/>
              <a:ext cx="29500" cy="29500"/>
            </a:xfrm>
            <a:custGeom>
              <a:avLst/>
              <a:gdLst/>
              <a:ahLst/>
              <a:cxnLst/>
              <a:rect l="l" t="t" r="r" b="b"/>
              <a:pathLst>
                <a:path w="1180" h="1180" extrusionOk="0">
                  <a:moveTo>
                    <a:pt x="1071" y="1"/>
                  </a:moveTo>
                  <a:lnTo>
                    <a:pt x="0" y="109"/>
                  </a:lnTo>
                  <a:lnTo>
                    <a:pt x="108" y="1180"/>
                  </a:lnTo>
                  <a:lnTo>
                    <a:pt x="1179" y="1072"/>
                  </a:lnTo>
                  <a:lnTo>
                    <a:pt x="107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6"/>
            <p:cNvSpPr/>
            <p:nvPr/>
          </p:nvSpPr>
          <p:spPr>
            <a:xfrm>
              <a:off x="-2338487" y="3387788"/>
              <a:ext cx="41650" cy="41650"/>
            </a:xfrm>
            <a:custGeom>
              <a:avLst/>
              <a:gdLst/>
              <a:ahLst/>
              <a:cxnLst/>
              <a:rect l="l" t="t" r="r" b="b"/>
              <a:pathLst>
                <a:path w="1666" h="1666" extrusionOk="0">
                  <a:moveTo>
                    <a:pt x="1513" y="0"/>
                  </a:moveTo>
                  <a:lnTo>
                    <a:pt x="1" y="153"/>
                  </a:lnTo>
                  <a:lnTo>
                    <a:pt x="145" y="1665"/>
                  </a:lnTo>
                  <a:lnTo>
                    <a:pt x="1666" y="1512"/>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6"/>
            <p:cNvSpPr/>
            <p:nvPr/>
          </p:nvSpPr>
          <p:spPr>
            <a:xfrm>
              <a:off x="-2547962" y="3414563"/>
              <a:ext cx="41650" cy="41650"/>
            </a:xfrm>
            <a:custGeom>
              <a:avLst/>
              <a:gdLst/>
              <a:ahLst/>
              <a:cxnLst/>
              <a:rect l="l" t="t" r="r" b="b"/>
              <a:pathLst>
                <a:path w="1666" h="1666" extrusionOk="0">
                  <a:moveTo>
                    <a:pt x="1512" y="0"/>
                  </a:moveTo>
                  <a:lnTo>
                    <a:pt x="0" y="153"/>
                  </a:lnTo>
                  <a:lnTo>
                    <a:pt x="153" y="1665"/>
                  </a:lnTo>
                  <a:lnTo>
                    <a:pt x="1665" y="1512"/>
                  </a:lnTo>
                  <a:lnTo>
                    <a:pt x="151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6"/>
            <p:cNvSpPr/>
            <p:nvPr/>
          </p:nvSpPr>
          <p:spPr>
            <a:xfrm>
              <a:off x="-2943087" y="3491963"/>
              <a:ext cx="26800" cy="26800"/>
            </a:xfrm>
            <a:custGeom>
              <a:avLst/>
              <a:gdLst/>
              <a:ahLst/>
              <a:cxnLst/>
              <a:rect l="l" t="t" r="r" b="b"/>
              <a:pathLst>
                <a:path w="1072" h="1072" extrusionOk="0">
                  <a:moveTo>
                    <a:pt x="972" y="0"/>
                  </a:moveTo>
                  <a:lnTo>
                    <a:pt x="0" y="99"/>
                  </a:lnTo>
                  <a:lnTo>
                    <a:pt x="99" y="1071"/>
                  </a:lnTo>
                  <a:lnTo>
                    <a:pt x="1071" y="972"/>
                  </a:lnTo>
                  <a:lnTo>
                    <a:pt x="9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6"/>
            <p:cNvSpPr/>
            <p:nvPr/>
          </p:nvSpPr>
          <p:spPr>
            <a:xfrm>
              <a:off x="-2306312" y="3224413"/>
              <a:ext cx="41675" cy="41650"/>
            </a:xfrm>
            <a:custGeom>
              <a:avLst/>
              <a:gdLst/>
              <a:ahLst/>
              <a:cxnLst/>
              <a:rect l="l" t="t" r="r" b="b"/>
              <a:pathLst>
                <a:path w="1667" h="1666" extrusionOk="0">
                  <a:moveTo>
                    <a:pt x="1513" y="1"/>
                  </a:moveTo>
                  <a:lnTo>
                    <a:pt x="1" y="154"/>
                  </a:lnTo>
                  <a:lnTo>
                    <a:pt x="154"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7" name="Google Shape;1657;p16"/>
          <p:cNvGrpSpPr/>
          <p:nvPr/>
        </p:nvGrpSpPr>
        <p:grpSpPr>
          <a:xfrm rot="9629320" flipH="1">
            <a:off x="-1392521" y="-406328"/>
            <a:ext cx="5764007" cy="2299482"/>
            <a:chOff x="-2972337" y="2908738"/>
            <a:chExt cx="1626650" cy="648950"/>
          </a:xfrm>
        </p:grpSpPr>
        <p:sp>
          <p:nvSpPr>
            <p:cNvPr id="1658" name="Google Shape;1658;p16"/>
            <p:cNvSpPr/>
            <p:nvPr/>
          </p:nvSpPr>
          <p:spPr>
            <a:xfrm>
              <a:off x="-2221462" y="3089638"/>
              <a:ext cx="24325" cy="24325"/>
            </a:xfrm>
            <a:custGeom>
              <a:avLst/>
              <a:gdLst/>
              <a:ahLst/>
              <a:cxnLst/>
              <a:rect l="l" t="t" r="r" b="b"/>
              <a:pathLst>
                <a:path w="973" h="973" extrusionOk="0">
                  <a:moveTo>
                    <a:pt x="882" y="0"/>
                  </a:moveTo>
                  <a:lnTo>
                    <a:pt x="0" y="90"/>
                  </a:lnTo>
                  <a:lnTo>
                    <a:pt x="81" y="972"/>
                  </a:lnTo>
                  <a:lnTo>
                    <a:pt x="972" y="882"/>
                  </a:lnTo>
                  <a:lnTo>
                    <a:pt x="88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6"/>
            <p:cNvSpPr/>
            <p:nvPr/>
          </p:nvSpPr>
          <p:spPr>
            <a:xfrm>
              <a:off x="-2339387" y="3041488"/>
              <a:ext cx="24325" cy="24325"/>
            </a:xfrm>
            <a:custGeom>
              <a:avLst/>
              <a:gdLst/>
              <a:ahLst/>
              <a:cxnLst/>
              <a:rect l="l" t="t" r="r" b="b"/>
              <a:pathLst>
                <a:path w="973" h="973" extrusionOk="0">
                  <a:moveTo>
                    <a:pt x="883" y="0"/>
                  </a:moveTo>
                  <a:lnTo>
                    <a:pt x="1" y="90"/>
                  </a:lnTo>
                  <a:lnTo>
                    <a:pt x="91" y="972"/>
                  </a:lnTo>
                  <a:lnTo>
                    <a:pt x="973" y="882"/>
                  </a:lnTo>
                  <a:lnTo>
                    <a:pt x="88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6"/>
            <p:cNvSpPr/>
            <p:nvPr/>
          </p:nvSpPr>
          <p:spPr>
            <a:xfrm>
              <a:off x="-2180062" y="3276388"/>
              <a:ext cx="20725" cy="20950"/>
            </a:xfrm>
            <a:custGeom>
              <a:avLst/>
              <a:gdLst/>
              <a:ahLst/>
              <a:cxnLst/>
              <a:rect l="l" t="t" r="r" b="b"/>
              <a:pathLst>
                <a:path w="829" h="838" extrusionOk="0">
                  <a:moveTo>
                    <a:pt x="756" y="1"/>
                  </a:moveTo>
                  <a:lnTo>
                    <a:pt x="0" y="82"/>
                  </a:lnTo>
                  <a:lnTo>
                    <a:pt x="72" y="838"/>
                  </a:lnTo>
                  <a:lnTo>
                    <a:pt x="828"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6"/>
            <p:cNvSpPr/>
            <p:nvPr/>
          </p:nvSpPr>
          <p:spPr>
            <a:xfrm>
              <a:off x="-1671087" y="3180763"/>
              <a:ext cx="20950" cy="20725"/>
            </a:xfrm>
            <a:custGeom>
              <a:avLst/>
              <a:gdLst/>
              <a:ahLst/>
              <a:cxnLst/>
              <a:rect l="l" t="t" r="r" b="b"/>
              <a:pathLst>
                <a:path w="838" h="829" extrusionOk="0">
                  <a:moveTo>
                    <a:pt x="757" y="1"/>
                  </a:moveTo>
                  <a:lnTo>
                    <a:pt x="1" y="73"/>
                  </a:lnTo>
                  <a:lnTo>
                    <a:pt x="82" y="829"/>
                  </a:lnTo>
                  <a:lnTo>
                    <a:pt x="838" y="757"/>
                  </a:lnTo>
                  <a:lnTo>
                    <a:pt x="757"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6"/>
            <p:cNvSpPr/>
            <p:nvPr/>
          </p:nvSpPr>
          <p:spPr>
            <a:xfrm>
              <a:off x="-2208412" y="3459788"/>
              <a:ext cx="20725" cy="20725"/>
            </a:xfrm>
            <a:custGeom>
              <a:avLst/>
              <a:gdLst/>
              <a:ahLst/>
              <a:cxnLst/>
              <a:rect l="l" t="t" r="r" b="b"/>
              <a:pathLst>
                <a:path w="829" h="829" extrusionOk="0">
                  <a:moveTo>
                    <a:pt x="756" y="0"/>
                  </a:moveTo>
                  <a:lnTo>
                    <a:pt x="0" y="72"/>
                  </a:lnTo>
                  <a:lnTo>
                    <a:pt x="72" y="828"/>
                  </a:lnTo>
                  <a:lnTo>
                    <a:pt x="828" y="756"/>
                  </a:lnTo>
                  <a:lnTo>
                    <a:pt x="756"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6"/>
            <p:cNvSpPr/>
            <p:nvPr/>
          </p:nvSpPr>
          <p:spPr>
            <a:xfrm>
              <a:off x="-1867512" y="3255463"/>
              <a:ext cx="20725" cy="20725"/>
            </a:xfrm>
            <a:custGeom>
              <a:avLst/>
              <a:gdLst/>
              <a:ahLst/>
              <a:cxnLst/>
              <a:rect l="l" t="t" r="r" b="b"/>
              <a:pathLst>
                <a:path w="829" h="829" extrusionOk="0">
                  <a:moveTo>
                    <a:pt x="756" y="1"/>
                  </a:moveTo>
                  <a:lnTo>
                    <a:pt x="0" y="73"/>
                  </a:lnTo>
                  <a:lnTo>
                    <a:pt x="72" y="829"/>
                  </a:lnTo>
                  <a:lnTo>
                    <a:pt x="828"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6"/>
            <p:cNvSpPr/>
            <p:nvPr/>
          </p:nvSpPr>
          <p:spPr>
            <a:xfrm>
              <a:off x="-1375187" y="3406913"/>
              <a:ext cx="29500" cy="29500"/>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6"/>
            <p:cNvSpPr/>
            <p:nvPr/>
          </p:nvSpPr>
          <p:spPr>
            <a:xfrm>
              <a:off x="-1774812" y="3333788"/>
              <a:ext cx="29500" cy="29500"/>
            </a:xfrm>
            <a:custGeom>
              <a:avLst/>
              <a:gdLst/>
              <a:ahLst/>
              <a:cxnLst/>
              <a:rect l="l" t="t" r="r" b="b"/>
              <a:pathLst>
                <a:path w="1180" h="1180" extrusionOk="0">
                  <a:moveTo>
                    <a:pt x="1071" y="0"/>
                  </a:moveTo>
                  <a:lnTo>
                    <a:pt x="0" y="108"/>
                  </a:lnTo>
                  <a:lnTo>
                    <a:pt x="99" y="1179"/>
                  </a:lnTo>
                  <a:lnTo>
                    <a:pt x="1179" y="1071"/>
                  </a:lnTo>
                  <a:lnTo>
                    <a:pt x="107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6"/>
            <p:cNvSpPr/>
            <p:nvPr/>
          </p:nvSpPr>
          <p:spPr>
            <a:xfrm>
              <a:off x="-1710462" y="3262888"/>
              <a:ext cx="29500" cy="29500"/>
            </a:xfrm>
            <a:custGeom>
              <a:avLst/>
              <a:gdLst/>
              <a:ahLst/>
              <a:cxnLst/>
              <a:rect l="l" t="t" r="r" b="b"/>
              <a:pathLst>
                <a:path w="1180" h="1180" extrusionOk="0">
                  <a:moveTo>
                    <a:pt x="1072" y="1"/>
                  </a:moveTo>
                  <a:lnTo>
                    <a:pt x="0" y="109"/>
                  </a:lnTo>
                  <a:lnTo>
                    <a:pt x="108"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6"/>
            <p:cNvSpPr/>
            <p:nvPr/>
          </p:nvSpPr>
          <p:spPr>
            <a:xfrm>
              <a:off x="-1961587" y="3150388"/>
              <a:ext cx="29500" cy="29500"/>
            </a:xfrm>
            <a:custGeom>
              <a:avLst/>
              <a:gdLst/>
              <a:ahLst/>
              <a:cxnLst/>
              <a:rect l="l" t="t" r="r" b="b"/>
              <a:pathLst>
                <a:path w="1180"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16"/>
            <p:cNvSpPr/>
            <p:nvPr/>
          </p:nvSpPr>
          <p:spPr>
            <a:xfrm>
              <a:off x="-1627437" y="3251188"/>
              <a:ext cx="29500" cy="29500"/>
            </a:xfrm>
            <a:custGeom>
              <a:avLst/>
              <a:gdLst/>
              <a:ahLst/>
              <a:cxnLst/>
              <a:rect l="l" t="t" r="r" b="b"/>
              <a:pathLst>
                <a:path w="1180" h="1180" extrusionOk="0">
                  <a:moveTo>
                    <a:pt x="1081" y="1"/>
                  </a:moveTo>
                  <a:lnTo>
                    <a:pt x="1" y="109"/>
                  </a:lnTo>
                  <a:lnTo>
                    <a:pt x="109" y="1180"/>
                  </a:lnTo>
                  <a:lnTo>
                    <a:pt x="1180" y="1072"/>
                  </a:lnTo>
                  <a:lnTo>
                    <a:pt x="108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16"/>
            <p:cNvSpPr/>
            <p:nvPr/>
          </p:nvSpPr>
          <p:spPr>
            <a:xfrm>
              <a:off x="-1537212" y="3293263"/>
              <a:ext cx="41675" cy="41425"/>
            </a:xfrm>
            <a:custGeom>
              <a:avLst/>
              <a:gdLst/>
              <a:ahLst/>
              <a:cxnLst/>
              <a:rect l="l" t="t" r="r" b="b"/>
              <a:pathLst>
                <a:path w="1667" h="1657" extrusionOk="0">
                  <a:moveTo>
                    <a:pt x="1513" y="1"/>
                  </a:moveTo>
                  <a:lnTo>
                    <a:pt x="1" y="154"/>
                  </a:lnTo>
                  <a:lnTo>
                    <a:pt x="154" y="1657"/>
                  </a:lnTo>
                  <a:lnTo>
                    <a:pt x="1666" y="1504"/>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6"/>
            <p:cNvSpPr/>
            <p:nvPr/>
          </p:nvSpPr>
          <p:spPr>
            <a:xfrm>
              <a:off x="-1932562" y="3370688"/>
              <a:ext cx="26800" cy="26800"/>
            </a:xfrm>
            <a:custGeom>
              <a:avLst/>
              <a:gdLst/>
              <a:ahLst/>
              <a:cxnLst/>
              <a:rect l="l" t="t" r="r" b="b"/>
              <a:pathLst>
                <a:path w="1072" h="1072" extrusionOk="0">
                  <a:moveTo>
                    <a:pt x="973" y="0"/>
                  </a:moveTo>
                  <a:lnTo>
                    <a:pt x="1" y="99"/>
                  </a:lnTo>
                  <a:lnTo>
                    <a:pt x="100" y="1071"/>
                  </a:lnTo>
                  <a:lnTo>
                    <a:pt x="1072" y="972"/>
                  </a:lnTo>
                  <a:lnTo>
                    <a:pt x="97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6"/>
            <p:cNvSpPr/>
            <p:nvPr/>
          </p:nvSpPr>
          <p:spPr>
            <a:xfrm>
              <a:off x="-2125837" y="3418838"/>
              <a:ext cx="26575" cy="26800"/>
            </a:xfrm>
            <a:custGeom>
              <a:avLst/>
              <a:gdLst/>
              <a:ahLst/>
              <a:cxnLst/>
              <a:rect l="l" t="t" r="r" b="b"/>
              <a:pathLst>
                <a:path w="1063" h="1072" extrusionOk="0">
                  <a:moveTo>
                    <a:pt x="972" y="0"/>
                  </a:moveTo>
                  <a:lnTo>
                    <a:pt x="0" y="99"/>
                  </a:lnTo>
                  <a:lnTo>
                    <a:pt x="90" y="1071"/>
                  </a:lnTo>
                  <a:lnTo>
                    <a:pt x="1063" y="972"/>
                  </a:lnTo>
                  <a:lnTo>
                    <a:pt x="9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6"/>
            <p:cNvSpPr/>
            <p:nvPr/>
          </p:nvSpPr>
          <p:spPr>
            <a:xfrm>
              <a:off x="-2524337" y="3216763"/>
              <a:ext cx="41650" cy="41425"/>
            </a:xfrm>
            <a:custGeom>
              <a:avLst/>
              <a:gdLst/>
              <a:ahLst/>
              <a:cxnLst/>
              <a:rect l="l" t="t" r="r" b="b"/>
              <a:pathLst>
                <a:path w="1666" h="1657" extrusionOk="0">
                  <a:moveTo>
                    <a:pt x="1513" y="1"/>
                  </a:moveTo>
                  <a:lnTo>
                    <a:pt x="0" y="145"/>
                  </a:lnTo>
                  <a:lnTo>
                    <a:pt x="153" y="1657"/>
                  </a:lnTo>
                  <a:lnTo>
                    <a:pt x="1666" y="1504"/>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6"/>
            <p:cNvSpPr/>
            <p:nvPr/>
          </p:nvSpPr>
          <p:spPr>
            <a:xfrm>
              <a:off x="-2491487" y="3062638"/>
              <a:ext cx="41650" cy="41650"/>
            </a:xfrm>
            <a:custGeom>
              <a:avLst/>
              <a:gdLst/>
              <a:ahLst/>
              <a:cxnLst/>
              <a:rect l="l" t="t" r="r" b="b"/>
              <a:pathLst>
                <a:path w="1666" h="1666" extrusionOk="0">
                  <a:moveTo>
                    <a:pt x="1513" y="0"/>
                  </a:moveTo>
                  <a:lnTo>
                    <a:pt x="1" y="153"/>
                  </a:lnTo>
                  <a:lnTo>
                    <a:pt x="145" y="1665"/>
                  </a:lnTo>
                  <a:lnTo>
                    <a:pt x="1666" y="1512"/>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16"/>
            <p:cNvSpPr/>
            <p:nvPr/>
          </p:nvSpPr>
          <p:spPr>
            <a:xfrm>
              <a:off x="-2921487" y="3106738"/>
              <a:ext cx="24325" cy="24325"/>
            </a:xfrm>
            <a:custGeom>
              <a:avLst/>
              <a:gdLst/>
              <a:ahLst/>
              <a:cxnLst/>
              <a:rect l="l" t="t" r="r" b="b"/>
              <a:pathLst>
                <a:path w="973" h="973" extrusionOk="0">
                  <a:moveTo>
                    <a:pt x="882" y="0"/>
                  </a:moveTo>
                  <a:lnTo>
                    <a:pt x="0" y="90"/>
                  </a:lnTo>
                  <a:lnTo>
                    <a:pt x="90" y="973"/>
                  </a:lnTo>
                  <a:lnTo>
                    <a:pt x="972" y="883"/>
                  </a:lnTo>
                  <a:lnTo>
                    <a:pt x="88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16"/>
            <p:cNvSpPr/>
            <p:nvPr/>
          </p:nvSpPr>
          <p:spPr>
            <a:xfrm>
              <a:off x="-2602637" y="3133738"/>
              <a:ext cx="20950" cy="20725"/>
            </a:xfrm>
            <a:custGeom>
              <a:avLst/>
              <a:gdLst/>
              <a:ahLst/>
              <a:cxnLst/>
              <a:rect l="l" t="t" r="r" b="b"/>
              <a:pathLst>
                <a:path w="838" h="829" extrusionOk="0">
                  <a:moveTo>
                    <a:pt x="756" y="1"/>
                  </a:moveTo>
                  <a:lnTo>
                    <a:pt x="0" y="73"/>
                  </a:lnTo>
                  <a:lnTo>
                    <a:pt x="81" y="829"/>
                  </a:lnTo>
                  <a:lnTo>
                    <a:pt x="837"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6"/>
            <p:cNvSpPr/>
            <p:nvPr/>
          </p:nvSpPr>
          <p:spPr>
            <a:xfrm>
              <a:off x="-2385962" y="3528188"/>
              <a:ext cx="29500" cy="29500"/>
            </a:xfrm>
            <a:custGeom>
              <a:avLst/>
              <a:gdLst/>
              <a:ahLst/>
              <a:cxnLst/>
              <a:rect l="l" t="t" r="r" b="b"/>
              <a:pathLst>
                <a:path w="1180" h="1180" extrusionOk="0">
                  <a:moveTo>
                    <a:pt x="1072" y="0"/>
                  </a:moveTo>
                  <a:lnTo>
                    <a:pt x="1" y="108"/>
                  </a:lnTo>
                  <a:lnTo>
                    <a:pt x="109" y="1180"/>
                  </a:lnTo>
                  <a:lnTo>
                    <a:pt x="1180" y="1072"/>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6"/>
            <p:cNvSpPr/>
            <p:nvPr/>
          </p:nvSpPr>
          <p:spPr>
            <a:xfrm>
              <a:off x="-2779062" y="2908738"/>
              <a:ext cx="29725" cy="29500"/>
            </a:xfrm>
            <a:custGeom>
              <a:avLst/>
              <a:gdLst/>
              <a:ahLst/>
              <a:cxnLst/>
              <a:rect l="l" t="t" r="r" b="b"/>
              <a:pathLst>
                <a:path w="1189" h="1180" extrusionOk="0">
                  <a:moveTo>
                    <a:pt x="1081" y="0"/>
                  </a:moveTo>
                  <a:lnTo>
                    <a:pt x="1" y="108"/>
                  </a:lnTo>
                  <a:lnTo>
                    <a:pt x="109" y="1179"/>
                  </a:lnTo>
                  <a:lnTo>
                    <a:pt x="1189" y="1071"/>
                  </a:lnTo>
                  <a:lnTo>
                    <a:pt x="108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6"/>
            <p:cNvSpPr/>
            <p:nvPr/>
          </p:nvSpPr>
          <p:spPr>
            <a:xfrm>
              <a:off x="-2712012" y="3043063"/>
              <a:ext cx="29525" cy="29500"/>
            </a:xfrm>
            <a:custGeom>
              <a:avLst/>
              <a:gdLst/>
              <a:ahLst/>
              <a:cxnLst/>
              <a:rect l="l" t="t" r="r" b="b"/>
              <a:pathLst>
                <a:path w="1181"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6"/>
            <p:cNvSpPr/>
            <p:nvPr/>
          </p:nvSpPr>
          <p:spPr>
            <a:xfrm>
              <a:off x="-2972337" y="3271663"/>
              <a:ext cx="29500" cy="29500"/>
            </a:xfrm>
            <a:custGeom>
              <a:avLst/>
              <a:gdLst/>
              <a:ahLst/>
              <a:cxnLst/>
              <a:rect l="l" t="t" r="r" b="b"/>
              <a:pathLst>
                <a:path w="1180" h="1180" extrusionOk="0">
                  <a:moveTo>
                    <a:pt x="1071" y="1"/>
                  </a:moveTo>
                  <a:lnTo>
                    <a:pt x="0" y="109"/>
                  </a:lnTo>
                  <a:lnTo>
                    <a:pt x="108" y="1180"/>
                  </a:lnTo>
                  <a:lnTo>
                    <a:pt x="1179" y="1072"/>
                  </a:lnTo>
                  <a:lnTo>
                    <a:pt x="107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6"/>
            <p:cNvSpPr/>
            <p:nvPr/>
          </p:nvSpPr>
          <p:spPr>
            <a:xfrm>
              <a:off x="-2860962" y="3145438"/>
              <a:ext cx="29500" cy="29500"/>
            </a:xfrm>
            <a:custGeom>
              <a:avLst/>
              <a:gdLst/>
              <a:ahLst/>
              <a:cxnLst/>
              <a:rect l="l" t="t" r="r" b="b"/>
              <a:pathLst>
                <a:path w="1180"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6"/>
            <p:cNvSpPr/>
            <p:nvPr/>
          </p:nvSpPr>
          <p:spPr>
            <a:xfrm>
              <a:off x="-2661587" y="3184363"/>
              <a:ext cx="29500" cy="29500"/>
            </a:xfrm>
            <a:custGeom>
              <a:avLst/>
              <a:gdLst/>
              <a:ahLst/>
              <a:cxnLst/>
              <a:rect l="l" t="t" r="r" b="b"/>
              <a:pathLst>
                <a:path w="1180" h="1180" extrusionOk="0">
                  <a:moveTo>
                    <a:pt x="1071" y="1"/>
                  </a:moveTo>
                  <a:lnTo>
                    <a:pt x="0" y="109"/>
                  </a:lnTo>
                  <a:lnTo>
                    <a:pt x="108" y="1180"/>
                  </a:lnTo>
                  <a:lnTo>
                    <a:pt x="1179" y="1072"/>
                  </a:lnTo>
                  <a:lnTo>
                    <a:pt x="107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6"/>
            <p:cNvSpPr/>
            <p:nvPr/>
          </p:nvSpPr>
          <p:spPr>
            <a:xfrm>
              <a:off x="-2338487" y="3387788"/>
              <a:ext cx="41650" cy="41650"/>
            </a:xfrm>
            <a:custGeom>
              <a:avLst/>
              <a:gdLst/>
              <a:ahLst/>
              <a:cxnLst/>
              <a:rect l="l" t="t" r="r" b="b"/>
              <a:pathLst>
                <a:path w="1666" h="1666" extrusionOk="0">
                  <a:moveTo>
                    <a:pt x="1513" y="0"/>
                  </a:moveTo>
                  <a:lnTo>
                    <a:pt x="1" y="153"/>
                  </a:lnTo>
                  <a:lnTo>
                    <a:pt x="145" y="1665"/>
                  </a:lnTo>
                  <a:lnTo>
                    <a:pt x="1666" y="1512"/>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6"/>
            <p:cNvSpPr/>
            <p:nvPr/>
          </p:nvSpPr>
          <p:spPr>
            <a:xfrm>
              <a:off x="-2547962" y="3414563"/>
              <a:ext cx="41650" cy="41650"/>
            </a:xfrm>
            <a:custGeom>
              <a:avLst/>
              <a:gdLst/>
              <a:ahLst/>
              <a:cxnLst/>
              <a:rect l="l" t="t" r="r" b="b"/>
              <a:pathLst>
                <a:path w="1666" h="1666" extrusionOk="0">
                  <a:moveTo>
                    <a:pt x="1512" y="0"/>
                  </a:moveTo>
                  <a:lnTo>
                    <a:pt x="0" y="153"/>
                  </a:lnTo>
                  <a:lnTo>
                    <a:pt x="153" y="1665"/>
                  </a:lnTo>
                  <a:lnTo>
                    <a:pt x="1665" y="1512"/>
                  </a:lnTo>
                  <a:lnTo>
                    <a:pt x="151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6"/>
            <p:cNvSpPr/>
            <p:nvPr/>
          </p:nvSpPr>
          <p:spPr>
            <a:xfrm>
              <a:off x="-2943087" y="3491963"/>
              <a:ext cx="26800" cy="26800"/>
            </a:xfrm>
            <a:custGeom>
              <a:avLst/>
              <a:gdLst/>
              <a:ahLst/>
              <a:cxnLst/>
              <a:rect l="l" t="t" r="r" b="b"/>
              <a:pathLst>
                <a:path w="1072" h="1072" extrusionOk="0">
                  <a:moveTo>
                    <a:pt x="972" y="0"/>
                  </a:moveTo>
                  <a:lnTo>
                    <a:pt x="0" y="99"/>
                  </a:lnTo>
                  <a:lnTo>
                    <a:pt x="99" y="1071"/>
                  </a:lnTo>
                  <a:lnTo>
                    <a:pt x="1071" y="972"/>
                  </a:lnTo>
                  <a:lnTo>
                    <a:pt x="9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6"/>
            <p:cNvSpPr/>
            <p:nvPr/>
          </p:nvSpPr>
          <p:spPr>
            <a:xfrm>
              <a:off x="-2306312" y="3224413"/>
              <a:ext cx="41675" cy="41650"/>
            </a:xfrm>
            <a:custGeom>
              <a:avLst/>
              <a:gdLst/>
              <a:ahLst/>
              <a:cxnLst/>
              <a:rect l="l" t="t" r="r" b="b"/>
              <a:pathLst>
                <a:path w="1667" h="1666" extrusionOk="0">
                  <a:moveTo>
                    <a:pt x="1513" y="1"/>
                  </a:moveTo>
                  <a:lnTo>
                    <a:pt x="1" y="154"/>
                  </a:lnTo>
                  <a:lnTo>
                    <a:pt x="154"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6" name="Google Shape;1686;p16"/>
          <p:cNvGrpSpPr/>
          <p:nvPr/>
        </p:nvGrpSpPr>
        <p:grpSpPr>
          <a:xfrm rot="-10636916" flipH="1">
            <a:off x="-2664184" y="2189884"/>
            <a:ext cx="3722702" cy="2766926"/>
            <a:chOff x="-2972337" y="2908738"/>
            <a:chExt cx="873075" cy="648950"/>
          </a:xfrm>
        </p:grpSpPr>
        <p:sp>
          <p:nvSpPr>
            <p:cNvPr id="1687" name="Google Shape;1687;p16"/>
            <p:cNvSpPr/>
            <p:nvPr/>
          </p:nvSpPr>
          <p:spPr>
            <a:xfrm>
              <a:off x="-2221462" y="3089638"/>
              <a:ext cx="24325" cy="24325"/>
            </a:xfrm>
            <a:custGeom>
              <a:avLst/>
              <a:gdLst/>
              <a:ahLst/>
              <a:cxnLst/>
              <a:rect l="l" t="t" r="r" b="b"/>
              <a:pathLst>
                <a:path w="973" h="973" extrusionOk="0">
                  <a:moveTo>
                    <a:pt x="882" y="0"/>
                  </a:moveTo>
                  <a:lnTo>
                    <a:pt x="0" y="90"/>
                  </a:lnTo>
                  <a:lnTo>
                    <a:pt x="81" y="972"/>
                  </a:lnTo>
                  <a:lnTo>
                    <a:pt x="972" y="882"/>
                  </a:lnTo>
                  <a:lnTo>
                    <a:pt x="88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6"/>
            <p:cNvSpPr/>
            <p:nvPr/>
          </p:nvSpPr>
          <p:spPr>
            <a:xfrm>
              <a:off x="-2339387" y="3041488"/>
              <a:ext cx="24325" cy="24325"/>
            </a:xfrm>
            <a:custGeom>
              <a:avLst/>
              <a:gdLst/>
              <a:ahLst/>
              <a:cxnLst/>
              <a:rect l="l" t="t" r="r" b="b"/>
              <a:pathLst>
                <a:path w="973" h="973" extrusionOk="0">
                  <a:moveTo>
                    <a:pt x="883" y="0"/>
                  </a:moveTo>
                  <a:lnTo>
                    <a:pt x="1" y="90"/>
                  </a:lnTo>
                  <a:lnTo>
                    <a:pt x="91" y="972"/>
                  </a:lnTo>
                  <a:lnTo>
                    <a:pt x="973" y="882"/>
                  </a:lnTo>
                  <a:lnTo>
                    <a:pt x="88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6"/>
            <p:cNvSpPr/>
            <p:nvPr/>
          </p:nvSpPr>
          <p:spPr>
            <a:xfrm>
              <a:off x="-2180062" y="3276388"/>
              <a:ext cx="20725" cy="20950"/>
            </a:xfrm>
            <a:custGeom>
              <a:avLst/>
              <a:gdLst/>
              <a:ahLst/>
              <a:cxnLst/>
              <a:rect l="l" t="t" r="r" b="b"/>
              <a:pathLst>
                <a:path w="829" h="838" extrusionOk="0">
                  <a:moveTo>
                    <a:pt x="756" y="1"/>
                  </a:moveTo>
                  <a:lnTo>
                    <a:pt x="0" y="82"/>
                  </a:lnTo>
                  <a:lnTo>
                    <a:pt x="72" y="838"/>
                  </a:lnTo>
                  <a:lnTo>
                    <a:pt x="828"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6"/>
            <p:cNvSpPr/>
            <p:nvPr/>
          </p:nvSpPr>
          <p:spPr>
            <a:xfrm>
              <a:off x="-2208412" y="3459788"/>
              <a:ext cx="20725" cy="20725"/>
            </a:xfrm>
            <a:custGeom>
              <a:avLst/>
              <a:gdLst/>
              <a:ahLst/>
              <a:cxnLst/>
              <a:rect l="l" t="t" r="r" b="b"/>
              <a:pathLst>
                <a:path w="829" h="829" extrusionOk="0">
                  <a:moveTo>
                    <a:pt x="756" y="0"/>
                  </a:moveTo>
                  <a:lnTo>
                    <a:pt x="0" y="72"/>
                  </a:lnTo>
                  <a:lnTo>
                    <a:pt x="72" y="828"/>
                  </a:lnTo>
                  <a:lnTo>
                    <a:pt x="828" y="756"/>
                  </a:lnTo>
                  <a:lnTo>
                    <a:pt x="756"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6"/>
            <p:cNvSpPr/>
            <p:nvPr/>
          </p:nvSpPr>
          <p:spPr>
            <a:xfrm>
              <a:off x="-2125837" y="3418838"/>
              <a:ext cx="26575" cy="26800"/>
            </a:xfrm>
            <a:custGeom>
              <a:avLst/>
              <a:gdLst/>
              <a:ahLst/>
              <a:cxnLst/>
              <a:rect l="l" t="t" r="r" b="b"/>
              <a:pathLst>
                <a:path w="1063" h="1072" extrusionOk="0">
                  <a:moveTo>
                    <a:pt x="972" y="0"/>
                  </a:moveTo>
                  <a:lnTo>
                    <a:pt x="0" y="99"/>
                  </a:lnTo>
                  <a:lnTo>
                    <a:pt x="90" y="1071"/>
                  </a:lnTo>
                  <a:lnTo>
                    <a:pt x="1063" y="972"/>
                  </a:lnTo>
                  <a:lnTo>
                    <a:pt x="9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6"/>
            <p:cNvSpPr/>
            <p:nvPr/>
          </p:nvSpPr>
          <p:spPr>
            <a:xfrm>
              <a:off x="-2524337" y="3216763"/>
              <a:ext cx="41650" cy="41425"/>
            </a:xfrm>
            <a:custGeom>
              <a:avLst/>
              <a:gdLst/>
              <a:ahLst/>
              <a:cxnLst/>
              <a:rect l="l" t="t" r="r" b="b"/>
              <a:pathLst>
                <a:path w="1666" h="1657" extrusionOk="0">
                  <a:moveTo>
                    <a:pt x="1513" y="1"/>
                  </a:moveTo>
                  <a:lnTo>
                    <a:pt x="0" y="145"/>
                  </a:lnTo>
                  <a:lnTo>
                    <a:pt x="153" y="1657"/>
                  </a:lnTo>
                  <a:lnTo>
                    <a:pt x="1666" y="1504"/>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6"/>
            <p:cNvSpPr/>
            <p:nvPr/>
          </p:nvSpPr>
          <p:spPr>
            <a:xfrm>
              <a:off x="-2491487" y="3062638"/>
              <a:ext cx="41650" cy="41650"/>
            </a:xfrm>
            <a:custGeom>
              <a:avLst/>
              <a:gdLst/>
              <a:ahLst/>
              <a:cxnLst/>
              <a:rect l="l" t="t" r="r" b="b"/>
              <a:pathLst>
                <a:path w="1666" h="1666" extrusionOk="0">
                  <a:moveTo>
                    <a:pt x="1513" y="0"/>
                  </a:moveTo>
                  <a:lnTo>
                    <a:pt x="1" y="153"/>
                  </a:lnTo>
                  <a:lnTo>
                    <a:pt x="145" y="1665"/>
                  </a:lnTo>
                  <a:lnTo>
                    <a:pt x="1666" y="1512"/>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6"/>
            <p:cNvSpPr/>
            <p:nvPr/>
          </p:nvSpPr>
          <p:spPr>
            <a:xfrm>
              <a:off x="-2921487" y="3106738"/>
              <a:ext cx="24325" cy="24325"/>
            </a:xfrm>
            <a:custGeom>
              <a:avLst/>
              <a:gdLst/>
              <a:ahLst/>
              <a:cxnLst/>
              <a:rect l="l" t="t" r="r" b="b"/>
              <a:pathLst>
                <a:path w="973" h="973" extrusionOk="0">
                  <a:moveTo>
                    <a:pt x="882" y="0"/>
                  </a:moveTo>
                  <a:lnTo>
                    <a:pt x="0" y="90"/>
                  </a:lnTo>
                  <a:lnTo>
                    <a:pt x="90" y="973"/>
                  </a:lnTo>
                  <a:lnTo>
                    <a:pt x="972" y="883"/>
                  </a:lnTo>
                  <a:lnTo>
                    <a:pt x="88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6"/>
            <p:cNvSpPr/>
            <p:nvPr/>
          </p:nvSpPr>
          <p:spPr>
            <a:xfrm>
              <a:off x="-2602637" y="3133738"/>
              <a:ext cx="20950" cy="20725"/>
            </a:xfrm>
            <a:custGeom>
              <a:avLst/>
              <a:gdLst/>
              <a:ahLst/>
              <a:cxnLst/>
              <a:rect l="l" t="t" r="r" b="b"/>
              <a:pathLst>
                <a:path w="838" h="829" extrusionOk="0">
                  <a:moveTo>
                    <a:pt x="756" y="1"/>
                  </a:moveTo>
                  <a:lnTo>
                    <a:pt x="0" y="73"/>
                  </a:lnTo>
                  <a:lnTo>
                    <a:pt x="81" y="829"/>
                  </a:lnTo>
                  <a:lnTo>
                    <a:pt x="837"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6"/>
            <p:cNvSpPr/>
            <p:nvPr/>
          </p:nvSpPr>
          <p:spPr>
            <a:xfrm>
              <a:off x="-2385962" y="3528188"/>
              <a:ext cx="29500" cy="29500"/>
            </a:xfrm>
            <a:custGeom>
              <a:avLst/>
              <a:gdLst/>
              <a:ahLst/>
              <a:cxnLst/>
              <a:rect l="l" t="t" r="r" b="b"/>
              <a:pathLst>
                <a:path w="1180" h="1180" extrusionOk="0">
                  <a:moveTo>
                    <a:pt x="1072" y="0"/>
                  </a:moveTo>
                  <a:lnTo>
                    <a:pt x="1" y="108"/>
                  </a:lnTo>
                  <a:lnTo>
                    <a:pt x="109" y="1180"/>
                  </a:lnTo>
                  <a:lnTo>
                    <a:pt x="1180" y="1072"/>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6"/>
            <p:cNvSpPr/>
            <p:nvPr/>
          </p:nvSpPr>
          <p:spPr>
            <a:xfrm>
              <a:off x="-2779062" y="2908738"/>
              <a:ext cx="29725" cy="29500"/>
            </a:xfrm>
            <a:custGeom>
              <a:avLst/>
              <a:gdLst/>
              <a:ahLst/>
              <a:cxnLst/>
              <a:rect l="l" t="t" r="r" b="b"/>
              <a:pathLst>
                <a:path w="1189" h="1180" extrusionOk="0">
                  <a:moveTo>
                    <a:pt x="1081" y="0"/>
                  </a:moveTo>
                  <a:lnTo>
                    <a:pt x="1" y="108"/>
                  </a:lnTo>
                  <a:lnTo>
                    <a:pt x="109" y="1179"/>
                  </a:lnTo>
                  <a:lnTo>
                    <a:pt x="1189" y="1071"/>
                  </a:lnTo>
                  <a:lnTo>
                    <a:pt x="108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6"/>
            <p:cNvSpPr/>
            <p:nvPr/>
          </p:nvSpPr>
          <p:spPr>
            <a:xfrm>
              <a:off x="-2712012" y="3043063"/>
              <a:ext cx="29525" cy="29500"/>
            </a:xfrm>
            <a:custGeom>
              <a:avLst/>
              <a:gdLst/>
              <a:ahLst/>
              <a:cxnLst/>
              <a:rect l="l" t="t" r="r" b="b"/>
              <a:pathLst>
                <a:path w="1181"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6"/>
            <p:cNvSpPr/>
            <p:nvPr/>
          </p:nvSpPr>
          <p:spPr>
            <a:xfrm>
              <a:off x="-2972337" y="3271663"/>
              <a:ext cx="29500" cy="29500"/>
            </a:xfrm>
            <a:custGeom>
              <a:avLst/>
              <a:gdLst/>
              <a:ahLst/>
              <a:cxnLst/>
              <a:rect l="l" t="t" r="r" b="b"/>
              <a:pathLst>
                <a:path w="1180" h="1180" extrusionOk="0">
                  <a:moveTo>
                    <a:pt x="1071" y="1"/>
                  </a:moveTo>
                  <a:lnTo>
                    <a:pt x="0" y="109"/>
                  </a:lnTo>
                  <a:lnTo>
                    <a:pt x="108" y="1180"/>
                  </a:lnTo>
                  <a:lnTo>
                    <a:pt x="1179" y="1072"/>
                  </a:lnTo>
                  <a:lnTo>
                    <a:pt x="107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6"/>
            <p:cNvSpPr/>
            <p:nvPr/>
          </p:nvSpPr>
          <p:spPr>
            <a:xfrm>
              <a:off x="-2860962" y="3145438"/>
              <a:ext cx="29500" cy="29500"/>
            </a:xfrm>
            <a:custGeom>
              <a:avLst/>
              <a:gdLst/>
              <a:ahLst/>
              <a:cxnLst/>
              <a:rect l="l" t="t" r="r" b="b"/>
              <a:pathLst>
                <a:path w="1180"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6"/>
            <p:cNvSpPr/>
            <p:nvPr/>
          </p:nvSpPr>
          <p:spPr>
            <a:xfrm>
              <a:off x="-2661587" y="3184363"/>
              <a:ext cx="29500" cy="29500"/>
            </a:xfrm>
            <a:custGeom>
              <a:avLst/>
              <a:gdLst/>
              <a:ahLst/>
              <a:cxnLst/>
              <a:rect l="l" t="t" r="r" b="b"/>
              <a:pathLst>
                <a:path w="1180" h="1180" extrusionOk="0">
                  <a:moveTo>
                    <a:pt x="1071" y="1"/>
                  </a:moveTo>
                  <a:lnTo>
                    <a:pt x="0" y="109"/>
                  </a:lnTo>
                  <a:lnTo>
                    <a:pt x="108" y="1180"/>
                  </a:lnTo>
                  <a:lnTo>
                    <a:pt x="1179" y="1072"/>
                  </a:lnTo>
                  <a:lnTo>
                    <a:pt x="107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6"/>
            <p:cNvSpPr/>
            <p:nvPr/>
          </p:nvSpPr>
          <p:spPr>
            <a:xfrm>
              <a:off x="-2338487" y="3387788"/>
              <a:ext cx="41650" cy="41650"/>
            </a:xfrm>
            <a:custGeom>
              <a:avLst/>
              <a:gdLst/>
              <a:ahLst/>
              <a:cxnLst/>
              <a:rect l="l" t="t" r="r" b="b"/>
              <a:pathLst>
                <a:path w="1666" h="1666" extrusionOk="0">
                  <a:moveTo>
                    <a:pt x="1513" y="0"/>
                  </a:moveTo>
                  <a:lnTo>
                    <a:pt x="1" y="153"/>
                  </a:lnTo>
                  <a:lnTo>
                    <a:pt x="145" y="1665"/>
                  </a:lnTo>
                  <a:lnTo>
                    <a:pt x="1666" y="1512"/>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6"/>
            <p:cNvSpPr/>
            <p:nvPr/>
          </p:nvSpPr>
          <p:spPr>
            <a:xfrm>
              <a:off x="-2547962" y="3414563"/>
              <a:ext cx="41650" cy="41650"/>
            </a:xfrm>
            <a:custGeom>
              <a:avLst/>
              <a:gdLst/>
              <a:ahLst/>
              <a:cxnLst/>
              <a:rect l="l" t="t" r="r" b="b"/>
              <a:pathLst>
                <a:path w="1666" h="1666" extrusionOk="0">
                  <a:moveTo>
                    <a:pt x="1512" y="0"/>
                  </a:moveTo>
                  <a:lnTo>
                    <a:pt x="0" y="153"/>
                  </a:lnTo>
                  <a:lnTo>
                    <a:pt x="153" y="1665"/>
                  </a:lnTo>
                  <a:lnTo>
                    <a:pt x="1665" y="1512"/>
                  </a:lnTo>
                  <a:lnTo>
                    <a:pt x="151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6"/>
            <p:cNvSpPr/>
            <p:nvPr/>
          </p:nvSpPr>
          <p:spPr>
            <a:xfrm>
              <a:off x="-2943087" y="3491963"/>
              <a:ext cx="26800" cy="26800"/>
            </a:xfrm>
            <a:custGeom>
              <a:avLst/>
              <a:gdLst/>
              <a:ahLst/>
              <a:cxnLst/>
              <a:rect l="l" t="t" r="r" b="b"/>
              <a:pathLst>
                <a:path w="1072" h="1072" extrusionOk="0">
                  <a:moveTo>
                    <a:pt x="972" y="0"/>
                  </a:moveTo>
                  <a:lnTo>
                    <a:pt x="0" y="99"/>
                  </a:lnTo>
                  <a:lnTo>
                    <a:pt x="99" y="1071"/>
                  </a:lnTo>
                  <a:lnTo>
                    <a:pt x="1071" y="972"/>
                  </a:lnTo>
                  <a:lnTo>
                    <a:pt x="9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6"/>
            <p:cNvSpPr/>
            <p:nvPr/>
          </p:nvSpPr>
          <p:spPr>
            <a:xfrm>
              <a:off x="-2306312" y="3224413"/>
              <a:ext cx="41675" cy="41650"/>
            </a:xfrm>
            <a:custGeom>
              <a:avLst/>
              <a:gdLst/>
              <a:ahLst/>
              <a:cxnLst/>
              <a:rect l="l" t="t" r="r" b="b"/>
              <a:pathLst>
                <a:path w="1667" h="1666" extrusionOk="0">
                  <a:moveTo>
                    <a:pt x="1513" y="1"/>
                  </a:moveTo>
                  <a:lnTo>
                    <a:pt x="1" y="154"/>
                  </a:lnTo>
                  <a:lnTo>
                    <a:pt x="154"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6" name="Google Shape;1706;p16"/>
          <p:cNvGrpSpPr/>
          <p:nvPr/>
        </p:nvGrpSpPr>
        <p:grpSpPr>
          <a:xfrm rot="-939060">
            <a:off x="2594495" y="3799731"/>
            <a:ext cx="3722698" cy="2766911"/>
            <a:chOff x="-2972337" y="2908738"/>
            <a:chExt cx="873075" cy="648950"/>
          </a:xfrm>
        </p:grpSpPr>
        <p:sp>
          <p:nvSpPr>
            <p:cNvPr id="1707" name="Google Shape;1707;p16"/>
            <p:cNvSpPr/>
            <p:nvPr/>
          </p:nvSpPr>
          <p:spPr>
            <a:xfrm>
              <a:off x="-2221462" y="3089638"/>
              <a:ext cx="24325" cy="24325"/>
            </a:xfrm>
            <a:custGeom>
              <a:avLst/>
              <a:gdLst/>
              <a:ahLst/>
              <a:cxnLst/>
              <a:rect l="l" t="t" r="r" b="b"/>
              <a:pathLst>
                <a:path w="973" h="973" extrusionOk="0">
                  <a:moveTo>
                    <a:pt x="882" y="0"/>
                  </a:moveTo>
                  <a:lnTo>
                    <a:pt x="0" y="90"/>
                  </a:lnTo>
                  <a:lnTo>
                    <a:pt x="81" y="972"/>
                  </a:lnTo>
                  <a:lnTo>
                    <a:pt x="972" y="882"/>
                  </a:lnTo>
                  <a:lnTo>
                    <a:pt x="88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6"/>
            <p:cNvSpPr/>
            <p:nvPr/>
          </p:nvSpPr>
          <p:spPr>
            <a:xfrm>
              <a:off x="-2339387" y="3041488"/>
              <a:ext cx="24325" cy="24325"/>
            </a:xfrm>
            <a:custGeom>
              <a:avLst/>
              <a:gdLst/>
              <a:ahLst/>
              <a:cxnLst/>
              <a:rect l="l" t="t" r="r" b="b"/>
              <a:pathLst>
                <a:path w="973" h="973" extrusionOk="0">
                  <a:moveTo>
                    <a:pt x="883" y="0"/>
                  </a:moveTo>
                  <a:lnTo>
                    <a:pt x="1" y="90"/>
                  </a:lnTo>
                  <a:lnTo>
                    <a:pt x="91" y="972"/>
                  </a:lnTo>
                  <a:lnTo>
                    <a:pt x="973" y="882"/>
                  </a:lnTo>
                  <a:lnTo>
                    <a:pt x="88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6"/>
            <p:cNvSpPr/>
            <p:nvPr/>
          </p:nvSpPr>
          <p:spPr>
            <a:xfrm>
              <a:off x="-2180062" y="3276388"/>
              <a:ext cx="20725" cy="20950"/>
            </a:xfrm>
            <a:custGeom>
              <a:avLst/>
              <a:gdLst/>
              <a:ahLst/>
              <a:cxnLst/>
              <a:rect l="l" t="t" r="r" b="b"/>
              <a:pathLst>
                <a:path w="829" h="838" extrusionOk="0">
                  <a:moveTo>
                    <a:pt x="756" y="1"/>
                  </a:moveTo>
                  <a:lnTo>
                    <a:pt x="0" y="82"/>
                  </a:lnTo>
                  <a:lnTo>
                    <a:pt x="72" y="838"/>
                  </a:lnTo>
                  <a:lnTo>
                    <a:pt x="828"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6"/>
            <p:cNvSpPr/>
            <p:nvPr/>
          </p:nvSpPr>
          <p:spPr>
            <a:xfrm>
              <a:off x="-2208412" y="3459788"/>
              <a:ext cx="20725" cy="20725"/>
            </a:xfrm>
            <a:custGeom>
              <a:avLst/>
              <a:gdLst/>
              <a:ahLst/>
              <a:cxnLst/>
              <a:rect l="l" t="t" r="r" b="b"/>
              <a:pathLst>
                <a:path w="829" h="829" extrusionOk="0">
                  <a:moveTo>
                    <a:pt x="756" y="0"/>
                  </a:moveTo>
                  <a:lnTo>
                    <a:pt x="0" y="72"/>
                  </a:lnTo>
                  <a:lnTo>
                    <a:pt x="72" y="828"/>
                  </a:lnTo>
                  <a:lnTo>
                    <a:pt x="828" y="756"/>
                  </a:lnTo>
                  <a:lnTo>
                    <a:pt x="756"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6"/>
            <p:cNvSpPr/>
            <p:nvPr/>
          </p:nvSpPr>
          <p:spPr>
            <a:xfrm>
              <a:off x="-2125837" y="3418838"/>
              <a:ext cx="26575" cy="26800"/>
            </a:xfrm>
            <a:custGeom>
              <a:avLst/>
              <a:gdLst/>
              <a:ahLst/>
              <a:cxnLst/>
              <a:rect l="l" t="t" r="r" b="b"/>
              <a:pathLst>
                <a:path w="1063" h="1072" extrusionOk="0">
                  <a:moveTo>
                    <a:pt x="972" y="0"/>
                  </a:moveTo>
                  <a:lnTo>
                    <a:pt x="0" y="99"/>
                  </a:lnTo>
                  <a:lnTo>
                    <a:pt x="90" y="1071"/>
                  </a:lnTo>
                  <a:lnTo>
                    <a:pt x="1063" y="972"/>
                  </a:lnTo>
                  <a:lnTo>
                    <a:pt x="9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6"/>
            <p:cNvSpPr/>
            <p:nvPr/>
          </p:nvSpPr>
          <p:spPr>
            <a:xfrm>
              <a:off x="-2524337" y="3216763"/>
              <a:ext cx="41650" cy="41425"/>
            </a:xfrm>
            <a:custGeom>
              <a:avLst/>
              <a:gdLst/>
              <a:ahLst/>
              <a:cxnLst/>
              <a:rect l="l" t="t" r="r" b="b"/>
              <a:pathLst>
                <a:path w="1666" h="1657" extrusionOk="0">
                  <a:moveTo>
                    <a:pt x="1513" y="1"/>
                  </a:moveTo>
                  <a:lnTo>
                    <a:pt x="0" y="145"/>
                  </a:lnTo>
                  <a:lnTo>
                    <a:pt x="153" y="1657"/>
                  </a:lnTo>
                  <a:lnTo>
                    <a:pt x="1666" y="1504"/>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6"/>
            <p:cNvSpPr/>
            <p:nvPr/>
          </p:nvSpPr>
          <p:spPr>
            <a:xfrm>
              <a:off x="-2491487" y="3062638"/>
              <a:ext cx="41650" cy="41650"/>
            </a:xfrm>
            <a:custGeom>
              <a:avLst/>
              <a:gdLst/>
              <a:ahLst/>
              <a:cxnLst/>
              <a:rect l="l" t="t" r="r" b="b"/>
              <a:pathLst>
                <a:path w="1666" h="1666" extrusionOk="0">
                  <a:moveTo>
                    <a:pt x="1513" y="0"/>
                  </a:moveTo>
                  <a:lnTo>
                    <a:pt x="1" y="153"/>
                  </a:lnTo>
                  <a:lnTo>
                    <a:pt x="145" y="1665"/>
                  </a:lnTo>
                  <a:lnTo>
                    <a:pt x="1666" y="1512"/>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6"/>
            <p:cNvSpPr/>
            <p:nvPr/>
          </p:nvSpPr>
          <p:spPr>
            <a:xfrm>
              <a:off x="-2921487" y="3106738"/>
              <a:ext cx="24325" cy="24325"/>
            </a:xfrm>
            <a:custGeom>
              <a:avLst/>
              <a:gdLst/>
              <a:ahLst/>
              <a:cxnLst/>
              <a:rect l="l" t="t" r="r" b="b"/>
              <a:pathLst>
                <a:path w="973" h="973" extrusionOk="0">
                  <a:moveTo>
                    <a:pt x="882" y="0"/>
                  </a:moveTo>
                  <a:lnTo>
                    <a:pt x="0" y="90"/>
                  </a:lnTo>
                  <a:lnTo>
                    <a:pt x="90" y="973"/>
                  </a:lnTo>
                  <a:lnTo>
                    <a:pt x="972" y="883"/>
                  </a:lnTo>
                  <a:lnTo>
                    <a:pt x="88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6"/>
            <p:cNvSpPr/>
            <p:nvPr/>
          </p:nvSpPr>
          <p:spPr>
            <a:xfrm>
              <a:off x="-2602637" y="3133738"/>
              <a:ext cx="20950" cy="20725"/>
            </a:xfrm>
            <a:custGeom>
              <a:avLst/>
              <a:gdLst/>
              <a:ahLst/>
              <a:cxnLst/>
              <a:rect l="l" t="t" r="r" b="b"/>
              <a:pathLst>
                <a:path w="838" h="829" extrusionOk="0">
                  <a:moveTo>
                    <a:pt x="756" y="1"/>
                  </a:moveTo>
                  <a:lnTo>
                    <a:pt x="0" y="73"/>
                  </a:lnTo>
                  <a:lnTo>
                    <a:pt x="81" y="829"/>
                  </a:lnTo>
                  <a:lnTo>
                    <a:pt x="837" y="757"/>
                  </a:lnTo>
                  <a:lnTo>
                    <a:pt x="756"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6"/>
            <p:cNvSpPr/>
            <p:nvPr/>
          </p:nvSpPr>
          <p:spPr>
            <a:xfrm>
              <a:off x="-2385962" y="3528188"/>
              <a:ext cx="29500" cy="29500"/>
            </a:xfrm>
            <a:custGeom>
              <a:avLst/>
              <a:gdLst/>
              <a:ahLst/>
              <a:cxnLst/>
              <a:rect l="l" t="t" r="r" b="b"/>
              <a:pathLst>
                <a:path w="1180" h="1180" extrusionOk="0">
                  <a:moveTo>
                    <a:pt x="1072" y="0"/>
                  </a:moveTo>
                  <a:lnTo>
                    <a:pt x="1" y="108"/>
                  </a:lnTo>
                  <a:lnTo>
                    <a:pt x="109" y="1180"/>
                  </a:lnTo>
                  <a:lnTo>
                    <a:pt x="1180" y="1072"/>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6"/>
            <p:cNvSpPr/>
            <p:nvPr/>
          </p:nvSpPr>
          <p:spPr>
            <a:xfrm>
              <a:off x="-2779062" y="2908738"/>
              <a:ext cx="29725" cy="29500"/>
            </a:xfrm>
            <a:custGeom>
              <a:avLst/>
              <a:gdLst/>
              <a:ahLst/>
              <a:cxnLst/>
              <a:rect l="l" t="t" r="r" b="b"/>
              <a:pathLst>
                <a:path w="1189" h="1180" extrusionOk="0">
                  <a:moveTo>
                    <a:pt x="1081" y="0"/>
                  </a:moveTo>
                  <a:lnTo>
                    <a:pt x="1" y="108"/>
                  </a:lnTo>
                  <a:lnTo>
                    <a:pt x="109" y="1179"/>
                  </a:lnTo>
                  <a:lnTo>
                    <a:pt x="1189" y="1071"/>
                  </a:lnTo>
                  <a:lnTo>
                    <a:pt x="1081"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6"/>
            <p:cNvSpPr/>
            <p:nvPr/>
          </p:nvSpPr>
          <p:spPr>
            <a:xfrm>
              <a:off x="-2712012" y="3043063"/>
              <a:ext cx="29525" cy="29500"/>
            </a:xfrm>
            <a:custGeom>
              <a:avLst/>
              <a:gdLst/>
              <a:ahLst/>
              <a:cxnLst/>
              <a:rect l="l" t="t" r="r" b="b"/>
              <a:pathLst>
                <a:path w="1181" h="1180" extrusionOk="0">
                  <a:moveTo>
                    <a:pt x="1072" y="0"/>
                  </a:moveTo>
                  <a:lnTo>
                    <a:pt x="1" y="108"/>
                  </a:lnTo>
                  <a:lnTo>
                    <a:pt x="109" y="1179"/>
                  </a:lnTo>
                  <a:lnTo>
                    <a:pt x="1180" y="1071"/>
                  </a:lnTo>
                  <a:lnTo>
                    <a:pt x="10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16"/>
            <p:cNvSpPr/>
            <p:nvPr/>
          </p:nvSpPr>
          <p:spPr>
            <a:xfrm>
              <a:off x="-2972337" y="3271663"/>
              <a:ext cx="29500" cy="29500"/>
            </a:xfrm>
            <a:custGeom>
              <a:avLst/>
              <a:gdLst/>
              <a:ahLst/>
              <a:cxnLst/>
              <a:rect l="l" t="t" r="r" b="b"/>
              <a:pathLst>
                <a:path w="1180" h="1180" extrusionOk="0">
                  <a:moveTo>
                    <a:pt x="1071" y="1"/>
                  </a:moveTo>
                  <a:lnTo>
                    <a:pt x="0" y="109"/>
                  </a:lnTo>
                  <a:lnTo>
                    <a:pt x="108" y="1180"/>
                  </a:lnTo>
                  <a:lnTo>
                    <a:pt x="1179" y="1072"/>
                  </a:lnTo>
                  <a:lnTo>
                    <a:pt x="107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16"/>
            <p:cNvSpPr/>
            <p:nvPr/>
          </p:nvSpPr>
          <p:spPr>
            <a:xfrm>
              <a:off x="-2860962" y="3145438"/>
              <a:ext cx="29500" cy="29500"/>
            </a:xfrm>
            <a:custGeom>
              <a:avLst/>
              <a:gdLst/>
              <a:ahLst/>
              <a:cxnLst/>
              <a:rect l="l" t="t" r="r" b="b"/>
              <a:pathLst>
                <a:path w="1180" h="1180" extrusionOk="0">
                  <a:moveTo>
                    <a:pt x="1072" y="1"/>
                  </a:moveTo>
                  <a:lnTo>
                    <a:pt x="1" y="109"/>
                  </a:lnTo>
                  <a:lnTo>
                    <a:pt x="109" y="1180"/>
                  </a:lnTo>
                  <a:lnTo>
                    <a:pt x="1180" y="1072"/>
                  </a:lnTo>
                  <a:lnTo>
                    <a:pt x="107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6"/>
            <p:cNvSpPr/>
            <p:nvPr/>
          </p:nvSpPr>
          <p:spPr>
            <a:xfrm>
              <a:off x="-2661587" y="3184363"/>
              <a:ext cx="29500" cy="29500"/>
            </a:xfrm>
            <a:custGeom>
              <a:avLst/>
              <a:gdLst/>
              <a:ahLst/>
              <a:cxnLst/>
              <a:rect l="l" t="t" r="r" b="b"/>
              <a:pathLst>
                <a:path w="1180" h="1180" extrusionOk="0">
                  <a:moveTo>
                    <a:pt x="1071" y="1"/>
                  </a:moveTo>
                  <a:lnTo>
                    <a:pt x="0" y="109"/>
                  </a:lnTo>
                  <a:lnTo>
                    <a:pt x="108" y="1180"/>
                  </a:lnTo>
                  <a:lnTo>
                    <a:pt x="1179" y="1072"/>
                  </a:lnTo>
                  <a:lnTo>
                    <a:pt x="1071"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6"/>
            <p:cNvSpPr/>
            <p:nvPr/>
          </p:nvSpPr>
          <p:spPr>
            <a:xfrm>
              <a:off x="-2338487" y="3387788"/>
              <a:ext cx="41650" cy="41650"/>
            </a:xfrm>
            <a:custGeom>
              <a:avLst/>
              <a:gdLst/>
              <a:ahLst/>
              <a:cxnLst/>
              <a:rect l="l" t="t" r="r" b="b"/>
              <a:pathLst>
                <a:path w="1666" h="1666" extrusionOk="0">
                  <a:moveTo>
                    <a:pt x="1513" y="0"/>
                  </a:moveTo>
                  <a:lnTo>
                    <a:pt x="1" y="153"/>
                  </a:lnTo>
                  <a:lnTo>
                    <a:pt x="145" y="1665"/>
                  </a:lnTo>
                  <a:lnTo>
                    <a:pt x="1666" y="1512"/>
                  </a:lnTo>
                  <a:lnTo>
                    <a:pt x="1513"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16"/>
            <p:cNvSpPr/>
            <p:nvPr/>
          </p:nvSpPr>
          <p:spPr>
            <a:xfrm>
              <a:off x="-2547962" y="3414563"/>
              <a:ext cx="41650" cy="41650"/>
            </a:xfrm>
            <a:custGeom>
              <a:avLst/>
              <a:gdLst/>
              <a:ahLst/>
              <a:cxnLst/>
              <a:rect l="l" t="t" r="r" b="b"/>
              <a:pathLst>
                <a:path w="1666" h="1666" extrusionOk="0">
                  <a:moveTo>
                    <a:pt x="1512" y="0"/>
                  </a:moveTo>
                  <a:lnTo>
                    <a:pt x="0" y="153"/>
                  </a:lnTo>
                  <a:lnTo>
                    <a:pt x="153" y="1665"/>
                  </a:lnTo>
                  <a:lnTo>
                    <a:pt x="1665" y="1512"/>
                  </a:lnTo>
                  <a:lnTo>
                    <a:pt x="151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6"/>
            <p:cNvSpPr/>
            <p:nvPr/>
          </p:nvSpPr>
          <p:spPr>
            <a:xfrm>
              <a:off x="-2943087" y="3491963"/>
              <a:ext cx="26800" cy="26800"/>
            </a:xfrm>
            <a:custGeom>
              <a:avLst/>
              <a:gdLst/>
              <a:ahLst/>
              <a:cxnLst/>
              <a:rect l="l" t="t" r="r" b="b"/>
              <a:pathLst>
                <a:path w="1072" h="1072" extrusionOk="0">
                  <a:moveTo>
                    <a:pt x="972" y="0"/>
                  </a:moveTo>
                  <a:lnTo>
                    <a:pt x="0" y="99"/>
                  </a:lnTo>
                  <a:lnTo>
                    <a:pt x="99" y="1071"/>
                  </a:lnTo>
                  <a:lnTo>
                    <a:pt x="1071" y="972"/>
                  </a:lnTo>
                  <a:lnTo>
                    <a:pt x="972"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6"/>
            <p:cNvSpPr/>
            <p:nvPr/>
          </p:nvSpPr>
          <p:spPr>
            <a:xfrm>
              <a:off x="-2306312" y="3224413"/>
              <a:ext cx="41675" cy="41650"/>
            </a:xfrm>
            <a:custGeom>
              <a:avLst/>
              <a:gdLst/>
              <a:ahLst/>
              <a:cxnLst/>
              <a:rect l="l" t="t" r="r" b="b"/>
              <a:pathLst>
                <a:path w="1667" h="1666" extrusionOk="0">
                  <a:moveTo>
                    <a:pt x="1513" y="1"/>
                  </a:moveTo>
                  <a:lnTo>
                    <a:pt x="1" y="154"/>
                  </a:lnTo>
                  <a:lnTo>
                    <a:pt x="154" y="1666"/>
                  </a:lnTo>
                  <a:lnTo>
                    <a:pt x="1666" y="1513"/>
                  </a:lnTo>
                  <a:lnTo>
                    <a:pt x="1513"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6" name="Google Shape;1726;p16"/>
          <p:cNvSpPr txBox="1">
            <a:spLocks noGrp="1"/>
          </p:cNvSpPr>
          <p:nvPr>
            <p:ph type="title"/>
          </p:nvPr>
        </p:nvSpPr>
        <p:spPr>
          <a:xfrm flipH="1">
            <a:off x="2514750" y="2128925"/>
            <a:ext cx="4114500" cy="1191300"/>
          </a:xfrm>
          <a:prstGeom prst="rect">
            <a:avLst/>
          </a:prstGeom>
        </p:spPr>
        <p:txBody>
          <a:bodyPr spcFirstLastPara="1" wrap="square" lIns="0" tIns="0" rIns="0" bIns="0" anchor="ctr" anchorCtr="0">
            <a:noAutofit/>
          </a:bodyPr>
          <a:lstStyle>
            <a:lvl1pPr lvl="0" algn="ctr" rtl="0">
              <a:lnSpc>
                <a:spcPct val="90000"/>
              </a:lnSpc>
              <a:spcBef>
                <a:spcPts val="0"/>
              </a:spcBef>
              <a:spcAft>
                <a:spcPts val="0"/>
              </a:spcAft>
              <a:buSzPts val="3600"/>
              <a:buNone/>
              <a:defRPr sz="4700" b="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27" name="Google Shape;1727;p16"/>
          <p:cNvSpPr txBox="1">
            <a:spLocks noGrp="1"/>
          </p:cNvSpPr>
          <p:nvPr>
            <p:ph type="title" idx="2" hasCustomPrompt="1"/>
          </p:nvPr>
        </p:nvSpPr>
        <p:spPr>
          <a:xfrm>
            <a:off x="2646000" y="963266"/>
            <a:ext cx="3852000" cy="9012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sz="8000" b="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28" name="Google Shape;1728;p16"/>
          <p:cNvSpPr txBox="1">
            <a:spLocks noGrp="1"/>
          </p:cNvSpPr>
          <p:nvPr>
            <p:ph type="subTitle" idx="1"/>
          </p:nvPr>
        </p:nvSpPr>
        <p:spPr>
          <a:xfrm>
            <a:off x="3406616" y="3568269"/>
            <a:ext cx="2330700" cy="48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729" name="Google Shape;1729;p16"/>
          <p:cNvGrpSpPr/>
          <p:nvPr/>
        </p:nvGrpSpPr>
        <p:grpSpPr>
          <a:xfrm rot="3423584">
            <a:off x="6051829" y="711858"/>
            <a:ext cx="552513" cy="476834"/>
            <a:chOff x="2100925" y="-2214037"/>
            <a:chExt cx="2136822" cy="1844136"/>
          </a:xfrm>
        </p:grpSpPr>
        <p:sp>
          <p:nvSpPr>
            <p:cNvPr id="1730" name="Google Shape;1730;p16"/>
            <p:cNvSpPr/>
            <p:nvPr/>
          </p:nvSpPr>
          <p:spPr>
            <a:xfrm>
              <a:off x="3072997" y="-865603"/>
              <a:ext cx="564374" cy="495703"/>
            </a:xfrm>
            <a:custGeom>
              <a:avLst/>
              <a:gdLst/>
              <a:ahLst/>
              <a:cxnLst/>
              <a:rect l="l" t="t" r="r" b="b"/>
              <a:pathLst>
                <a:path w="1693" h="1487" extrusionOk="0">
                  <a:moveTo>
                    <a:pt x="858" y="0"/>
                  </a:moveTo>
                  <a:cubicBezTo>
                    <a:pt x="615" y="0"/>
                    <a:pt x="375" y="119"/>
                    <a:pt x="226" y="337"/>
                  </a:cubicBezTo>
                  <a:cubicBezTo>
                    <a:pt x="1" y="679"/>
                    <a:pt x="100" y="1138"/>
                    <a:pt x="442" y="1363"/>
                  </a:cubicBezTo>
                  <a:cubicBezTo>
                    <a:pt x="569" y="1447"/>
                    <a:pt x="712" y="1487"/>
                    <a:pt x="853" y="1487"/>
                  </a:cubicBezTo>
                  <a:cubicBezTo>
                    <a:pt x="1092" y="1487"/>
                    <a:pt x="1326" y="1371"/>
                    <a:pt x="1468" y="1156"/>
                  </a:cubicBezTo>
                  <a:cubicBezTo>
                    <a:pt x="1693" y="814"/>
                    <a:pt x="1603" y="346"/>
                    <a:pt x="1261" y="121"/>
                  </a:cubicBezTo>
                  <a:cubicBezTo>
                    <a:pt x="1137" y="39"/>
                    <a:pt x="997" y="0"/>
                    <a:pt x="858" y="0"/>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6"/>
            <p:cNvSpPr/>
            <p:nvPr/>
          </p:nvSpPr>
          <p:spPr>
            <a:xfrm>
              <a:off x="2730972" y="-1280968"/>
              <a:ext cx="1113747" cy="513037"/>
            </a:xfrm>
            <a:custGeom>
              <a:avLst/>
              <a:gdLst/>
              <a:ahLst/>
              <a:cxnLst/>
              <a:rect l="l" t="t" r="r" b="b"/>
              <a:pathLst>
                <a:path w="3341" h="1539" extrusionOk="0">
                  <a:moveTo>
                    <a:pt x="1845" y="1"/>
                  </a:moveTo>
                  <a:cubicBezTo>
                    <a:pt x="1741" y="1"/>
                    <a:pt x="1636" y="9"/>
                    <a:pt x="1531" y="26"/>
                  </a:cubicBezTo>
                  <a:cubicBezTo>
                    <a:pt x="856" y="134"/>
                    <a:pt x="316" y="566"/>
                    <a:pt x="1" y="1169"/>
                  </a:cubicBezTo>
                  <a:lnTo>
                    <a:pt x="361" y="1538"/>
                  </a:lnTo>
                  <a:cubicBezTo>
                    <a:pt x="604" y="1016"/>
                    <a:pt x="1054" y="638"/>
                    <a:pt x="1612" y="548"/>
                  </a:cubicBezTo>
                  <a:cubicBezTo>
                    <a:pt x="1694" y="535"/>
                    <a:pt x="1776" y="528"/>
                    <a:pt x="1857" y="528"/>
                  </a:cubicBezTo>
                  <a:cubicBezTo>
                    <a:pt x="2328" y="528"/>
                    <a:pt x="2776" y="744"/>
                    <a:pt x="3106" y="1097"/>
                  </a:cubicBezTo>
                  <a:lnTo>
                    <a:pt x="3340" y="629"/>
                  </a:lnTo>
                  <a:cubicBezTo>
                    <a:pt x="2923" y="235"/>
                    <a:pt x="2398" y="1"/>
                    <a:pt x="1845"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6"/>
            <p:cNvSpPr/>
            <p:nvPr/>
          </p:nvSpPr>
          <p:spPr>
            <a:xfrm>
              <a:off x="2436950" y="-1714666"/>
              <a:ext cx="1590782" cy="661715"/>
            </a:xfrm>
            <a:custGeom>
              <a:avLst/>
              <a:gdLst/>
              <a:ahLst/>
              <a:cxnLst/>
              <a:rect l="l" t="t" r="r" b="b"/>
              <a:pathLst>
                <a:path w="4772" h="1985" extrusionOk="0">
                  <a:moveTo>
                    <a:pt x="2682" y="1"/>
                  </a:moveTo>
                  <a:cubicBezTo>
                    <a:pt x="2524" y="1"/>
                    <a:pt x="2365" y="14"/>
                    <a:pt x="2206" y="40"/>
                  </a:cubicBezTo>
                  <a:cubicBezTo>
                    <a:pt x="1270" y="193"/>
                    <a:pt x="496" y="769"/>
                    <a:pt x="1" y="1570"/>
                  </a:cubicBezTo>
                  <a:lnTo>
                    <a:pt x="415" y="1984"/>
                  </a:lnTo>
                  <a:cubicBezTo>
                    <a:pt x="820" y="1282"/>
                    <a:pt x="1486" y="769"/>
                    <a:pt x="2296" y="634"/>
                  </a:cubicBezTo>
                  <a:cubicBezTo>
                    <a:pt x="2426" y="614"/>
                    <a:pt x="2555" y="604"/>
                    <a:pt x="2683" y="604"/>
                  </a:cubicBezTo>
                  <a:cubicBezTo>
                    <a:pt x="3355" y="604"/>
                    <a:pt x="3996" y="873"/>
                    <a:pt x="4510" y="1327"/>
                  </a:cubicBezTo>
                  <a:lnTo>
                    <a:pt x="4771" y="796"/>
                  </a:lnTo>
                  <a:cubicBezTo>
                    <a:pt x="4175" y="297"/>
                    <a:pt x="3443" y="1"/>
                    <a:pt x="2682"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6"/>
            <p:cNvSpPr/>
            <p:nvPr/>
          </p:nvSpPr>
          <p:spPr>
            <a:xfrm>
              <a:off x="2100925" y="-2214037"/>
              <a:ext cx="2136822" cy="830727"/>
            </a:xfrm>
            <a:custGeom>
              <a:avLst/>
              <a:gdLst/>
              <a:ahLst/>
              <a:cxnLst/>
              <a:rect l="l" t="t" r="r" b="b"/>
              <a:pathLst>
                <a:path w="6410" h="2492" extrusionOk="0">
                  <a:moveTo>
                    <a:pt x="3628" y="1"/>
                  </a:moveTo>
                  <a:cubicBezTo>
                    <a:pt x="3410" y="1"/>
                    <a:pt x="3191" y="18"/>
                    <a:pt x="2971" y="53"/>
                  </a:cubicBezTo>
                  <a:cubicBezTo>
                    <a:pt x="1729" y="260"/>
                    <a:pt x="685" y="998"/>
                    <a:pt x="1" y="2033"/>
                  </a:cubicBezTo>
                  <a:lnTo>
                    <a:pt x="451" y="2492"/>
                  </a:lnTo>
                  <a:cubicBezTo>
                    <a:pt x="1054" y="1565"/>
                    <a:pt x="1972" y="899"/>
                    <a:pt x="3079" y="719"/>
                  </a:cubicBezTo>
                  <a:cubicBezTo>
                    <a:pt x="3275" y="687"/>
                    <a:pt x="3471" y="671"/>
                    <a:pt x="3664" y="671"/>
                  </a:cubicBezTo>
                  <a:cubicBezTo>
                    <a:pt x="4562" y="671"/>
                    <a:pt x="5419" y="1005"/>
                    <a:pt x="6130" y="1583"/>
                  </a:cubicBezTo>
                  <a:lnTo>
                    <a:pt x="6409" y="998"/>
                  </a:lnTo>
                  <a:cubicBezTo>
                    <a:pt x="5609" y="368"/>
                    <a:pt x="4638" y="1"/>
                    <a:pt x="3628"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4" name="Google Shape;1734;p16"/>
          <p:cNvGrpSpPr/>
          <p:nvPr/>
        </p:nvGrpSpPr>
        <p:grpSpPr>
          <a:xfrm rot="-1568367">
            <a:off x="6304364" y="3706498"/>
            <a:ext cx="626689" cy="613327"/>
            <a:chOff x="-7798725" y="679788"/>
            <a:chExt cx="189950" cy="185900"/>
          </a:xfrm>
        </p:grpSpPr>
        <p:sp>
          <p:nvSpPr>
            <p:cNvPr id="1735" name="Google Shape;1735;p16"/>
            <p:cNvSpPr/>
            <p:nvPr/>
          </p:nvSpPr>
          <p:spPr>
            <a:xfrm>
              <a:off x="-7798725" y="679788"/>
              <a:ext cx="124000" cy="121550"/>
            </a:xfrm>
            <a:custGeom>
              <a:avLst/>
              <a:gdLst/>
              <a:ahLst/>
              <a:cxnLst/>
              <a:rect l="l" t="t" r="r" b="b"/>
              <a:pathLst>
                <a:path w="4960" h="4862" extrusionOk="0">
                  <a:moveTo>
                    <a:pt x="2782" y="1"/>
                  </a:moveTo>
                  <a:lnTo>
                    <a:pt x="1081" y="1900"/>
                  </a:lnTo>
                  <a:lnTo>
                    <a:pt x="2296" y="2998"/>
                  </a:lnTo>
                  <a:lnTo>
                    <a:pt x="1918" y="3430"/>
                  </a:lnTo>
                  <a:lnTo>
                    <a:pt x="694" y="2332"/>
                  </a:lnTo>
                  <a:lnTo>
                    <a:pt x="1" y="3097"/>
                  </a:lnTo>
                  <a:lnTo>
                    <a:pt x="1801" y="4717"/>
                  </a:lnTo>
                  <a:cubicBezTo>
                    <a:pt x="1906" y="4814"/>
                    <a:pt x="2030" y="4862"/>
                    <a:pt x="2151" y="4862"/>
                  </a:cubicBezTo>
                  <a:cubicBezTo>
                    <a:pt x="2289" y="4862"/>
                    <a:pt x="2425" y="4800"/>
                    <a:pt x="2530" y="4681"/>
                  </a:cubicBezTo>
                  <a:lnTo>
                    <a:pt x="3610" y="3484"/>
                  </a:lnTo>
                  <a:cubicBezTo>
                    <a:pt x="3817" y="3259"/>
                    <a:pt x="3799" y="2953"/>
                    <a:pt x="3574" y="2746"/>
                  </a:cubicBezTo>
                  <a:lnTo>
                    <a:pt x="2737" y="1999"/>
                  </a:lnTo>
                  <a:lnTo>
                    <a:pt x="3052" y="1648"/>
                  </a:lnTo>
                  <a:lnTo>
                    <a:pt x="4105" y="2593"/>
                  </a:lnTo>
                  <a:lnTo>
                    <a:pt x="4609" y="2332"/>
                  </a:lnTo>
                  <a:lnTo>
                    <a:pt x="4960" y="1945"/>
                  </a:lnTo>
                  <a:lnTo>
                    <a:pt x="278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6"/>
            <p:cNvSpPr/>
            <p:nvPr/>
          </p:nvSpPr>
          <p:spPr>
            <a:xfrm>
              <a:off x="-7732800" y="740988"/>
              <a:ext cx="124025" cy="124700"/>
            </a:xfrm>
            <a:custGeom>
              <a:avLst/>
              <a:gdLst/>
              <a:ahLst/>
              <a:cxnLst/>
              <a:rect l="l" t="t" r="r" b="b"/>
              <a:pathLst>
                <a:path w="4961" h="4988" extrusionOk="0">
                  <a:moveTo>
                    <a:pt x="2685" y="0"/>
                  </a:moveTo>
                  <a:cubicBezTo>
                    <a:pt x="2546" y="0"/>
                    <a:pt x="2410" y="61"/>
                    <a:pt x="2305" y="181"/>
                  </a:cubicBezTo>
                  <a:lnTo>
                    <a:pt x="208" y="2512"/>
                  </a:lnTo>
                  <a:cubicBezTo>
                    <a:pt x="1" y="2737"/>
                    <a:pt x="19" y="3043"/>
                    <a:pt x="253" y="3250"/>
                  </a:cubicBezTo>
                  <a:lnTo>
                    <a:pt x="2188" y="4987"/>
                  </a:lnTo>
                  <a:lnTo>
                    <a:pt x="3817" y="3169"/>
                  </a:lnTo>
                  <a:lnTo>
                    <a:pt x="2854" y="2296"/>
                  </a:lnTo>
                  <a:lnTo>
                    <a:pt x="1918" y="3340"/>
                  </a:lnTo>
                  <a:lnTo>
                    <a:pt x="1531" y="2998"/>
                  </a:lnTo>
                  <a:lnTo>
                    <a:pt x="2917" y="1450"/>
                  </a:lnTo>
                  <a:lnTo>
                    <a:pt x="4105" y="2512"/>
                  </a:lnTo>
                  <a:lnTo>
                    <a:pt x="4609" y="2260"/>
                  </a:lnTo>
                  <a:lnTo>
                    <a:pt x="4960" y="1873"/>
                  </a:lnTo>
                  <a:lnTo>
                    <a:pt x="3043" y="145"/>
                  </a:lnTo>
                  <a:cubicBezTo>
                    <a:pt x="2933" y="48"/>
                    <a:pt x="2808" y="0"/>
                    <a:pt x="2685" y="0"/>
                  </a:cubicBez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7" name="Google Shape;1737;p16"/>
          <p:cNvGrpSpPr/>
          <p:nvPr/>
        </p:nvGrpSpPr>
        <p:grpSpPr>
          <a:xfrm>
            <a:off x="3406614" y="437402"/>
            <a:ext cx="552484" cy="527766"/>
            <a:chOff x="463675" y="309009"/>
            <a:chExt cx="739901" cy="706704"/>
          </a:xfrm>
        </p:grpSpPr>
        <p:sp>
          <p:nvSpPr>
            <p:cNvPr id="1738" name="Google Shape;1738;p16"/>
            <p:cNvSpPr/>
            <p:nvPr/>
          </p:nvSpPr>
          <p:spPr>
            <a:xfrm>
              <a:off x="662858" y="853056"/>
              <a:ext cx="148045" cy="162657"/>
            </a:xfrm>
            <a:custGeom>
              <a:avLst/>
              <a:gdLst/>
              <a:ahLst/>
              <a:cxnLst/>
              <a:rect l="l" t="t" r="r" b="b"/>
              <a:pathLst>
                <a:path w="1378" h="1514" extrusionOk="0">
                  <a:moveTo>
                    <a:pt x="721" y="1"/>
                  </a:moveTo>
                  <a:lnTo>
                    <a:pt x="109" y="361"/>
                  </a:lnTo>
                  <a:cubicBezTo>
                    <a:pt x="19" y="406"/>
                    <a:pt x="1" y="496"/>
                    <a:pt x="46" y="586"/>
                  </a:cubicBezTo>
                  <a:lnTo>
                    <a:pt x="541" y="1432"/>
                  </a:lnTo>
                  <a:cubicBezTo>
                    <a:pt x="576" y="1484"/>
                    <a:pt x="626" y="1514"/>
                    <a:pt x="678" y="1514"/>
                  </a:cubicBezTo>
                  <a:cubicBezTo>
                    <a:pt x="707" y="1514"/>
                    <a:pt x="737" y="1505"/>
                    <a:pt x="766" y="1486"/>
                  </a:cubicBezTo>
                  <a:lnTo>
                    <a:pt x="1378" y="1126"/>
                  </a:lnTo>
                  <a:lnTo>
                    <a:pt x="1216" y="847"/>
                  </a:lnTo>
                  <a:lnTo>
                    <a:pt x="811" y="1081"/>
                  </a:lnTo>
                  <a:lnTo>
                    <a:pt x="487" y="514"/>
                  </a:lnTo>
                  <a:lnTo>
                    <a:pt x="829" y="316"/>
                  </a:lnTo>
                  <a:lnTo>
                    <a:pt x="802" y="136"/>
                  </a:lnTo>
                  <a:lnTo>
                    <a:pt x="721" y="1"/>
                  </a:ln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6"/>
            <p:cNvSpPr/>
            <p:nvPr/>
          </p:nvSpPr>
          <p:spPr>
            <a:xfrm>
              <a:off x="750847" y="824049"/>
              <a:ext cx="147079" cy="144178"/>
            </a:xfrm>
            <a:custGeom>
              <a:avLst/>
              <a:gdLst/>
              <a:ahLst/>
              <a:cxnLst/>
              <a:rect l="l" t="t" r="r" b="b"/>
              <a:pathLst>
                <a:path w="1369" h="1342" extrusionOk="0">
                  <a:moveTo>
                    <a:pt x="352" y="1"/>
                  </a:moveTo>
                  <a:lnTo>
                    <a:pt x="1" y="208"/>
                  </a:lnTo>
                  <a:lnTo>
                    <a:pt x="658" y="1342"/>
                  </a:lnTo>
                  <a:lnTo>
                    <a:pt x="1369" y="928"/>
                  </a:lnTo>
                  <a:lnTo>
                    <a:pt x="1198" y="649"/>
                  </a:lnTo>
                  <a:lnTo>
                    <a:pt x="847" y="856"/>
                  </a:lnTo>
                  <a:lnTo>
                    <a:pt x="352" y="1"/>
                  </a:ln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6"/>
            <p:cNvSpPr/>
            <p:nvPr/>
          </p:nvSpPr>
          <p:spPr>
            <a:xfrm>
              <a:off x="838836" y="749919"/>
              <a:ext cx="154921" cy="162334"/>
            </a:xfrm>
            <a:custGeom>
              <a:avLst/>
              <a:gdLst/>
              <a:ahLst/>
              <a:cxnLst/>
              <a:rect l="l" t="t" r="r" b="b"/>
              <a:pathLst>
                <a:path w="1442" h="1511" extrusionOk="0">
                  <a:moveTo>
                    <a:pt x="631" y="430"/>
                  </a:moveTo>
                  <a:lnTo>
                    <a:pt x="955" y="997"/>
                  </a:lnTo>
                  <a:lnTo>
                    <a:pt x="820" y="1078"/>
                  </a:lnTo>
                  <a:lnTo>
                    <a:pt x="487" y="520"/>
                  </a:lnTo>
                  <a:lnTo>
                    <a:pt x="631" y="430"/>
                  </a:lnTo>
                  <a:close/>
                  <a:moveTo>
                    <a:pt x="761" y="1"/>
                  </a:moveTo>
                  <a:cubicBezTo>
                    <a:pt x="731" y="1"/>
                    <a:pt x="699" y="9"/>
                    <a:pt x="667" y="25"/>
                  </a:cubicBezTo>
                  <a:lnTo>
                    <a:pt x="109" y="358"/>
                  </a:lnTo>
                  <a:cubicBezTo>
                    <a:pt x="28" y="403"/>
                    <a:pt x="1" y="502"/>
                    <a:pt x="46" y="583"/>
                  </a:cubicBezTo>
                  <a:lnTo>
                    <a:pt x="550" y="1429"/>
                  </a:lnTo>
                  <a:cubicBezTo>
                    <a:pt x="579" y="1481"/>
                    <a:pt x="627" y="1511"/>
                    <a:pt x="679" y="1511"/>
                  </a:cubicBezTo>
                  <a:cubicBezTo>
                    <a:pt x="707" y="1511"/>
                    <a:pt x="737" y="1502"/>
                    <a:pt x="766" y="1483"/>
                  </a:cubicBezTo>
                  <a:lnTo>
                    <a:pt x="1333" y="1159"/>
                  </a:lnTo>
                  <a:cubicBezTo>
                    <a:pt x="1414" y="1105"/>
                    <a:pt x="1441" y="1015"/>
                    <a:pt x="1396" y="934"/>
                  </a:cubicBezTo>
                  <a:lnTo>
                    <a:pt x="892" y="79"/>
                  </a:lnTo>
                  <a:cubicBezTo>
                    <a:pt x="863" y="27"/>
                    <a:pt x="816" y="1"/>
                    <a:pt x="761"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6"/>
            <p:cNvSpPr/>
            <p:nvPr/>
          </p:nvSpPr>
          <p:spPr>
            <a:xfrm>
              <a:off x="940361" y="681913"/>
              <a:ext cx="161690" cy="168995"/>
            </a:xfrm>
            <a:custGeom>
              <a:avLst/>
              <a:gdLst/>
              <a:ahLst/>
              <a:cxnLst/>
              <a:rect l="l" t="t" r="r" b="b"/>
              <a:pathLst>
                <a:path w="1505" h="1573" extrusionOk="0">
                  <a:moveTo>
                    <a:pt x="847" y="1"/>
                  </a:moveTo>
                  <a:lnTo>
                    <a:pt x="487" y="208"/>
                  </a:lnTo>
                  <a:lnTo>
                    <a:pt x="991" y="1054"/>
                  </a:lnTo>
                  <a:lnTo>
                    <a:pt x="847" y="1144"/>
                  </a:lnTo>
                  <a:lnTo>
                    <a:pt x="352" y="289"/>
                  </a:lnTo>
                  <a:lnTo>
                    <a:pt x="1" y="496"/>
                  </a:lnTo>
                  <a:lnTo>
                    <a:pt x="577" y="1486"/>
                  </a:lnTo>
                  <a:cubicBezTo>
                    <a:pt x="606" y="1544"/>
                    <a:pt x="659" y="1573"/>
                    <a:pt x="714" y="1573"/>
                  </a:cubicBezTo>
                  <a:cubicBezTo>
                    <a:pt x="743" y="1573"/>
                    <a:pt x="774" y="1564"/>
                    <a:pt x="802" y="1549"/>
                  </a:cubicBezTo>
                  <a:lnTo>
                    <a:pt x="1504" y="1135"/>
                  </a:lnTo>
                  <a:lnTo>
                    <a:pt x="847" y="1"/>
                  </a:ln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6"/>
            <p:cNvSpPr/>
            <p:nvPr/>
          </p:nvSpPr>
          <p:spPr>
            <a:xfrm>
              <a:off x="1044895" y="627122"/>
              <a:ext cx="158681" cy="168028"/>
            </a:xfrm>
            <a:custGeom>
              <a:avLst/>
              <a:gdLst/>
              <a:ahLst/>
              <a:cxnLst/>
              <a:rect l="l" t="t" r="r" b="b"/>
              <a:pathLst>
                <a:path w="1477" h="1564" extrusionOk="0">
                  <a:moveTo>
                    <a:pt x="666" y="430"/>
                  </a:moveTo>
                  <a:lnTo>
                    <a:pt x="990" y="997"/>
                  </a:lnTo>
                  <a:lnTo>
                    <a:pt x="846" y="1078"/>
                  </a:lnTo>
                  <a:lnTo>
                    <a:pt x="522" y="511"/>
                  </a:lnTo>
                  <a:lnTo>
                    <a:pt x="666" y="430"/>
                  </a:lnTo>
                  <a:close/>
                  <a:moveTo>
                    <a:pt x="799" y="1"/>
                  </a:moveTo>
                  <a:cubicBezTo>
                    <a:pt x="770" y="1"/>
                    <a:pt x="740" y="9"/>
                    <a:pt x="711" y="25"/>
                  </a:cubicBezTo>
                  <a:lnTo>
                    <a:pt x="0" y="439"/>
                  </a:lnTo>
                  <a:lnTo>
                    <a:pt x="666" y="1564"/>
                  </a:lnTo>
                  <a:lnTo>
                    <a:pt x="1368" y="1150"/>
                  </a:lnTo>
                  <a:cubicBezTo>
                    <a:pt x="1449" y="1105"/>
                    <a:pt x="1476" y="1015"/>
                    <a:pt x="1431" y="934"/>
                  </a:cubicBezTo>
                  <a:lnTo>
                    <a:pt x="927" y="79"/>
                  </a:lnTo>
                  <a:cubicBezTo>
                    <a:pt x="898" y="27"/>
                    <a:pt x="851" y="1"/>
                    <a:pt x="799"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6"/>
            <p:cNvSpPr/>
            <p:nvPr/>
          </p:nvSpPr>
          <p:spPr>
            <a:xfrm>
              <a:off x="463675" y="309009"/>
              <a:ext cx="697361" cy="543191"/>
            </a:xfrm>
            <a:custGeom>
              <a:avLst/>
              <a:gdLst/>
              <a:ahLst/>
              <a:cxnLst/>
              <a:rect l="l" t="t" r="r" b="b"/>
              <a:pathLst>
                <a:path w="6491" h="5056" extrusionOk="0">
                  <a:moveTo>
                    <a:pt x="2590" y="1"/>
                  </a:moveTo>
                  <a:cubicBezTo>
                    <a:pt x="2478" y="1"/>
                    <a:pt x="2367" y="23"/>
                    <a:pt x="2260" y="70"/>
                  </a:cubicBezTo>
                  <a:cubicBezTo>
                    <a:pt x="1" y="1042"/>
                    <a:pt x="1522" y="3364"/>
                    <a:pt x="1522" y="3364"/>
                  </a:cubicBezTo>
                  <a:cubicBezTo>
                    <a:pt x="1522" y="3364"/>
                    <a:pt x="1362" y="3304"/>
                    <a:pt x="1163" y="3304"/>
                  </a:cubicBezTo>
                  <a:cubicBezTo>
                    <a:pt x="879" y="3304"/>
                    <a:pt x="515" y="3425"/>
                    <a:pt x="415" y="4012"/>
                  </a:cubicBezTo>
                  <a:cubicBezTo>
                    <a:pt x="244" y="5011"/>
                    <a:pt x="1855" y="5056"/>
                    <a:pt x="1855" y="5056"/>
                  </a:cubicBezTo>
                  <a:lnTo>
                    <a:pt x="5455" y="2941"/>
                  </a:lnTo>
                  <a:cubicBezTo>
                    <a:pt x="6490" y="2077"/>
                    <a:pt x="6013" y="493"/>
                    <a:pt x="4969" y="196"/>
                  </a:cubicBezTo>
                  <a:cubicBezTo>
                    <a:pt x="4851" y="161"/>
                    <a:pt x="4742" y="146"/>
                    <a:pt x="4643" y="146"/>
                  </a:cubicBezTo>
                  <a:cubicBezTo>
                    <a:pt x="3803" y="146"/>
                    <a:pt x="3637" y="1249"/>
                    <a:pt x="3637" y="1249"/>
                  </a:cubicBezTo>
                  <a:cubicBezTo>
                    <a:pt x="3615" y="479"/>
                    <a:pt x="3105" y="1"/>
                    <a:pt x="2590" y="1"/>
                  </a:cubicBezTo>
                  <a:close/>
                </a:path>
              </a:pathLst>
            </a:custGeom>
            <a:solidFill>
              <a:srgbClr val="FFFFF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4" name="Google Shape;1744;p16"/>
          <p:cNvGrpSpPr/>
          <p:nvPr/>
        </p:nvGrpSpPr>
        <p:grpSpPr>
          <a:xfrm rot="-608471">
            <a:off x="2135345" y="1086621"/>
            <a:ext cx="828526" cy="437572"/>
            <a:chOff x="-4158137" y="2836815"/>
            <a:chExt cx="1191848" cy="629455"/>
          </a:xfrm>
        </p:grpSpPr>
        <p:sp>
          <p:nvSpPr>
            <p:cNvPr id="1745" name="Google Shape;1745;p16"/>
            <p:cNvSpPr/>
            <p:nvPr/>
          </p:nvSpPr>
          <p:spPr>
            <a:xfrm>
              <a:off x="-4158137" y="2965183"/>
              <a:ext cx="492259" cy="501087"/>
            </a:xfrm>
            <a:custGeom>
              <a:avLst/>
              <a:gdLst/>
              <a:ahLst/>
              <a:cxnLst/>
              <a:rect l="l" t="t" r="r" b="b"/>
              <a:pathLst>
                <a:path w="4015" h="4087" extrusionOk="0">
                  <a:moveTo>
                    <a:pt x="3654" y="0"/>
                  </a:moveTo>
                  <a:lnTo>
                    <a:pt x="2619" y="216"/>
                  </a:lnTo>
                  <a:lnTo>
                    <a:pt x="2961" y="1854"/>
                  </a:lnTo>
                  <a:lnTo>
                    <a:pt x="2871" y="1872"/>
                  </a:lnTo>
                  <a:lnTo>
                    <a:pt x="2268" y="288"/>
                  </a:lnTo>
                  <a:lnTo>
                    <a:pt x="1386" y="477"/>
                  </a:lnTo>
                  <a:lnTo>
                    <a:pt x="1467" y="2160"/>
                  </a:lnTo>
                  <a:lnTo>
                    <a:pt x="1377" y="2178"/>
                  </a:lnTo>
                  <a:lnTo>
                    <a:pt x="1044" y="549"/>
                  </a:lnTo>
                  <a:lnTo>
                    <a:pt x="0" y="765"/>
                  </a:lnTo>
                  <a:lnTo>
                    <a:pt x="90" y="1188"/>
                  </a:lnTo>
                  <a:lnTo>
                    <a:pt x="1062" y="4086"/>
                  </a:lnTo>
                  <a:lnTo>
                    <a:pt x="2241" y="3834"/>
                  </a:lnTo>
                  <a:lnTo>
                    <a:pt x="2223" y="2448"/>
                  </a:lnTo>
                  <a:lnTo>
                    <a:pt x="2295" y="2430"/>
                  </a:lnTo>
                  <a:lnTo>
                    <a:pt x="2826" y="3717"/>
                  </a:lnTo>
                  <a:lnTo>
                    <a:pt x="4014" y="3465"/>
                  </a:lnTo>
                  <a:lnTo>
                    <a:pt x="3744" y="423"/>
                  </a:lnTo>
                  <a:lnTo>
                    <a:pt x="3654"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6"/>
            <p:cNvSpPr/>
            <p:nvPr/>
          </p:nvSpPr>
          <p:spPr>
            <a:xfrm>
              <a:off x="-3674826" y="2900080"/>
              <a:ext cx="365363" cy="473501"/>
            </a:xfrm>
            <a:custGeom>
              <a:avLst/>
              <a:gdLst/>
              <a:ahLst/>
              <a:cxnLst/>
              <a:rect l="l" t="t" r="r" b="b"/>
              <a:pathLst>
                <a:path w="2980" h="3862" extrusionOk="0">
                  <a:moveTo>
                    <a:pt x="2269" y="0"/>
                  </a:moveTo>
                  <a:lnTo>
                    <a:pt x="0" y="468"/>
                  </a:lnTo>
                  <a:lnTo>
                    <a:pt x="711" y="3861"/>
                  </a:lnTo>
                  <a:lnTo>
                    <a:pt x="2980" y="3393"/>
                  </a:lnTo>
                  <a:lnTo>
                    <a:pt x="2800" y="2538"/>
                  </a:lnTo>
                  <a:lnTo>
                    <a:pt x="1594" y="2790"/>
                  </a:lnTo>
                  <a:lnTo>
                    <a:pt x="1494" y="2331"/>
                  </a:lnTo>
                  <a:lnTo>
                    <a:pt x="2539" y="2115"/>
                  </a:lnTo>
                  <a:lnTo>
                    <a:pt x="2359" y="1260"/>
                  </a:lnTo>
                  <a:lnTo>
                    <a:pt x="1314" y="1485"/>
                  </a:lnTo>
                  <a:lnTo>
                    <a:pt x="1233" y="1107"/>
                  </a:lnTo>
                  <a:lnTo>
                    <a:pt x="2278" y="882"/>
                  </a:lnTo>
                  <a:lnTo>
                    <a:pt x="2359" y="423"/>
                  </a:lnTo>
                  <a:lnTo>
                    <a:pt x="2269" y="0"/>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6"/>
            <p:cNvSpPr/>
            <p:nvPr/>
          </p:nvSpPr>
          <p:spPr>
            <a:xfrm>
              <a:off x="-3360342" y="2836815"/>
              <a:ext cx="394052" cy="471661"/>
            </a:xfrm>
            <a:custGeom>
              <a:avLst/>
              <a:gdLst/>
              <a:ahLst/>
              <a:cxnLst/>
              <a:rect l="l" t="t" r="r" b="b"/>
              <a:pathLst>
                <a:path w="3214" h="3847" extrusionOk="0">
                  <a:moveTo>
                    <a:pt x="1657" y="993"/>
                  </a:moveTo>
                  <a:lnTo>
                    <a:pt x="1738" y="1371"/>
                  </a:lnTo>
                  <a:lnTo>
                    <a:pt x="1315" y="1461"/>
                  </a:lnTo>
                  <a:lnTo>
                    <a:pt x="1234" y="1083"/>
                  </a:lnTo>
                  <a:lnTo>
                    <a:pt x="1657" y="993"/>
                  </a:lnTo>
                  <a:close/>
                  <a:moveTo>
                    <a:pt x="1918" y="2226"/>
                  </a:moveTo>
                  <a:lnTo>
                    <a:pt x="2008" y="2685"/>
                  </a:lnTo>
                  <a:lnTo>
                    <a:pt x="1594" y="2775"/>
                  </a:lnTo>
                  <a:lnTo>
                    <a:pt x="1495" y="2307"/>
                  </a:lnTo>
                  <a:lnTo>
                    <a:pt x="1918" y="2226"/>
                  </a:lnTo>
                  <a:close/>
                  <a:moveTo>
                    <a:pt x="2224" y="0"/>
                  </a:moveTo>
                  <a:cubicBezTo>
                    <a:pt x="2189" y="0"/>
                    <a:pt x="2153" y="4"/>
                    <a:pt x="2116" y="12"/>
                  </a:cubicBezTo>
                  <a:lnTo>
                    <a:pt x="1" y="453"/>
                  </a:lnTo>
                  <a:lnTo>
                    <a:pt x="703" y="3846"/>
                  </a:lnTo>
                  <a:lnTo>
                    <a:pt x="2827" y="3405"/>
                  </a:lnTo>
                  <a:cubicBezTo>
                    <a:pt x="3079" y="3351"/>
                    <a:pt x="3214" y="3135"/>
                    <a:pt x="3160" y="2892"/>
                  </a:cubicBezTo>
                  <a:lnTo>
                    <a:pt x="2980" y="2037"/>
                  </a:lnTo>
                  <a:cubicBezTo>
                    <a:pt x="2933" y="1821"/>
                    <a:pt x="2754" y="1704"/>
                    <a:pt x="2556" y="1704"/>
                  </a:cubicBezTo>
                  <a:cubicBezTo>
                    <a:pt x="2523" y="1704"/>
                    <a:pt x="2491" y="1707"/>
                    <a:pt x="2458" y="1713"/>
                  </a:cubicBezTo>
                  <a:lnTo>
                    <a:pt x="2440" y="1623"/>
                  </a:lnTo>
                  <a:cubicBezTo>
                    <a:pt x="2674" y="1569"/>
                    <a:pt x="2845" y="1371"/>
                    <a:pt x="2791" y="1119"/>
                  </a:cubicBezTo>
                  <a:lnTo>
                    <a:pt x="2629" y="345"/>
                  </a:lnTo>
                  <a:cubicBezTo>
                    <a:pt x="2583" y="130"/>
                    <a:pt x="2425" y="0"/>
                    <a:pt x="2224" y="0"/>
                  </a:cubicBez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5">
  <p:cSld name="SECTION_HEADER_2_1_1_1">
    <p:spTree>
      <p:nvGrpSpPr>
        <p:cNvPr id="1" name="Shape 1885"/>
        <p:cNvGrpSpPr/>
        <p:nvPr/>
      </p:nvGrpSpPr>
      <p:grpSpPr>
        <a:xfrm>
          <a:off x="0" y="0"/>
          <a:ext cx="0" cy="0"/>
          <a:chOff x="0" y="0"/>
          <a:chExt cx="0" cy="0"/>
        </a:xfrm>
      </p:grpSpPr>
      <p:sp>
        <p:nvSpPr>
          <p:cNvPr id="1886" name="Google Shape;1886;p18"/>
          <p:cNvSpPr txBox="1">
            <a:spLocks noGrp="1"/>
          </p:cNvSpPr>
          <p:nvPr>
            <p:ph type="title"/>
          </p:nvPr>
        </p:nvSpPr>
        <p:spPr>
          <a:xfrm>
            <a:off x="1463100" y="2206050"/>
            <a:ext cx="6217800" cy="7314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sz="5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87" name="Google Shape;1887;p18"/>
          <p:cNvSpPr txBox="1">
            <a:spLocks noGrp="1"/>
          </p:cNvSpPr>
          <p:nvPr>
            <p:ph type="title" idx="2" hasCustomPrompt="1"/>
          </p:nvPr>
        </p:nvSpPr>
        <p:spPr>
          <a:xfrm>
            <a:off x="3657600" y="1063048"/>
            <a:ext cx="1828800" cy="9144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sz="9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88" name="Google Shape;1888;p18"/>
          <p:cNvSpPr txBox="1">
            <a:spLocks noGrp="1"/>
          </p:cNvSpPr>
          <p:nvPr>
            <p:ph type="subTitle" idx="1"/>
          </p:nvPr>
        </p:nvSpPr>
        <p:spPr>
          <a:xfrm>
            <a:off x="2608200" y="3303150"/>
            <a:ext cx="3927600" cy="18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7FD1FC"/>
            </a:gs>
            <a:gs pos="100000">
              <a:srgbClr val="310058"/>
            </a:gs>
          </a:gsLst>
          <a:lin ang="16200038"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54948"/>
            <a:ext cx="7704000" cy="4572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chemeClr val="accent6"/>
              </a:buClr>
              <a:buSzPts val="2500"/>
              <a:buFont typeface="Black Han Sans"/>
              <a:buNone/>
              <a:defRPr sz="2500" b="1">
                <a:solidFill>
                  <a:schemeClr val="accent6"/>
                </a:solidFill>
                <a:latin typeface="Black Han Sans"/>
                <a:ea typeface="Black Han Sans"/>
                <a:cs typeface="Black Han Sans"/>
                <a:sym typeface="Black Han Sans"/>
              </a:defRPr>
            </a:lvl1pPr>
            <a:lvl2pPr lvl="1" rtl="0">
              <a:lnSpc>
                <a:spcPct val="100000"/>
              </a:lnSpc>
              <a:spcBef>
                <a:spcPts val="0"/>
              </a:spcBef>
              <a:spcAft>
                <a:spcPts val="0"/>
              </a:spcAft>
              <a:buClr>
                <a:schemeClr val="accent6"/>
              </a:buClr>
              <a:buSzPts val="2500"/>
              <a:buFont typeface="Black Han Sans"/>
              <a:buNone/>
              <a:defRPr sz="2500" b="1">
                <a:solidFill>
                  <a:schemeClr val="accent6"/>
                </a:solidFill>
                <a:latin typeface="Black Han Sans"/>
                <a:ea typeface="Black Han Sans"/>
                <a:cs typeface="Black Han Sans"/>
                <a:sym typeface="Black Han Sans"/>
              </a:defRPr>
            </a:lvl2pPr>
            <a:lvl3pPr lvl="2" rtl="0">
              <a:lnSpc>
                <a:spcPct val="100000"/>
              </a:lnSpc>
              <a:spcBef>
                <a:spcPts val="0"/>
              </a:spcBef>
              <a:spcAft>
                <a:spcPts val="0"/>
              </a:spcAft>
              <a:buClr>
                <a:schemeClr val="accent6"/>
              </a:buClr>
              <a:buSzPts val="2500"/>
              <a:buFont typeface="Black Han Sans"/>
              <a:buNone/>
              <a:defRPr sz="2500" b="1">
                <a:solidFill>
                  <a:schemeClr val="accent6"/>
                </a:solidFill>
                <a:latin typeface="Black Han Sans"/>
                <a:ea typeface="Black Han Sans"/>
                <a:cs typeface="Black Han Sans"/>
                <a:sym typeface="Black Han Sans"/>
              </a:defRPr>
            </a:lvl3pPr>
            <a:lvl4pPr lvl="3" rtl="0">
              <a:lnSpc>
                <a:spcPct val="100000"/>
              </a:lnSpc>
              <a:spcBef>
                <a:spcPts val="0"/>
              </a:spcBef>
              <a:spcAft>
                <a:spcPts val="0"/>
              </a:spcAft>
              <a:buClr>
                <a:schemeClr val="accent6"/>
              </a:buClr>
              <a:buSzPts val="2500"/>
              <a:buFont typeface="Black Han Sans"/>
              <a:buNone/>
              <a:defRPr sz="2500" b="1">
                <a:solidFill>
                  <a:schemeClr val="accent6"/>
                </a:solidFill>
                <a:latin typeface="Black Han Sans"/>
                <a:ea typeface="Black Han Sans"/>
                <a:cs typeface="Black Han Sans"/>
                <a:sym typeface="Black Han Sans"/>
              </a:defRPr>
            </a:lvl4pPr>
            <a:lvl5pPr lvl="4" rtl="0">
              <a:lnSpc>
                <a:spcPct val="100000"/>
              </a:lnSpc>
              <a:spcBef>
                <a:spcPts val="0"/>
              </a:spcBef>
              <a:spcAft>
                <a:spcPts val="0"/>
              </a:spcAft>
              <a:buClr>
                <a:schemeClr val="accent6"/>
              </a:buClr>
              <a:buSzPts val="2500"/>
              <a:buFont typeface="Black Han Sans"/>
              <a:buNone/>
              <a:defRPr sz="2500" b="1">
                <a:solidFill>
                  <a:schemeClr val="accent6"/>
                </a:solidFill>
                <a:latin typeface="Black Han Sans"/>
                <a:ea typeface="Black Han Sans"/>
                <a:cs typeface="Black Han Sans"/>
                <a:sym typeface="Black Han Sans"/>
              </a:defRPr>
            </a:lvl5pPr>
            <a:lvl6pPr lvl="5" rtl="0">
              <a:lnSpc>
                <a:spcPct val="100000"/>
              </a:lnSpc>
              <a:spcBef>
                <a:spcPts val="0"/>
              </a:spcBef>
              <a:spcAft>
                <a:spcPts val="0"/>
              </a:spcAft>
              <a:buClr>
                <a:schemeClr val="accent6"/>
              </a:buClr>
              <a:buSzPts val="2500"/>
              <a:buFont typeface="Black Han Sans"/>
              <a:buNone/>
              <a:defRPr sz="2500" b="1">
                <a:solidFill>
                  <a:schemeClr val="accent6"/>
                </a:solidFill>
                <a:latin typeface="Black Han Sans"/>
                <a:ea typeface="Black Han Sans"/>
                <a:cs typeface="Black Han Sans"/>
                <a:sym typeface="Black Han Sans"/>
              </a:defRPr>
            </a:lvl6pPr>
            <a:lvl7pPr lvl="6" rtl="0">
              <a:lnSpc>
                <a:spcPct val="100000"/>
              </a:lnSpc>
              <a:spcBef>
                <a:spcPts val="0"/>
              </a:spcBef>
              <a:spcAft>
                <a:spcPts val="0"/>
              </a:spcAft>
              <a:buClr>
                <a:schemeClr val="accent6"/>
              </a:buClr>
              <a:buSzPts val="2500"/>
              <a:buFont typeface="Black Han Sans"/>
              <a:buNone/>
              <a:defRPr sz="2500" b="1">
                <a:solidFill>
                  <a:schemeClr val="accent6"/>
                </a:solidFill>
                <a:latin typeface="Black Han Sans"/>
                <a:ea typeface="Black Han Sans"/>
                <a:cs typeface="Black Han Sans"/>
                <a:sym typeface="Black Han Sans"/>
              </a:defRPr>
            </a:lvl7pPr>
            <a:lvl8pPr lvl="7" rtl="0">
              <a:lnSpc>
                <a:spcPct val="100000"/>
              </a:lnSpc>
              <a:spcBef>
                <a:spcPts val="0"/>
              </a:spcBef>
              <a:spcAft>
                <a:spcPts val="0"/>
              </a:spcAft>
              <a:buClr>
                <a:schemeClr val="accent6"/>
              </a:buClr>
              <a:buSzPts val="2500"/>
              <a:buFont typeface="Black Han Sans"/>
              <a:buNone/>
              <a:defRPr sz="2500" b="1">
                <a:solidFill>
                  <a:schemeClr val="accent6"/>
                </a:solidFill>
                <a:latin typeface="Black Han Sans"/>
                <a:ea typeface="Black Han Sans"/>
                <a:cs typeface="Black Han Sans"/>
                <a:sym typeface="Black Han Sans"/>
              </a:defRPr>
            </a:lvl8pPr>
            <a:lvl9pPr lvl="8" rtl="0">
              <a:lnSpc>
                <a:spcPct val="100000"/>
              </a:lnSpc>
              <a:spcBef>
                <a:spcPts val="0"/>
              </a:spcBef>
              <a:spcAft>
                <a:spcPts val="0"/>
              </a:spcAft>
              <a:buClr>
                <a:schemeClr val="accent6"/>
              </a:buClr>
              <a:buSzPts val="2500"/>
              <a:buFont typeface="Black Han Sans"/>
              <a:buNone/>
              <a:defRPr sz="2500" b="1">
                <a:solidFill>
                  <a:schemeClr val="accent6"/>
                </a:solidFill>
                <a:latin typeface="Black Han Sans"/>
                <a:ea typeface="Black Han Sans"/>
                <a:cs typeface="Black Han Sans"/>
                <a:sym typeface="Black Han Sans"/>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6"/>
              </a:buClr>
              <a:buSzPts val="1400"/>
              <a:buFont typeface="Barlow Condensed Light"/>
              <a:buChar char="●"/>
              <a:defRPr>
                <a:solidFill>
                  <a:schemeClr val="accent6"/>
                </a:solidFill>
                <a:latin typeface="Barlow Condensed Light"/>
                <a:ea typeface="Barlow Condensed Light"/>
                <a:cs typeface="Barlow Condensed Light"/>
                <a:sym typeface="Barlow Condensed Light"/>
              </a:defRPr>
            </a:lvl1pPr>
            <a:lvl2pPr marL="914400" lvl="1" indent="-317500">
              <a:lnSpc>
                <a:spcPct val="100000"/>
              </a:lnSpc>
              <a:spcBef>
                <a:spcPts val="1600"/>
              </a:spcBef>
              <a:spcAft>
                <a:spcPts val="0"/>
              </a:spcAft>
              <a:buClr>
                <a:schemeClr val="accent6"/>
              </a:buClr>
              <a:buSzPts val="1400"/>
              <a:buFont typeface="Barlow Condensed Light"/>
              <a:buChar char="○"/>
              <a:defRPr>
                <a:solidFill>
                  <a:schemeClr val="accent6"/>
                </a:solidFill>
                <a:latin typeface="Barlow Condensed Light"/>
                <a:ea typeface="Barlow Condensed Light"/>
                <a:cs typeface="Barlow Condensed Light"/>
                <a:sym typeface="Barlow Condensed Light"/>
              </a:defRPr>
            </a:lvl2pPr>
            <a:lvl3pPr marL="1371600" lvl="2" indent="-317500">
              <a:lnSpc>
                <a:spcPct val="100000"/>
              </a:lnSpc>
              <a:spcBef>
                <a:spcPts val="1600"/>
              </a:spcBef>
              <a:spcAft>
                <a:spcPts val="0"/>
              </a:spcAft>
              <a:buClr>
                <a:schemeClr val="accent6"/>
              </a:buClr>
              <a:buSzPts val="1400"/>
              <a:buFont typeface="Barlow Condensed Light"/>
              <a:buChar char="■"/>
              <a:defRPr>
                <a:solidFill>
                  <a:schemeClr val="accent6"/>
                </a:solidFill>
                <a:latin typeface="Barlow Condensed Light"/>
                <a:ea typeface="Barlow Condensed Light"/>
                <a:cs typeface="Barlow Condensed Light"/>
                <a:sym typeface="Barlow Condensed Light"/>
              </a:defRPr>
            </a:lvl3pPr>
            <a:lvl4pPr marL="1828800" lvl="3" indent="-317500">
              <a:lnSpc>
                <a:spcPct val="100000"/>
              </a:lnSpc>
              <a:spcBef>
                <a:spcPts val="1600"/>
              </a:spcBef>
              <a:spcAft>
                <a:spcPts val="0"/>
              </a:spcAft>
              <a:buClr>
                <a:schemeClr val="accent6"/>
              </a:buClr>
              <a:buSzPts val="1400"/>
              <a:buFont typeface="Barlow Condensed Light"/>
              <a:buChar char="●"/>
              <a:defRPr>
                <a:solidFill>
                  <a:schemeClr val="accent6"/>
                </a:solidFill>
                <a:latin typeface="Barlow Condensed Light"/>
                <a:ea typeface="Barlow Condensed Light"/>
                <a:cs typeface="Barlow Condensed Light"/>
                <a:sym typeface="Barlow Condensed Light"/>
              </a:defRPr>
            </a:lvl4pPr>
            <a:lvl5pPr marL="2286000" lvl="4" indent="-317500">
              <a:lnSpc>
                <a:spcPct val="100000"/>
              </a:lnSpc>
              <a:spcBef>
                <a:spcPts val="1600"/>
              </a:spcBef>
              <a:spcAft>
                <a:spcPts val="0"/>
              </a:spcAft>
              <a:buClr>
                <a:schemeClr val="accent6"/>
              </a:buClr>
              <a:buSzPts val="1400"/>
              <a:buFont typeface="Barlow Condensed Light"/>
              <a:buChar char="○"/>
              <a:defRPr>
                <a:solidFill>
                  <a:schemeClr val="accent6"/>
                </a:solidFill>
                <a:latin typeface="Barlow Condensed Light"/>
                <a:ea typeface="Barlow Condensed Light"/>
                <a:cs typeface="Barlow Condensed Light"/>
                <a:sym typeface="Barlow Condensed Light"/>
              </a:defRPr>
            </a:lvl5pPr>
            <a:lvl6pPr marL="2743200" lvl="5" indent="-317500">
              <a:lnSpc>
                <a:spcPct val="100000"/>
              </a:lnSpc>
              <a:spcBef>
                <a:spcPts val="1600"/>
              </a:spcBef>
              <a:spcAft>
                <a:spcPts val="0"/>
              </a:spcAft>
              <a:buClr>
                <a:schemeClr val="accent6"/>
              </a:buClr>
              <a:buSzPts val="1400"/>
              <a:buFont typeface="Barlow Condensed Light"/>
              <a:buChar char="■"/>
              <a:defRPr>
                <a:solidFill>
                  <a:schemeClr val="accent6"/>
                </a:solidFill>
                <a:latin typeface="Barlow Condensed Light"/>
                <a:ea typeface="Barlow Condensed Light"/>
                <a:cs typeface="Barlow Condensed Light"/>
                <a:sym typeface="Barlow Condensed Light"/>
              </a:defRPr>
            </a:lvl6pPr>
            <a:lvl7pPr marL="3200400" lvl="6" indent="-317500">
              <a:lnSpc>
                <a:spcPct val="100000"/>
              </a:lnSpc>
              <a:spcBef>
                <a:spcPts val="1600"/>
              </a:spcBef>
              <a:spcAft>
                <a:spcPts val="0"/>
              </a:spcAft>
              <a:buClr>
                <a:schemeClr val="accent6"/>
              </a:buClr>
              <a:buSzPts val="1400"/>
              <a:buFont typeface="Barlow Condensed Light"/>
              <a:buChar char="●"/>
              <a:defRPr>
                <a:solidFill>
                  <a:schemeClr val="accent6"/>
                </a:solidFill>
                <a:latin typeface="Barlow Condensed Light"/>
                <a:ea typeface="Barlow Condensed Light"/>
                <a:cs typeface="Barlow Condensed Light"/>
                <a:sym typeface="Barlow Condensed Light"/>
              </a:defRPr>
            </a:lvl7pPr>
            <a:lvl8pPr marL="3657600" lvl="7" indent="-317500">
              <a:lnSpc>
                <a:spcPct val="100000"/>
              </a:lnSpc>
              <a:spcBef>
                <a:spcPts val="1600"/>
              </a:spcBef>
              <a:spcAft>
                <a:spcPts val="0"/>
              </a:spcAft>
              <a:buClr>
                <a:schemeClr val="accent6"/>
              </a:buClr>
              <a:buSzPts val="1400"/>
              <a:buFont typeface="Barlow Condensed Light"/>
              <a:buChar char="○"/>
              <a:defRPr>
                <a:solidFill>
                  <a:schemeClr val="accent6"/>
                </a:solidFill>
                <a:latin typeface="Barlow Condensed Light"/>
                <a:ea typeface="Barlow Condensed Light"/>
                <a:cs typeface="Barlow Condensed Light"/>
                <a:sym typeface="Barlow Condensed Light"/>
              </a:defRPr>
            </a:lvl8pPr>
            <a:lvl9pPr marL="4114800" lvl="8" indent="-317500">
              <a:lnSpc>
                <a:spcPct val="100000"/>
              </a:lnSpc>
              <a:spcBef>
                <a:spcPts val="1600"/>
              </a:spcBef>
              <a:spcAft>
                <a:spcPts val="1600"/>
              </a:spcAft>
              <a:buClr>
                <a:schemeClr val="accent6"/>
              </a:buClr>
              <a:buSzPts val="1400"/>
              <a:buFont typeface="Barlow Condensed Light"/>
              <a:buChar char="■"/>
              <a:defRPr>
                <a:solidFill>
                  <a:schemeClr val="accent6"/>
                </a:solidFill>
                <a:latin typeface="Barlow Condensed Light"/>
                <a:ea typeface="Barlow Condensed Light"/>
                <a:cs typeface="Barlow Condensed Light"/>
                <a:sym typeface="Barlow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7" r:id="rId4"/>
    <p:sldLayoutId id="2147483659" r:id="rId5"/>
    <p:sldLayoutId id="2147483660" r:id="rId6"/>
    <p:sldLayoutId id="2147483661" r:id="rId7"/>
    <p:sldLayoutId id="2147483662" r:id="rId8"/>
    <p:sldLayoutId id="2147483664" r:id="rId9"/>
    <p:sldLayoutId id="2147483665" r:id="rId10"/>
    <p:sldLayoutId id="2147483666" r:id="rId11"/>
    <p:sldLayoutId id="2147483672" r:id="rId12"/>
    <p:sldLayoutId id="2147483673"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sv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7.png"/><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9.png"/><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7.png"/><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image" Target="../media/image54.png"/><Relationship Id="rId4" Type="http://schemas.openxmlformats.org/officeDocument/2006/relationships/diagramLayout" Target="../diagrams/layout4.xml"/><Relationship Id="rId9"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8.png"/><Relationship Id="rId1" Type="http://schemas.openxmlformats.org/officeDocument/2006/relationships/slideLayout" Target="../slideLayouts/slideLayout11.xml"/><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7.png"/><Relationship Id="rId2" Type="http://schemas.openxmlformats.org/officeDocument/2006/relationships/diagramData" Target="../diagrams/data5.xml"/><Relationship Id="rId1" Type="http://schemas.openxmlformats.org/officeDocument/2006/relationships/slideLayout" Target="../slideLayouts/slideLayout1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7.png"/><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7.png"/><Relationship Id="rId1" Type="http://schemas.openxmlformats.org/officeDocument/2006/relationships/slideLayout" Target="../slideLayouts/slideLayout8.xml"/><Relationship Id="rId5" Type="http://schemas.openxmlformats.org/officeDocument/2006/relationships/image" Target="../media/image61.png"/><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7.png"/><Relationship Id="rId1" Type="http://schemas.openxmlformats.org/officeDocument/2006/relationships/slideLayout" Target="../slideLayouts/slideLayout8.xml"/><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7.png"/><Relationship Id="rId1" Type="http://schemas.openxmlformats.org/officeDocument/2006/relationships/slideLayout" Target="../slideLayouts/slideLayout11.xml"/><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20.png"/><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8.png"/><Relationship Id="rId7" Type="http://schemas.openxmlformats.org/officeDocument/2006/relationships/image" Target="../media/image69.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diagramColors" Target="../diagrams/colors6.xml"/><Relationship Id="rId11" Type="http://schemas.openxmlformats.org/officeDocument/2006/relationships/image" Target="../media/image76.png"/><Relationship Id="rId5" Type="http://schemas.openxmlformats.org/officeDocument/2006/relationships/diagramQuickStyle" Target="../diagrams/quickStyle6.xml"/><Relationship Id="rId10" Type="http://schemas.openxmlformats.org/officeDocument/2006/relationships/image" Target="../media/image75.png"/><Relationship Id="rId4" Type="http://schemas.openxmlformats.org/officeDocument/2006/relationships/diagramLayout" Target="../diagrams/layout6.xml"/><Relationship Id="rId9" Type="http://schemas.openxmlformats.org/officeDocument/2006/relationships/image" Target="../media/image74.png"/></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8.png"/><Relationship Id="rId1" Type="http://schemas.openxmlformats.org/officeDocument/2006/relationships/slideLayout" Target="../slideLayouts/slideLayout11.xml"/><Relationship Id="rId4" Type="http://schemas.openxmlformats.org/officeDocument/2006/relationships/image" Target="../media/image78.png"/></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7.png"/><Relationship Id="rId1" Type="http://schemas.openxmlformats.org/officeDocument/2006/relationships/slideLayout" Target="../slideLayouts/slideLayout8.xml"/><Relationship Id="rId5" Type="http://schemas.openxmlformats.org/officeDocument/2006/relationships/image" Target="../media/image82.png"/><Relationship Id="rId4" Type="http://schemas.openxmlformats.org/officeDocument/2006/relationships/image" Target="../media/image81.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7.png"/><Relationship Id="rId1" Type="http://schemas.openxmlformats.org/officeDocument/2006/relationships/slideLayout" Target="../slideLayouts/slideLayout13.xml"/><Relationship Id="rId4" Type="http://schemas.openxmlformats.org/officeDocument/2006/relationships/image" Target="../media/image89.png"/></Relationships>
</file>

<file path=ppt/slides/_rels/slide4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diagramColors" Target="../diagrams/colors8.xml"/><Relationship Id="rId5" Type="http://schemas.openxmlformats.org/officeDocument/2006/relationships/diagramQuickStyle" Target="../diagrams/quickStyle8.xml"/><Relationship Id="rId10" Type="http://schemas.openxmlformats.org/officeDocument/2006/relationships/image" Target="../media/image94.jpg"/><Relationship Id="rId4" Type="http://schemas.openxmlformats.org/officeDocument/2006/relationships/diagramLayout" Target="../diagrams/layout8.xml"/><Relationship Id="rId9" Type="http://schemas.openxmlformats.org/officeDocument/2006/relationships/image" Target="../media/image93.png"/></Relationships>
</file>

<file path=ppt/slides/_rels/slide4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8.png"/><Relationship Id="rId1" Type="http://schemas.openxmlformats.org/officeDocument/2006/relationships/slideLayout" Target="../slideLayouts/slideLayout11.xml"/><Relationship Id="rId4" Type="http://schemas.openxmlformats.org/officeDocument/2006/relationships/image" Target="../media/image96.png"/></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7.png"/><Relationship Id="rId1" Type="http://schemas.openxmlformats.org/officeDocument/2006/relationships/slideLayout" Target="../slideLayouts/slideLayout8.xml"/><Relationship Id="rId4" Type="http://schemas.openxmlformats.org/officeDocument/2006/relationships/image" Target="../media/image98.pn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5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7.png"/><Relationship Id="rId1" Type="http://schemas.openxmlformats.org/officeDocument/2006/relationships/slideLayout" Target="../slideLayouts/slideLayout8.xml"/><Relationship Id="rId4" Type="http://schemas.openxmlformats.org/officeDocument/2006/relationships/image" Target="../media/image100.png"/></Relationships>
</file>

<file path=ppt/slides/_rels/slide5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7.png"/><Relationship Id="rId1" Type="http://schemas.openxmlformats.org/officeDocument/2006/relationships/slideLayout" Target="../slideLayouts/slideLayout8.xml"/><Relationship Id="rId5" Type="http://schemas.openxmlformats.org/officeDocument/2006/relationships/image" Target="../media/image103.png"/><Relationship Id="rId4" Type="http://schemas.openxmlformats.org/officeDocument/2006/relationships/image" Target="../media/image102.png"/></Relationships>
</file>

<file path=ppt/slides/_rels/slide5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7.png"/><Relationship Id="rId1" Type="http://schemas.openxmlformats.org/officeDocument/2006/relationships/slideLayout" Target="../slideLayouts/slideLayout11.xml"/><Relationship Id="rId4" Type="http://schemas.openxmlformats.org/officeDocument/2006/relationships/image" Target="../media/image105.png"/></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107.png"/><Relationship Id="rId5" Type="http://schemas.openxmlformats.org/officeDocument/2006/relationships/image" Target="../media/image86.png"/><Relationship Id="rId4" Type="http://schemas.openxmlformats.org/officeDocument/2006/relationships/image" Target="../media/image106.png"/></Relationships>
</file>

<file path=ppt/slides/_rels/slide5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11.png"/><Relationship Id="rId5" Type="http://schemas.openxmlformats.org/officeDocument/2006/relationships/image" Target="../media/image17.png"/><Relationship Id="rId4" Type="http://schemas.openxmlformats.org/officeDocument/2006/relationships/image" Target="../media/image110.png"/></Relationships>
</file>

<file path=ppt/slides/_rels/slide5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5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59.xml.rels><?xml version="1.0" encoding="UTF-8" standalone="yes"?>
<Relationships xmlns="http://schemas.openxmlformats.org/package/2006/relationships"><Relationship Id="rId3" Type="http://schemas.openxmlformats.org/officeDocument/2006/relationships/hyperlink" Target="https://www.educative.io/courses/build-your-own-chatbot-in-python/qAA5mKY19Gp" TargetMode="External"/><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hyperlink" Target="https://datascienceparichay.com/article/distance-between-two-points-python/" TargetMode="External"/><Relationship Id="rId5" Type="http://schemas.openxmlformats.org/officeDocument/2006/relationships/hyperlink" Target="https://pyimagesearch.com/2017/09/11/object-detection-with-deep-learning-and-opencv/" TargetMode="External"/><Relationship Id="rId4" Type="http://schemas.openxmlformats.org/officeDocument/2006/relationships/hyperlink" Target="https://towardsdatascience.com/reading-color-blindness-charts-deep-learning-and-computer-vision-a8c824dd71cd"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122.png"/><Relationship Id="rId2" Type="http://schemas.openxmlformats.org/officeDocument/2006/relationships/image" Target="../media/image120.png"/><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121.png"/><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7.png"/><Relationship Id="rId7" Type="http://schemas.openxmlformats.org/officeDocument/2006/relationships/diagramQuickStyle" Target="../diagrams/quickStyle2.xml"/><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35.png"/><Relationship Id="rId4" Type="http://schemas.openxmlformats.org/officeDocument/2006/relationships/image" Target="../media/image34.png"/><Relationship Id="rId9"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7FD1FC"/>
            </a:gs>
            <a:gs pos="100000">
              <a:srgbClr val="310058"/>
            </a:gs>
          </a:gsLst>
          <a:lin ang="16200038" scaled="0"/>
        </a:gradFill>
        <a:effectLst/>
      </p:bgPr>
    </p:bg>
    <p:spTree>
      <p:nvGrpSpPr>
        <p:cNvPr id="1" name="Shape 3766"/>
        <p:cNvGrpSpPr/>
        <p:nvPr/>
      </p:nvGrpSpPr>
      <p:grpSpPr>
        <a:xfrm>
          <a:off x="0" y="0"/>
          <a:ext cx="0" cy="0"/>
          <a:chOff x="0" y="0"/>
          <a:chExt cx="0" cy="0"/>
        </a:xfrm>
      </p:grpSpPr>
      <p:sp>
        <p:nvSpPr>
          <p:cNvPr id="4171" name="Google Shape;4171;p38"/>
          <p:cNvSpPr txBox="1">
            <a:spLocks noGrp="1"/>
          </p:cNvSpPr>
          <p:nvPr>
            <p:ph type="ctrTitle"/>
          </p:nvPr>
        </p:nvSpPr>
        <p:spPr>
          <a:xfrm>
            <a:off x="662821" y="248433"/>
            <a:ext cx="7876084" cy="1822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5000" dirty="0">
                <a:solidFill>
                  <a:schemeClr val="accent3"/>
                </a:solidFill>
              </a:rPr>
              <a:t>THIRD EYE</a:t>
            </a:r>
            <a:br>
              <a:rPr lang="en" dirty="0">
                <a:solidFill>
                  <a:schemeClr val="accent6"/>
                </a:solidFill>
              </a:rPr>
            </a:br>
            <a:r>
              <a:rPr lang="en-US" sz="2200" dirty="0">
                <a:solidFill>
                  <a:schemeClr val="accent3"/>
                </a:solidFill>
              </a:rPr>
              <a:t>A MOBILE APPLICATION FOR VISUALLY IMPAIRED PEOPLE TO ASSIST WITH DAILY TASKS</a:t>
            </a:r>
            <a:br>
              <a:rPr lang="en-US" sz="2200" dirty="0">
                <a:solidFill>
                  <a:schemeClr val="accent3"/>
                </a:solidFill>
              </a:rPr>
            </a:br>
            <a:r>
              <a:rPr lang="en-US" sz="2200" dirty="0">
                <a:solidFill>
                  <a:schemeClr val="accent3"/>
                </a:solidFill>
              </a:rPr>
              <a:t>22_23-J 83</a:t>
            </a:r>
            <a:endParaRPr sz="2200" dirty="0">
              <a:solidFill>
                <a:schemeClr val="accent3"/>
              </a:solidFill>
            </a:endParaRPr>
          </a:p>
        </p:txBody>
      </p:sp>
      <p:sp>
        <p:nvSpPr>
          <p:cNvPr id="3" name="Subtitle 2">
            <a:extLst>
              <a:ext uri="{FF2B5EF4-FFF2-40B4-BE49-F238E27FC236}">
                <a16:creationId xmlns:a16="http://schemas.microsoft.com/office/drawing/2014/main" id="{822DD1B9-B694-F37B-DE9F-0D12420A9797}"/>
              </a:ext>
            </a:extLst>
          </p:cNvPr>
          <p:cNvSpPr>
            <a:spLocks noGrp="1"/>
          </p:cNvSpPr>
          <p:nvPr>
            <p:ph type="subTitle" idx="1"/>
          </p:nvPr>
        </p:nvSpPr>
        <p:spPr>
          <a:xfrm>
            <a:off x="557576" y="2399941"/>
            <a:ext cx="4810054" cy="2214338"/>
          </a:xfrm>
        </p:spPr>
        <p:txBody>
          <a:bodyPr/>
          <a:lstStyle/>
          <a:p>
            <a:r>
              <a:rPr lang="en-US" b="1" dirty="0">
                <a:latin typeface="Avenir Next LT Pro Demi" panose="020B0604020202020204" pitchFamily="34" charset="0"/>
                <a:ea typeface="Black Han Sans" panose="020B0604020202020204" charset="-127"/>
              </a:rPr>
              <a:t>Supervisor – Ms. Uthpala Samarakoon</a:t>
            </a:r>
          </a:p>
          <a:p>
            <a:r>
              <a:rPr lang="en-US" b="1" dirty="0">
                <a:latin typeface="Avenir Next LT Pro Demi" panose="020B0604020202020204" pitchFamily="34" charset="0"/>
                <a:ea typeface="Black Han Sans" panose="020B0604020202020204" charset="-127"/>
              </a:rPr>
              <a:t>Co-Supervisor – Ms. Suriyaa Kumari</a:t>
            </a:r>
          </a:p>
          <a:p>
            <a:endParaRPr lang="en-US" b="1" dirty="0">
              <a:latin typeface="Avenir Next LT Pro Demi" panose="020B0604020202020204" pitchFamily="34" charset="0"/>
              <a:ea typeface="Black Han Sans" panose="020B0604020202020204" charset="-127"/>
            </a:endParaRPr>
          </a:p>
          <a:p>
            <a:r>
              <a:rPr lang="en-US" b="1" dirty="0">
                <a:latin typeface="Avenir Next LT Pro Demi" panose="020B0604020202020204" pitchFamily="34" charset="0"/>
                <a:ea typeface="Black Han Sans" panose="020B0604020202020204" charset="-127"/>
              </a:rPr>
              <a:t>IT17088138 – M.C.J. Costa</a:t>
            </a:r>
          </a:p>
          <a:p>
            <a:r>
              <a:rPr lang="en-US" b="1" dirty="0">
                <a:latin typeface="Avenir Next LT Pro Demi" panose="020B0604020202020204" pitchFamily="34" charset="0"/>
                <a:ea typeface="Black Han Sans" panose="020B0604020202020204" charset="-127"/>
              </a:rPr>
              <a:t>IT19133614 – A.D. Amarasinghe</a:t>
            </a:r>
          </a:p>
          <a:p>
            <a:r>
              <a:rPr lang="en-US" b="1" dirty="0">
                <a:latin typeface="Avenir Next LT Pro Demi" panose="020B0604020202020204" pitchFamily="34" charset="0"/>
                <a:ea typeface="Black Han Sans" panose="020B0604020202020204" charset="-127"/>
              </a:rPr>
              <a:t>IT19103600 – K.D.J. Jayasekara</a:t>
            </a:r>
          </a:p>
          <a:p>
            <a:r>
              <a:rPr lang="en-US" b="1" dirty="0">
                <a:latin typeface="Avenir Next LT Pro Demi" panose="020B0604020202020204" pitchFamily="34" charset="0"/>
                <a:ea typeface="Black Han Sans" panose="020B0604020202020204" charset="-127"/>
              </a:rPr>
              <a:t>IT19981918 – A.M.N.D. Aththanayake</a:t>
            </a:r>
          </a:p>
        </p:txBody>
      </p:sp>
      <p:grpSp>
        <p:nvGrpSpPr>
          <p:cNvPr id="4174" name="Google Shape;4174;p38"/>
          <p:cNvGrpSpPr/>
          <p:nvPr/>
        </p:nvGrpSpPr>
        <p:grpSpPr>
          <a:xfrm rot="-3637808">
            <a:off x="3218917" y="3541148"/>
            <a:ext cx="626692" cy="613330"/>
            <a:chOff x="-7798725" y="679788"/>
            <a:chExt cx="189950" cy="185900"/>
          </a:xfrm>
        </p:grpSpPr>
        <p:sp>
          <p:nvSpPr>
            <p:cNvPr id="4175" name="Google Shape;4175;p38"/>
            <p:cNvSpPr/>
            <p:nvPr/>
          </p:nvSpPr>
          <p:spPr>
            <a:xfrm>
              <a:off x="-7798725" y="679788"/>
              <a:ext cx="124000" cy="121550"/>
            </a:xfrm>
            <a:custGeom>
              <a:avLst/>
              <a:gdLst/>
              <a:ahLst/>
              <a:cxnLst/>
              <a:rect l="l" t="t" r="r" b="b"/>
              <a:pathLst>
                <a:path w="4960" h="4862" extrusionOk="0">
                  <a:moveTo>
                    <a:pt x="2782" y="1"/>
                  </a:moveTo>
                  <a:lnTo>
                    <a:pt x="1081" y="1900"/>
                  </a:lnTo>
                  <a:lnTo>
                    <a:pt x="2296" y="2998"/>
                  </a:lnTo>
                  <a:lnTo>
                    <a:pt x="1918" y="3430"/>
                  </a:lnTo>
                  <a:lnTo>
                    <a:pt x="694" y="2332"/>
                  </a:lnTo>
                  <a:lnTo>
                    <a:pt x="1" y="3097"/>
                  </a:lnTo>
                  <a:lnTo>
                    <a:pt x="1801" y="4717"/>
                  </a:lnTo>
                  <a:cubicBezTo>
                    <a:pt x="1906" y="4814"/>
                    <a:pt x="2030" y="4862"/>
                    <a:pt x="2151" y="4862"/>
                  </a:cubicBezTo>
                  <a:cubicBezTo>
                    <a:pt x="2289" y="4862"/>
                    <a:pt x="2425" y="4800"/>
                    <a:pt x="2530" y="4681"/>
                  </a:cubicBezTo>
                  <a:lnTo>
                    <a:pt x="3610" y="3484"/>
                  </a:lnTo>
                  <a:cubicBezTo>
                    <a:pt x="3817" y="3259"/>
                    <a:pt x="3799" y="2953"/>
                    <a:pt x="3574" y="2746"/>
                  </a:cubicBezTo>
                  <a:lnTo>
                    <a:pt x="2737" y="1999"/>
                  </a:lnTo>
                  <a:lnTo>
                    <a:pt x="3052" y="1648"/>
                  </a:lnTo>
                  <a:lnTo>
                    <a:pt x="4105" y="2593"/>
                  </a:lnTo>
                  <a:lnTo>
                    <a:pt x="4609" y="2332"/>
                  </a:lnTo>
                  <a:lnTo>
                    <a:pt x="4960" y="1945"/>
                  </a:lnTo>
                  <a:lnTo>
                    <a:pt x="2782" y="1"/>
                  </a:ln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38"/>
            <p:cNvSpPr/>
            <p:nvPr/>
          </p:nvSpPr>
          <p:spPr>
            <a:xfrm>
              <a:off x="-7732800" y="740988"/>
              <a:ext cx="124025" cy="124700"/>
            </a:xfrm>
            <a:custGeom>
              <a:avLst/>
              <a:gdLst/>
              <a:ahLst/>
              <a:cxnLst/>
              <a:rect l="l" t="t" r="r" b="b"/>
              <a:pathLst>
                <a:path w="4961" h="4988" extrusionOk="0">
                  <a:moveTo>
                    <a:pt x="2685" y="0"/>
                  </a:moveTo>
                  <a:cubicBezTo>
                    <a:pt x="2546" y="0"/>
                    <a:pt x="2410" y="61"/>
                    <a:pt x="2305" y="181"/>
                  </a:cubicBezTo>
                  <a:lnTo>
                    <a:pt x="208" y="2512"/>
                  </a:lnTo>
                  <a:cubicBezTo>
                    <a:pt x="1" y="2737"/>
                    <a:pt x="19" y="3043"/>
                    <a:pt x="253" y="3250"/>
                  </a:cubicBezTo>
                  <a:lnTo>
                    <a:pt x="2188" y="4987"/>
                  </a:lnTo>
                  <a:lnTo>
                    <a:pt x="3817" y="3169"/>
                  </a:lnTo>
                  <a:lnTo>
                    <a:pt x="2854" y="2296"/>
                  </a:lnTo>
                  <a:lnTo>
                    <a:pt x="1918" y="3340"/>
                  </a:lnTo>
                  <a:lnTo>
                    <a:pt x="1531" y="2998"/>
                  </a:lnTo>
                  <a:lnTo>
                    <a:pt x="2917" y="1450"/>
                  </a:lnTo>
                  <a:lnTo>
                    <a:pt x="4105" y="2512"/>
                  </a:lnTo>
                  <a:lnTo>
                    <a:pt x="4609" y="2260"/>
                  </a:lnTo>
                  <a:lnTo>
                    <a:pt x="4960" y="1873"/>
                  </a:lnTo>
                  <a:lnTo>
                    <a:pt x="3043" y="145"/>
                  </a:lnTo>
                  <a:cubicBezTo>
                    <a:pt x="2933" y="48"/>
                    <a:pt x="2808" y="0"/>
                    <a:pt x="2685" y="0"/>
                  </a:cubicBez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roup 18">
            <a:extLst>
              <a:ext uri="{FF2B5EF4-FFF2-40B4-BE49-F238E27FC236}">
                <a16:creationId xmlns:a16="http://schemas.microsoft.com/office/drawing/2014/main" id="{EF716CF6-423F-49BC-D1E0-F2DB9AC326DA}"/>
              </a:ext>
            </a:extLst>
          </p:cNvPr>
          <p:cNvGrpSpPr/>
          <p:nvPr/>
        </p:nvGrpSpPr>
        <p:grpSpPr>
          <a:xfrm>
            <a:off x="6641283" y="2338705"/>
            <a:ext cx="1371719" cy="2444708"/>
            <a:chOff x="6659991" y="2169571"/>
            <a:chExt cx="1371719" cy="2444708"/>
          </a:xfrm>
        </p:grpSpPr>
        <p:pic>
          <p:nvPicPr>
            <p:cNvPr id="5" name="Picture 4">
              <a:extLst>
                <a:ext uri="{FF2B5EF4-FFF2-40B4-BE49-F238E27FC236}">
                  <a16:creationId xmlns:a16="http://schemas.microsoft.com/office/drawing/2014/main" id="{09D79C50-6599-A244-D401-2F1C173F3CE6}"/>
                </a:ext>
              </a:extLst>
            </p:cNvPr>
            <p:cNvPicPr>
              <a:picLocks noChangeAspect="1"/>
            </p:cNvPicPr>
            <p:nvPr/>
          </p:nvPicPr>
          <p:blipFill>
            <a:blip r:embed="rId3"/>
            <a:stretch>
              <a:fillRect/>
            </a:stretch>
          </p:blipFill>
          <p:spPr>
            <a:xfrm>
              <a:off x="6659991" y="2169571"/>
              <a:ext cx="1371719" cy="2444708"/>
            </a:xfrm>
            <a:prstGeom prst="rect">
              <a:avLst/>
            </a:prstGeom>
          </p:spPr>
        </p:pic>
        <p:pic>
          <p:nvPicPr>
            <p:cNvPr id="7" name="Graphic 6" descr="Sunglasses with solid fill">
              <a:extLst>
                <a:ext uri="{FF2B5EF4-FFF2-40B4-BE49-F238E27FC236}">
                  <a16:creationId xmlns:a16="http://schemas.microsoft.com/office/drawing/2014/main" id="{A3F92B48-2EB8-53F4-54FC-75C289D4DF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84721" y="2249805"/>
              <a:ext cx="254374" cy="272416"/>
            </a:xfrm>
            <a:prstGeom prst="rect">
              <a:avLst/>
            </a:prstGeom>
          </p:spPr>
        </p:pic>
      </p:grpSp>
      <p:pic>
        <p:nvPicPr>
          <p:cNvPr id="9" name="Picture 8">
            <a:extLst>
              <a:ext uri="{FF2B5EF4-FFF2-40B4-BE49-F238E27FC236}">
                <a16:creationId xmlns:a16="http://schemas.microsoft.com/office/drawing/2014/main" id="{0B5834C0-1804-65D9-8592-9E66139FF20D}"/>
              </a:ext>
            </a:extLst>
          </p:cNvPr>
          <p:cNvPicPr>
            <a:picLocks noChangeAspect="1"/>
          </p:cNvPicPr>
          <p:nvPr/>
        </p:nvPicPr>
        <p:blipFill>
          <a:blip r:embed="rId6"/>
          <a:stretch>
            <a:fillRect/>
          </a:stretch>
        </p:blipFill>
        <p:spPr>
          <a:xfrm rot="850018">
            <a:off x="7661794" y="1611057"/>
            <a:ext cx="499096" cy="684106"/>
          </a:xfrm>
          <a:prstGeom prst="rect">
            <a:avLst/>
          </a:prstGeom>
        </p:spPr>
      </p:pic>
      <p:pic>
        <p:nvPicPr>
          <p:cNvPr id="10" name="Picture 9">
            <a:extLst>
              <a:ext uri="{FF2B5EF4-FFF2-40B4-BE49-F238E27FC236}">
                <a16:creationId xmlns:a16="http://schemas.microsoft.com/office/drawing/2014/main" id="{2CA630C7-0DCD-C8F7-87DB-2BE68442FCCE}"/>
              </a:ext>
            </a:extLst>
          </p:cNvPr>
          <p:cNvPicPr>
            <a:picLocks noChangeAspect="1"/>
          </p:cNvPicPr>
          <p:nvPr/>
        </p:nvPicPr>
        <p:blipFill>
          <a:blip r:embed="rId7"/>
          <a:stretch>
            <a:fillRect/>
          </a:stretch>
        </p:blipFill>
        <p:spPr>
          <a:xfrm>
            <a:off x="6092569" y="2237065"/>
            <a:ext cx="842740" cy="908579"/>
          </a:xfrm>
          <a:prstGeom prst="rect">
            <a:avLst/>
          </a:prstGeom>
        </p:spPr>
      </p:pic>
      <p:pic>
        <p:nvPicPr>
          <p:cNvPr id="11" name="Picture 10">
            <a:extLst>
              <a:ext uri="{FF2B5EF4-FFF2-40B4-BE49-F238E27FC236}">
                <a16:creationId xmlns:a16="http://schemas.microsoft.com/office/drawing/2014/main" id="{A7C5E049-1D45-1CA4-2149-53187CBA30E3}"/>
              </a:ext>
            </a:extLst>
          </p:cNvPr>
          <p:cNvPicPr>
            <a:picLocks noChangeAspect="1"/>
          </p:cNvPicPr>
          <p:nvPr/>
        </p:nvPicPr>
        <p:blipFill>
          <a:blip r:embed="rId8"/>
          <a:stretch>
            <a:fillRect/>
          </a:stretch>
        </p:blipFill>
        <p:spPr>
          <a:xfrm>
            <a:off x="8059221" y="2571724"/>
            <a:ext cx="959367" cy="2132133"/>
          </a:xfrm>
          <a:prstGeom prst="rect">
            <a:avLst/>
          </a:prstGeom>
        </p:spPr>
      </p:pic>
      <p:pic>
        <p:nvPicPr>
          <p:cNvPr id="12" name="Picture 11">
            <a:extLst>
              <a:ext uri="{FF2B5EF4-FFF2-40B4-BE49-F238E27FC236}">
                <a16:creationId xmlns:a16="http://schemas.microsoft.com/office/drawing/2014/main" id="{EAFD351B-4F70-48DF-B33B-0864727AAE82}"/>
              </a:ext>
            </a:extLst>
          </p:cNvPr>
          <p:cNvPicPr>
            <a:picLocks noChangeAspect="1"/>
          </p:cNvPicPr>
          <p:nvPr/>
        </p:nvPicPr>
        <p:blipFill>
          <a:blip r:embed="rId9"/>
          <a:stretch>
            <a:fillRect/>
          </a:stretch>
        </p:blipFill>
        <p:spPr>
          <a:xfrm rot="8103788">
            <a:off x="5734492" y="3829166"/>
            <a:ext cx="680713" cy="675997"/>
          </a:xfrm>
          <a:prstGeom prst="rect">
            <a:avLst/>
          </a:prstGeom>
        </p:spPr>
      </p:pic>
      <p:pic>
        <p:nvPicPr>
          <p:cNvPr id="16" name="Graphic 15" descr="An open book">
            <a:extLst>
              <a:ext uri="{FF2B5EF4-FFF2-40B4-BE49-F238E27FC236}">
                <a16:creationId xmlns:a16="http://schemas.microsoft.com/office/drawing/2014/main" id="{E44FBF98-1CEF-6AB0-AD78-B3E8D2A08B9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895355">
            <a:off x="6494218" y="1529542"/>
            <a:ext cx="922901" cy="922901"/>
          </a:xfrm>
          <a:prstGeom prst="rect">
            <a:avLst/>
          </a:prstGeom>
        </p:spPr>
      </p:pic>
      <p:pic>
        <p:nvPicPr>
          <p:cNvPr id="8" name="Graphic 7" descr="A cloud with raindrops">
            <a:extLst>
              <a:ext uri="{FF2B5EF4-FFF2-40B4-BE49-F238E27FC236}">
                <a16:creationId xmlns:a16="http://schemas.microsoft.com/office/drawing/2014/main" id="{13C5A1E6-0A57-AEF1-077D-549C6E7BA0F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77198" y="2670603"/>
            <a:ext cx="838019" cy="1118643"/>
          </a:xfrm>
          <a:prstGeom prst="rect">
            <a:avLst/>
          </a:prstGeom>
        </p:spPr>
      </p:pic>
      <p:pic>
        <p:nvPicPr>
          <p:cNvPr id="14" name="Picture 13" descr="A picture containing text&#10;&#10;Description automatically generated">
            <a:extLst>
              <a:ext uri="{FF2B5EF4-FFF2-40B4-BE49-F238E27FC236}">
                <a16:creationId xmlns:a16="http://schemas.microsoft.com/office/drawing/2014/main" id="{BC5A8022-E628-6013-658E-F658BAF88C44}"/>
              </a:ext>
            </a:extLst>
          </p:cNvPr>
          <p:cNvPicPr>
            <a:picLocks noChangeAspect="1"/>
          </p:cNvPicPr>
          <p:nvPr/>
        </p:nvPicPr>
        <p:blipFill>
          <a:blip r:embed="rId14"/>
          <a:stretch>
            <a:fillRect/>
          </a:stretch>
        </p:blipFill>
        <p:spPr>
          <a:xfrm rot="20452875">
            <a:off x="5222673" y="1732939"/>
            <a:ext cx="1028246" cy="1028246"/>
          </a:xfrm>
          <a:prstGeom prst="rect">
            <a:avLst/>
          </a:prstGeom>
        </p:spPr>
      </p:pic>
      <p:pic>
        <p:nvPicPr>
          <p:cNvPr id="15" name="Picture 14">
            <a:extLst>
              <a:ext uri="{FF2B5EF4-FFF2-40B4-BE49-F238E27FC236}">
                <a16:creationId xmlns:a16="http://schemas.microsoft.com/office/drawing/2014/main" id="{9748C209-EBD5-010A-B840-998D24FE48CC}"/>
              </a:ext>
            </a:extLst>
          </p:cNvPr>
          <p:cNvPicPr>
            <a:picLocks noChangeAspect="1"/>
          </p:cNvPicPr>
          <p:nvPr/>
        </p:nvPicPr>
        <p:blipFill>
          <a:blip r:embed="rId15"/>
          <a:stretch>
            <a:fillRect/>
          </a:stretch>
        </p:blipFill>
        <p:spPr>
          <a:xfrm rot="1452613">
            <a:off x="8419855" y="2001950"/>
            <a:ext cx="542591" cy="39017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1DAE0-0928-76EF-150B-21B1DB051B57}"/>
              </a:ext>
            </a:extLst>
          </p:cNvPr>
          <p:cNvSpPr>
            <a:spLocks noGrp="1"/>
          </p:cNvSpPr>
          <p:nvPr>
            <p:ph type="title"/>
          </p:nvPr>
        </p:nvSpPr>
        <p:spPr>
          <a:xfrm>
            <a:off x="720000" y="9692"/>
            <a:ext cx="7704000" cy="891900"/>
          </a:xfrm>
        </p:spPr>
        <p:txBody>
          <a:bodyPr/>
          <a:lstStyle/>
          <a:p>
            <a:r>
              <a:rPr lang="en-US" dirty="0">
                <a:solidFill>
                  <a:schemeClr val="accent3"/>
                </a:solidFill>
              </a:rPr>
              <a:t>Component Overview Diagram</a:t>
            </a:r>
          </a:p>
        </p:txBody>
      </p:sp>
      <p:pic>
        <p:nvPicPr>
          <p:cNvPr id="4" name="Picture 3">
            <a:extLst>
              <a:ext uri="{FF2B5EF4-FFF2-40B4-BE49-F238E27FC236}">
                <a16:creationId xmlns:a16="http://schemas.microsoft.com/office/drawing/2014/main" id="{4AE74A60-C605-2040-57F7-6188D15D06BE}"/>
              </a:ext>
            </a:extLst>
          </p:cNvPr>
          <p:cNvPicPr>
            <a:picLocks noChangeAspect="1"/>
          </p:cNvPicPr>
          <p:nvPr/>
        </p:nvPicPr>
        <p:blipFill>
          <a:blip r:embed="rId2"/>
          <a:stretch>
            <a:fillRect/>
          </a:stretch>
        </p:blipFill>
        <p:spPr>
          <a:xfrm>
            <a:off x="0" y="4628046"/>
            <a:ext cx="2560542" cy="506012"/>
          </a:xfrm>
          <a:prstGeom prst="rect">
            <a:avLst/>
          </a:prstGeom>
        </p:spPr>
      </p:pic>
      <p:pic>
        <p:nvPicPr>
          <p:cNvPr id="5" name="Picture 4">
            <a:extLst>
              <a:ext uri="{FF2B5EF4-FFF2-40B4-BE49-F238E27FC236}">
                <a16:creationId xmlns:a16="http://schemas.microsoft.com/office/drawing/2014/main" id="{782F3224-B4E0-D040-7B10-A2FB203127EB}"/>
              </a:ext>
            </a:extLst>
          </p:cNvPr>
          <p:cNvPicPr>
            <a:picLocks noChangeAspect="1"/>
          </p:cNvPicPr>
          <p:nvPr/>
        </p:nvPicPr>
        <p:blipFill>
          <a:blip r:embed="rId3"/>
          <a:stretch>
            <a:fillRect/>
          </a:stretch>
        </p:blipFill>
        <p:spPr>
          <a:xfrm>
            <a:off x="1072592" y="901592"/>
            <a:ext cx="6998815" cy="3496068"/>
          </a:xfrm>
          <a:prstGeom prst="rect">
            <a:avLst/>
          </a:prstGeom>
        </p:spPr>
      </p:pic>
      <p:sp>
        <p:nvSpPr>
          <p:cNvPr id="3" name="Rectangle 2">
            <a:extLst>
              <a:ext uri="{FF2B5EF4-FFF2-40B4-BE49-F238E27FC236}">
                <a16:creationId xmlns:a16="http://schemas.microsoft.com/office/drawing/2014/main" id="{DEA98E85-1F3E-9090-934A-A16A5B5326C2}"/>
              </a:ext>
            </a:extLst>
          </p:cNvPr>
          <p:cNvSpPr/>
          <p:nvPr/>
        </p:nvSpPr>
        <p:spPr>
          <a:xfrm>
            <a:off x="2835548" y="4780263"/>
            <a:ext cx="4724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Next LT Pro Demi" panose="020B0704020202020204" pitchFamily="34" charset="0"/>
              </a:rPr>
              <a:t>IT171088138   |   M.C.J. Costa   |   22_23-J 83</a:t>
            </a:r>
          </a:p>
        </p:txBody>
      </p:sp>
      <p:sp>
        <p:nvSpPr>
          <p:cNvPr id="6" name="Rectangle 5">
            <a:extLst>
              <a:ext uri="{FF2B5EF4-FFF2-40B4-BE49-F238E27FC236}">
                <a16:creationId xmlns:a16="http://schemas.microsoft.com/office/drawing/2014/main" id="{77809A40-2861-6FE2-35D5-73EBD8D70502}"/>
              </a:ext>
            </a:extLst>
          </p:cNvPr>
          <p:cNvSpPr/>
          <p:nvPr/>
        </p:nvSpPr>
        <p:spPr>
          <a:xfrm>
            <a:off x="8071123" y="4780263"/>
            <a:ext cx="931628"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venir Next LT Pro Demi" panose="020B0704020202020204" pitchFamily="34" charset="0"/>
              </a:rPr>
              <a:t>03/02/2023</a:t>
            </a:r>
          </a:p>
        </p:txBody>
      </p:sp>
    </p:spTree>
    <p:extLst>
      <p:ext uri="{BB962C8B-B14F-4D97-AF65-F5344CB8AC3E}">
        <p14:creationId xmlns:p14="http://schemas.microsoft.com/office/powerpoint/2010/main" val="3523101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BA0E9-FE61-4406-332C-8D24494AE2B0}"/>
              </a:ext>
            </a:extLst>
          </p:cNvPr>
          <p:cNvSpPr>
            <a:spLocks noGrp="1"/>
          </p:cNvSpPr>
          <p:nvPr>
            <p:ph type="title"/>
          </p:nvPr>
        </p:nvSpPr>
        <p:spPr>
          <a:xfrm>
            <a:off x="1801828" y="160021"/>
            <a:ext cx="5239050" cy="647700"/>
          </a:xfrm>
        </p:spPr>
        <p:txBody>
          <a:bodyPr/>
          <a:lstStyle/>
          <a:p>
            <a:r>
              <a:rPr lang="en-US" sz="3500" dirty="0">
                <a:solidFill>
                  <a:schemeClr val="accent3"/>
                </a:solidFill>
              </a:rPr>
              <a:t>Current Progress 50%</a:t>
            </a:r>
          </a:p>
        </p:txBody>
      </p:sp>
      <p:sp>
        <p:nvSpPr>
          <p:cNvPr id="4" name="Google Shape;4226;p39">
            <a:extLst>
              <a:ext uri="{FF2B5EF4-FFF2-40B4-BE49-F238E27FC236}">
                <a16:creationId xmlns:a16="http://schemas.microsoft.com/office/drawing/2014/main" id="{53BF8E16-508A-8853-582D-87309CC93EF4}"/>
              </a:ext>
            </a:extLst>
          </p:cNvPr>
          <p:cNvSpPr txBox="1">
            <a:spLocks/>
          </p:cNvSpPr>
          <p:nvPr/>
        </p:nvSpPr>
        <p:spPr>
          <a:xfrm>
            <a:off x="561731" y="1215672"/>
            <a:ext cx="6395329" cy="27121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6"/>
              </a:buClr>
              <a:buSzPts val="2500"/>
              <a:buFont typeface="Barlow Condensed Light"/>
              <a:buNone/>
              <a:defRPr sz="2800" b="0" i="0" u="none" strike="noStrike" cap="none">
                <a:solidFill>
                  <a:schemeClr val="accent6"/>
                </a:solidFill>
                <a:latin typeface="Barlow Condensed Light"/>
                <a:ea typeface="Barlow Condensed Light"/>
                <a:cs typeface="Barlow Condensed Light"/>
                <a:sym typeface="Barlow Condensed Light"/>
              </a:defRPr>
            </a:lvl1pPr>
            <a:lvl2pPr marL="914400" marR="0" lvl="1"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2pPr>
            <a:lvl3pPr marL="1371600" marR="0" lvl="2"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3pPr>
            <a:lvl4pPr marL="1828800" marR="0" lvl="3"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4pPr>
            <a:lvl5pPr marL="2286000" marR="0" lvl="4"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5pPr>
            <a:lvl6pPr marL="2743200" marR="0" lvl="5"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6pPr>
            <a:lvl7pPr marL="3200400" marR="0" lvl="6"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7pPr>
            <a:lvl8pPr marL="3657600" marR="0" lvl="7"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8pPr>
            <a:lvl9pPr marL="4114800" marR="0" lvl="8"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9pPr>
          </a:lstStyle>
          <a:p>
            <a:pPr marL="285750" indent="-285750">
              <a:lnSpc>
                <a:spcPct val="150000"/>
              </a:lnSpc>
              <a:buFont typeface="Wingdings" panose="05000000000000000000" pitchFamily="2" charset="2"/>
              <a:buChar char="ü"/>
            </a:pPr>
            <a:r>
              <a:rPr lang="en-US" sz="1800" dirty="0">
                <a:latin typeface="Avenir Next LT Pro Demi" panose="020B0704020202020204" pitchFamily="34" charset="0"/>
              </a:rPr>
              <a:t>Collected Ishihara diagnostics plates and data.</a:t>
            </a:r>
          </a:p>
          <a:p>
            <a:pPr marL="285750" indent="-285750">
              <a:lnSpc>
                <a:spcPct val="150000"/>
              </a:lnSpc>
              <a:buFont typeface="Wingdings" panose="05000000000000000000" pitchFamily="2" charset="2"/>
              <a:buChar char="ü"/>
            </a:pPr>
            <a:r>
              <a:rPr lang="en-US" sz="1800" dirty="0">
                <a:latin typeface="Avenir Next LT Pro Demi" panose="020B0704020202020204" pitchFamily="34" charset="0"/>
              </a:rPr>
              <a:t>Implemented a dataset using a gathered dataset.</a:t>
            </a:r>
          </a:p>
          <a:p>
            <a:pPr marL="285750" indent="-285750">
              <a:lnSpc>
                <a:spcPct val="150000"/>
              </a:lnSpc>
              <a:buFont typeface="Wingdings" panose="05000000000000000000" pitchFamily="2" charset="2"/>
              <a:buChar char="ü"/>
            </a:pPr>
            <a:r>
              <a:rPr lang="en-US" sz="1800" dirty="0">
                <a:latin typeface="Avenir Next LT Pro Demi" panose="020B0704020202020204" pitchFamily="34" charset="0"/>
              </a:rPr>
              <a:t>Training the dataset using the gathered set.</a:t>
            </a:r>
          </a:p>
          <a:p>
            <a:pPr marL="285750" indent="-285750">
              <a:lnSpc>
                <a:spcPct val="150000"/>
              </a:lnSpc>
              <a:buFont typeface="Wingdings" panose="05000000000000000000" pitchFamily="2" charset="2"/>
              <a:buChar char="ü"/>
            </a:pPr>
            <a:r>
              <a:rPr lang="en-US" sz="1800" dirty="0">
                <a:latin typeface="Avenir Next LT Pro Demi" panose="020B0704020202020204" pitchFamily="34" charset="0"/>
              </a:rPr>
              <a:t>Created a custom model to identify different type of colorblind diagnosis.</a:t>
            </a:r>
          </a:p>
          <a:p>
            <a:pPr marL="285750" indent="-285750">
              <a:lnSpc>
                <a:spcPct val="150000"/>
              </a:lnSpc>
              <a:buFont typeface="Wingdings" panose="05000000000000000000" pitchFamily="2" charset="2"/>
              <a:buChar char="ü"/>
            </a:pPr>
            <a:r>
              <a:rPr lang="en-US" sz="1800" dirty="0">
                <a:latin typeface="Avenir Next LT Pro Demi" panose="020B0704020202020204" pitchFamily="34" charset="0"/>
              </a:rPr>
              <a:t>Developing a custom script to get the user input to finalize the color blindness conditions.</a:t>
            </a:r>
          </a:p>
        </p:txBody>
      </p:sp>
      <p:pic>
        <p:nvPicPr>
          <p:cNvPr id="6" name="Picture 5">
            <a:extLst>
              <a:ext uri="{FF2B5EF4-FFF2-40B4-BE49-F238E27FC236}">
                <a16:creationId xmlns:a16="http://schemas.microsoft.com/office/drawing/2014/main" id="{8A52EE6F-9D13-9D35-489F-C07A02526564}"/>
              </a:ext>
            </a:extLst>
          </p:cNvPr>
          <p:cNvPicPr>
            <a:picLocks noChangeAspect="1"/>
          </p:cNvPicPr>
          <p:nvPr/>
        </p:nvPicPr>
        <p:blipFill rotWithShape="1">
          <a:blip r:embed="rId2"/>
          <a:srcRect l="6603" t="1" r="28111" b="-456"/>
          <a:stretch/>
        </p:blipFill>
        <p:spPr>
          <a:xfrm>
            <a:off x="6733764" y="1798426"/>
            <a:ext cx="2154981" cy="2712155"/>
          </a:xfrm>
          <a:prstGeom prst="rect">
            <a:avLst/>
          </a:prstGeom>
        </p:spPr>
      </p:pic>
      <p:pic>
        <p:nvPicPr>
          <p:cNvPr id="7" name="Picture 6">
            <a:extLst>
              <a:ext uri="{FF2B5EF4-FFF2-40B4-BE49-F238E27FC236}">
                <a16:creationId xmlns:a16="http://schemas.microsoft.com/office/drawing/2014/main" id="{10014EEC-3110-13BA-7B97-0BEDADA2EBDB}"/>
              </a:ext>
            </a:extLst>
          </p:cNvPr>
          <p:cNvPicPr>
            <a:picLocks noChangeAspect="1"/>
          </p:cNvPicPr>
          <p:nvPr/>
        </p:nvPicPr>
        <p:blipFill>
          <a:blip r:embed="rId3"/>
          <a:stretch>
            <a:fillRect/>
          </a:stretch>
        </p:blipFill>
        <p:spPr>
          <a:xfrm rot="2612199">
            <a:off x="7400172" y="403708"/>
            <a:ext cx="1045463" cy="808025"/>
          </a:xfrm>
          <a:prstGeom prst="rect">
            <a:avLst/>
          </a:prstGeom>
        </p:spPr>
      </p:pic>
      <p:pic>
        <p:nvPicPr>
          <p:cNvPr id="8" name="Picture 7">
            <a:extLst>
              <a:ext uri="{FF2B5EF4-FFF2-40B4-BE49-F238E27FC236}">
                <a16:creationId xmlns:a16="http://schemas.microsoft.com/office/drawing/2014/main" id="{4FF0D861-8181-5AE8-3D1D-CEB1D16F7A6B}"/>
              </a:ext>
            </a:extLst>
          </p:cNvPr>
          <p:cNvPicPr>
            <a:picLocks noChangeAspect="1"/>
          </p:cNvPicPr>
          <p:nvPr/>
        </p:nvPicPr>
        <p:blipFill>
          <a:blip r:embed="rId4"/>
          <a:stretch>
            <a:fillRect/>
          </a:stretch>
        </p:blipFill>
        <p:spPr>
          <a:xfrm>
            <a:off x="0" y="4628046"/>
            <a:ext cx="2560542" cy="506012"/>
          </a:xfrm>
          <a:prstGeom prst="rect">
            <a:avLst/>
          </a:prstGeom>
        </p:spPr>
      </p:pic>
      <p:sp>
        <p:nvSpPr>
          <p:cNvPr id="3" name="Rectangle 2">
            <a:extLst>
              <a:ext uri="{FF2B5EF4-FFF2-40B4-BE49-F238E27FC236}">
                <a16:creationId xmlns:a16="http://schemas.microsoft.com/office/drawing/2014/main" id="{A1939785-855A-3BC0-4026-439CF6FE8D17}"/>
              </a:ext>
            </a:extLst>
          </p:cNvPr>
          <p:cNvSpPr/>
          <p:nvPr/>
        </p:nvSpPr>
        <p:spPr>
          <a:xfrm>
            <a:off x="2835548" y="4780263"/>
            <a:ext cx="4724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Next LT Pro Demi" panose="020B0704020202020204" pitchFamily="34" charset="0"/>
              </a:rPr>
              <a:t>IT171088138   |   M.C.J. Costa   |   22_23-J 83</a:t>
            </a:r>
          </a:p>
        </p:txBody>
      </p:sp>
      <p:sp>
        <p:nvSpPr>
          <p:cNvPr id="5" name="Rectangle 4">
            <a:extLst>
              <a:ext uri="{FF2B5EF4-FFF2-40B4-BE49-F238E27FC236}">
                <a16:creationId xmlns:a16="http://schemas.microsoft.com/office/drawing/2014/main" id="{237DF3C9-40F1-DB65-36B4-26BEA2F46D3A}"/>
              </a:ext>
            </a:extLst>
          </p:cNvPr>
          <p:cNvSpPr/>
          <p:nvPr/>
        </p:nvSpPr>
        <p:spPr>
          <a:xfrm>
            <a:off x="8071123" y="4780263"/>
            <a:ext cx="931628"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venir Next LT Pro Demi" panose="020B0704020202020204" pitchFamily="34" charset="0"/>
              </a:rPr>
              <a:t>03/02/2023</a:t>
            </a:r>
          </a:p>
        </p:txBody>
      </p:sp>
    </p:spTree>
    <p:extLst>
      <p:ext uri="{BB962C8B-B14F-4D97-AF65-F5344CB8AC3E}">
        <p14:creationId xmlns:p14="http://schemas.microsoft.com/office/powerpoint/2010/main" val="4102560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227860-1274-42F2-62AC-4F8F11567255}"/>
              </a:ext>
            </a:extLst>
          </p:cNvPr>
          <p:cNvSpPr>
            <a:spLocks noGrp="1"/>
          </p:cNvSpPr>
          <p:nvPr>
            <p:ph type="title" idx="2"/>
          </p:nvPr>
        </p:nvSpPr>
        <p:spPr>
          <a:xfrm>
            <a:off x="720000" y="0"/>
            <a:ext cx="7704000" cy="891900"/>
          </a:xfrm>
        </p:spPr>
        <p:txBody>
          <a:bodyPr/>
          <a:lstStyle/>
          <a:p>
            <a:r>
              <a:rPr lang="en-US" dirty="0">
                <a:solidFill>
                  <a:schemeClr val="accent3"/>
                </a:solidFill>
              </a:rPr>
              <a:t>Requirements</a:t>
            </a:r>
          </a:p>
        </p:txBody>
      </p:sp>
      <p:graphicFrame>
        <p:nvGraphicFramePr>
          <p:cNvPr id="10" name="Diagram 9">
            <a:extLst>
              <a:ext uri="{FF2B5EF4-FFF2-40B4-BE49-F238E27FC236}">
                <a16:creationId xmlns:a16="http://schemas.microsoft.com/office/drawing/2014/main" id="{92373156-E8BA-5E6F-9DF4-9D21E6A201A7}"/>
              </a:ext>
            </a:extLst>
          </p:cNvPr>
          <p:cNvGraphicFramePr/>
          <p:nvPr>
            <p:extLst>
              <p:ext uri="{D42A27DB-BD31-4B8C-83A1-F6EECF244321}">
                <p14:modId xmlns:p14="http://schemas.microsoft.com/office/powerpoint/2010/main" val="2041982967"/>
              </p:ext>
            </p:extLst>
          </p:nvPr>
        </p:nvGraphicFramePr>
        <p:xfrm>
          <a:off x="1524000" y="812437"/>
          <a:ext cx="6096000" cy="3698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Picture 10">
            <a:extLst>
              <a:ext uri="{FF2B5EF4-FFF2-40B4-BE49-F238E27FC236}">
                <a16:creationId xmlns:a16="http://schemas.microsoft.com/office/drawing/2014/main" id="{8AE82630-4850-5947-F8F8-F29292A3D39D}"/>
              </a:ext>
            </a:extLst>
          </p:cNvPr>
          <p:cNvPicPr>
            <a:picLocks noChangeAspect="1"/>
          </p:cNvPicPr>
          <p:nvPr/>
        </p:nvPicPr>
        <p:blipFill>
          <a:blip r:embed="rId7"/>
          <a:stretch>
            <a:fillRect/>
          </a:stretch>
        </p:blipFill>
        <p:spPr>
          <a:xfrm>
            <a:off x="0" y="4628046"/>
            <a:ext cx="2560542" cy="506012"/>
          </a:xfrm>
          <a:prstGeom prst="rect">
            <a:avLst/>
          </a:prstGeom>
        </p:spPr>
      </p:pic>
      <p:sp>
        <p:nvSpPr>
          <p:cNvPr id="2" name="Rectangle 1">
            <a:extLst>
              <a:ext uri="{FF2B5EF4-FFF2-40B4-BE49-F238E27FC236}">
                <a16:creationId xmlns:a16="http://schemas.microsoft.com/office/drawing/2014/main" id="{025C4CC8-1475-631F-FC10-00E76E746B8B}"/>
              </a:ext>
            </a:extLst>
          </p:cNvPr>
          <p:cNvSpPr/>
          <p:nvPr/>
        </p:nvSpPr>
        <p:spPr>
          <a:xfrm>
            <a:off x="2835548" y="4780263"/>
            <a:ext cx="4724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Next LT Pro Demi" panose="020B0704020202020204" pitchFamily="34" charset="0"/>
              </a:rPr>
              <a:t>IT171088138   |   M.C.J. Costa   |   22_23-J 83</a:t>
            </a:r>
          </a:p>
        </p:txBody>
      </p:sp>
      <p:sp>
        <p:nvSpPr>
          <p:cNvPr id="3" name="Rectangle 2">
            <a:extLst>
              <a:ext uri="{FF2B5EF4-FFF2-40B4-BE49-F238E27FC236}">
                <a16:creationId xmlns:a16="http://schemas.microsoft.com/office/drawing/2014/main" id="{2E59531A-CFDB-8B59-A34B-6E7E5EA54D90}"/>
              </a:ext>
            </a:extLst>
          </p:cNvPr>
          <p:cNvSpPr/>
          <p:nvPr/>
        </p:nvSpPr>
        <p:spPr>
          <a:xfrm>
            <a:off x="8071123" y="4780263"/>
            <a:ext cx="931628"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venir Next LT Pro Demi" panose="020B0704020202020204" pitchFamily="34" charset="0"/>
              </a:rPr>
              <a:t>03/02/2023</a:t>
            </a:r>
          </a:p>
        </p:txBody>
      </p:sp>
    </p:spTree>
    <p:extLst>
      <p:ext uri="{BB962C8B-B14F-4D97-AF65-F5344CB8AC3E}">
        <p14:creationId xmlns:p14="http://schemas.microsoft.com/office/powerpoint/2010/main" val="3845662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977CA-F37A-FAFB-1B38-1251AA0C2D72}"/>
              </a:ext>
            </a:extLst>
          </p:cNvPr>
          <p:cNvSpPr>
            <a:spLocks noGrp="1"/>
          </p:cNvSpPr>
          <p:nvPr>
            <p:ph type="title"/>
          </p:nvPr>
        </p:nvSpPr>
        <p:spPr>
          <a:xfrm flipH="1">
            <a:off x="2087921" y="175260"/>
            <a:ext cx="4968090" cy="748475"/>
          </a:xfrm>
        </p:spPr>
        <p:txBody>
          <a:bodyPr/>
          <a:lstStyle/>
          <a:p>
            <a:r>
              <a:rPr lang="en-US" sz="3500" dirty="0">
                <a:solidFill>
                  <a:schemeClr val="accent3"/>
                </a:solidFill>
              </a:rPr>
              <a:t>Proof Of Work</a:t>
            </a:r>
          </a:p>
        </p:txBody>
      </p:sp>
      <p:pic>
        <p:nvPicPr>
          <p:cNvPr id="18" name="Picture 17">
            <a:extLst>
              <a:ext uri="{FF2B5EF4-FFF2-40B4-BE49-F238E27FC236}">
                <a16:creationId xmlns:a16="http://schemas.microsoft.com/office/drawing/2014/main" id="{3AE9FC55-2282-7AF6-28A0-765236EB82A0}"/>
              </a:ext>
            </a:extLst>
          </p:cNvPr>
          <p:cNvPicPr>
            <a:picLocks noChangeAspect="1"/>
          </p:cNvPicPr>
          <p:nvPr/>
        </p:nvPicPr>
        <p:blipFill rotWithShape="1">
          <a:blip r:embed="rId2"/>
          <a:srcRect r="50750"/>
          <a:stretch/>
        </p:blipFill>
        <p:spPr>
          <a:xfrm>
            <a:off x="723900" y="904925"/>
            <a:ext cx="3319782" cy="3446095"/>
          </a:xfrm>
          <a:prstGeom prst="rect">
            <a:avLst/>
          </a:prstGeom>
        </p:spPr>
      </p:pic>
      <p:pic>
        <p:nvPicPr>
          <p:cNvPr id="21" name="Picture 20">
            <a:extLst>
              <a:ext uri="{FF2B5EF4-FFF2-40B4-BE49-F238E27FC236}">
                <a16:creationId xmlns:a16="http://schemas.microsoft.com/office/drawing/2014/main" id="{23F2549B-EF7F-A09B-7ADB-CAA67FEEB6BF}"/>
              </a:ext>
            </a:extLst>
          </p:cNvPr>
          <p:cNvPicPr>
            <a:picLocks noChangeAspect="1"/>
          </p:cNvPicPr>
          <p:nvPr/>
        </p:nvPicPr>
        <p:blipFill>
          <a:blip r:embed="rId3"/>
          <a:stretch>
            <a:fillRect/>
          </a:stretch>
        </p:blipFill>
        <p:spPr>
          <a:xfrm>
            <a:off x="0" y="4637488"/>
            <a:ext cx="2560542" cy="506012"/>
          </a:xfrm>
          <a:prstGeom prst="rect">
            <a:avLst/>
          </a:prstGeom>
        </p:spPr>
      </p:pic>
      <p:pic>
        <p:nvPicPr>
          <p:cNvPr id="22" name="Picture 21">
            <a:extLst>
              <a:ext uri="{FF2B5EF4-FFF2-40B4-BE49-F238E27FC236}">
                <a16:creationId xmlns:a16="http://schemas.microsoft.com/office/drawing/2014/main" id="{0C97B866-2ADE-426C-6784-DFE218311F61}"/>
              </a:ext>
            </a:extLst>
          </p:cNvPr>
          <p:cNvPicPr>
            <a:picLocks noChangeAspect="1"/>
          </p:cNvPicPr>
          <p:nvPr/>
        </p:nvPicPr>
        <p:blipFill>
          <a:blip r:embed="rId4"/>
          <a:stretch>
            <a:fillRect/>
          </a:stretch>
        </p:blipFill>
        <p:spPr>
          <a:xfrm>
            <a:off x="4571967" y="923735"/>
            <a:ext cx="3482374" cy="3427285"/>
          </a:xfrm>
          <a:prstGeom prst="rect">
            <a:avLst/>
          </a:prstGeom>
        </p:spPr>
      </p:pic>
      <p:sp>
        <p:nvSpPr>
          <p:cNvPr id="3" name="Rectangle 2">
            <a:extLst>
              <a:ext uri="{FF2B5EF4-FFF2-40B4-BE49-F238E27FC236}">
                <a16:creationId xmlns:a16="http://schemas.microsoft.com/office/drawing/2014/main" id="{89A32643-4292-5313-6A42-8646124405BE}"/>
              </a:ext>
            </a:extLst>
          </p:cNvPr>
          <p:cNvSpPr/>
          <p:nvPr/>
        </p:nvSpPr>
        <p:spPr>
          <a:xfrm>
            <a:off x="2835548" y="4780263"/>
            <a:ext cx="4724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Next LT Pro Demi" panose="020B0704020202020204" pitchFamily="34" charset="0"/>
              </a:rPr>
              <a:t>IT171088138   |   M.C.J. Costa   |   22_23-J 83</a:t>
            </a:r>
          </a:p>
        </p:txBody>
      </p:sp>
      <p:sp>
        <p:nvSpPr>
          <p:cNvPr id="4" name="Rectangle 3">
            <a:extLst>
              <a:ext uri="{FF2B5EF4-FFF2-40B4-BE49-F238E27FC236}">
                <a16:creationId xmlns:a16="http://schemas.microsoft.com/office/drawing/2014/main" id="{BD04A6D1-86BF-A37F-0111-5C2C8D596E73}"/>
              </a:ext>
            </a:extLst>
          </p:cNvPr>
          <p:cNvSpPr/>
          <p:nvPr/>
        </p:nvSpPr>
        <p:spPr>
          <a:xfrm>
            <a:off x="8071123" y="4780263"/>
            <a:ext cx="931628"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venir Next LT Pro Demi" panose="020B0704020202020204" pitchFamily="34" charset="0"/>
              </a:rPr>
              <a:t>03/02/2023</a:t>
            </a:r>
          </a:p>
        </p:txBody>
      </p:sp>
    </p:spTree>
    <p:extLst>
      <p:ext uri="{BB962C8B-B14F-4D97-AF65-F5344CB8AC3E}">
        <p14:creationId xmlns:p14="http://schemas.microsoft.com/office/powerpoint/2010/main" val="1308120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977CA-F37A-FAFB-1B38-1251AA0C2D72}"/>
              </a:ext>
            </a:extLst>
          </p:cNvPr>
          <p:cNvSpPr>
            <a:spLocks noGrp="1"/>
          </p:cNvSpPr>
          <p:nvPr>
            <p:ph type="title"/>
          </p:nvPr>
        </p:nvSpPr>
        <p:spPr>
          <a:xfrm flipH="1">
            <a:off x="2087921" y="175260"/>
            <a:ext cx="4968090" cy="748475"/>
          </a:xfrm>
        </p:spPr>
        <p:txBody>
          <a:bodyPr/>
          <a:lstStyle/>
          <a:p>
            <a:r>
              <a:rPr lang="en-US" sz="3500" dirty="0">
                <a:solidFill>
                  <a:schemeClr val="accent3"/>
                </a:solidFill>
              </a:rPr>
              <a:t>Proof Of Work</a:t>
            </a:r>
          </a:p>
        </p:txBody>
      </p:sp>
      <p:pic>
        <p:nvPicPr>
          <p:cNvPr id="21" name="Picture 20">
            <a:extLst>
              <a:ext uri="{FF2B5EF4-FFF2-40B4-BE49-F238E27FC236}">
                <a16:creationId xmlns:a16="http://schemas.microsoft.com/office/drawing/2014/main" id="{23F2549B-EF7F-A09B-7ADB-CAA67FEEB6BF}"/>
              </a:ext>
            </a:extLst>
          </p:cNvPr>
          <p:cNvPicPr>
            <a:picLocks noChangeAspect="1"/>
          </p:cNvPicPr>
          <p:nvPr/>
        </p:nvPicPr>
        <p:blipFill>
          <a:blip r:embed="rId2"/>
          <a:stretch>
            <a:fillRect/>
          </a:stretch>
        </p:blipFill>
        <p:spPr>
          <a:xfrm>
            <a:off x="0" y="4628046"/>
            <a:ext cx="2560542" cy="506012"/>
          </a:xfrm>
          <a:prstGeom prst="rect">
            <a:avLst/>
          </a:prstGeom>
        </p:spPr>
      </p:pic>
      <p:pic>
        <p:nvPicPr>
          <p:cNvPr id="11" name="Picture 10" descr="Graphical user interface&#10;&#10;Description automatically generated">
            <a:extLst>
              <a:ext uri="{FF2B5EF4-FFF2-40B4-BE49-F238E27FC236}">
                <a16:creationId xmlns:a16="http://schemas.microsoft.com/office/drawing/2014/main" id="{45FBD824-A7A1-BFB4-E972-089F18F53D05}"/>
              </a:ext>
            </a:extLst>
          </p:cNvPr>
          <p:cNvPicPr>
            <a:picLocks noChangeAspect="1"/>
          </p:cNvPicPr>
          <p:nvPr/>
        </p:nvPicPr>
        <p:blipFill rotWithShape="1">
          <a:blip r:embed="rId3"/>
          <a:srcRect r="50000"/>
          <a:stretch/>
        </p:blipFill>
        <p:spPr>
          <a:xfrm>
            <a:off x="2320276" y="923735"/>
            <a:ext cx="4503379" cy="3446095"/>
          </a:xfrm>
          <a:prstGeom prst="rect">
            <a:avLst/>
          </a:prstGeom>
        </p:spPr>
      </p:pic>
      <p:sp>
        <p:nvSpPr>
          <p:cNvPr id="3" name="Rectangle 2">
            <a:extLst>
              <a:ext uri="{FF2B5EF4-FFF2-40B4-BE49-F238E27FC236}">
                <a16:creationId xmlns:a16="http://schemas.microsoft.com/office/drawing/2014/main" id="{BB641C0C-8AA7-A554-F784-1E31E5C931DF}"/>
              </a:ext>
            </a:extLst>
          </p:cNvPr>
          <p:cNvSpPr/>
          <p:nvPr/>
        </p:nvSpPr>
        <p:spPr>
          <a:xfrm>
            <a:off x="2835548" y="4780263"/>
            <a:ext cx="4724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Next LT Pro Demi" panose="020B0704020202020204" pitchFamily="34" charset="0"/>
              </a:rPr>
              <a:t>IT171088138   |   M.C.J. Costa   |   22_23-J 83</a:t>
            </a:r>
          </a:p>
        </p:txBody>
      </p:sp>
      <p:sp>
        <p:nvSpPr>
          <p:cNvPr id="4" name="Rectangle 3">
            <a:extLst>
              <a:ext uri="{FF2B5EF4-FFF2-40B4-BE49-F238E27FC236}">
                <a16:creationId xmlns:a16="http://schemas.microsoft.com/office/drawing/2014/main" id="{6EF0F0B1-3280-5F50-A5A8-33AF0F22B10F}"/>
              </a:ext>
            </a:extLst>
          </p:cNvPr>
          <p:cNvSpPr/>
          <p:nvPr/>
        </p:nvSpPr>
        <p:spPr>
          <a:xfrm>
            <a:off x="8071123" y="4780263"/>
            <a:ext cx="931628"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venir Next LT Pro Demi" panose="020B0704020202020204" pitchFamily="34" charset="0"/>
              </a:rPr>
              <a:t>03/02/2023</a:t>
            </a:r>
          </a:p>
        </p:txBody>
      </p:sp>
    </p:spTree>
    <p:extLst>
      <p:ext uri="{BB962C8B-B14F-4D97-AF65-F5344CB8AC3E}">
        <p14:creationId xmlns:p14="http://schemas.microsoft.com/office/powerpoint/2010/main" val="3770614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977CA-F37A-FAFB-1B38-1251AA0C2D72}"/>
              </a:ext>
            </a:extLst>
          </p:cNvPr>
          <p:cNvSpPr>
            <a:spLocks noGrp="1"/>
          </p:cNvSpPr>
          <p:nvPr>
            <p:ph type="title"/>
          </p:nvPr>
        </p:nvSpPr>
        <p:spPr>
          <a:xfrm flipH="1">
            <a:off x="2087921" y="175260"/>
            <a:ext cx="4968090" cy="748475"/>
          </a:xfrm>
        </p:spPr>
        <p:txBody>
          <a:bodyPr/>
          <a:lstStyle/>
          <a:p>
            <a:r>
              <a:rPr lang="en-US" sz="3500" dirty="0">
                <a:solidFill>
                  <a:schemeClr val="accent3"/>
                </a:solidFill>
              </a:rPr>
              <a:t>Proof Of Work</a:t>
            </a:r>
          </a:p>
        </p:txBody>
      </p:sp>
      <p:pic>
        <p:nvPicPr>
          <p:cNvPr id="21" name="Picture 20">
            <a:extLst>
              <a:ext uri="{FF2B5EF4-FFF2-40B4-BE49-F238E27FC236}">
                <a16:creationId xmlns:a16="http://schemas.microsoft.com/office/drawing/2014/main" id="{23F2549B-EF7F-A09B-7ADB-CAA67FEEB6BF}"/>
              </a:ext>
            </a:extLst>
          </p:cNvPr>
          <p:cNvPicPr>
            <a:picLocks noChangeAspect="1"/>
          </p:cNvPicPr>
          <p:nvPr/>
        </p:nvPicPr>
        <p:blipFill>
          <a:blip r:embed="rId2"/>
          <a:stretch>
            <a:fillRect/>
          </a:stretch>
        </p:blipFill>
        <p:spPr>
          <a:xfrm>
            <a:off x="0" y="4628046"/>
            <a:ext cx="2560542" cy="506012"/>
          </a:xfrm>
          <a:prstGeom prst="rect">
            <a:avLst/>
          </a:prstGeom>
        </p:spPr>
      </p:pic>
      <p:pic>
        <p:nvPicPr>
          <p:cNvPr id="4" name="Picture 3" descr="A computer screen capture&#10;&#10;Description automatically generated with medium confidence">
            <a:extLst>
              <a:ext uri="{FF2B5EF4-FFF2-40B4-BE49-F238E27FC236}">
                <a16:creationId xmlns:a16="http://schemas.microsoft.com/office/drawing/2014/main" id="{A7B40996-73C3-6EFE-8C3D-7BD777F3DC07}"/>
              </a:ext>
            </a:extLst>
          </p:cNvPr>
          <p:cNvPicPr>
            <a:picLocks noChangeAspect="1"/>
          </p:cNvPicPr>
          <p:nvPr/>
        </p:nvPicPr>
        <p:blipFill rotWithShape="1">
          <a:blip r:embed="rId3"/>
          <a:srcRect r="49750"/>
          <a:stretch/>
        </p:blipFill>
        <p:spPr>
          <a:xfrm>
            <a:off x="838200" y="923735"/>
            <a:ext cx="3139440" cy="3442525"/>
          </a:xfrm>
          <a:prstGeom prst="rect">
            <a:avLst/>
          </a:prstGeom>
        </p:spPr>
      </p:pic>
      <p:pic>
        <p:nvPicPr>
          <p:cNvPr id="6" name="Picture 5">
            <a:extLst>
              <a:ext uri="{FF2B5EF4-FFF2-40B4-BE49-F238E27FC236}">
                <a16:creationId xmlns:a16="http://schemas.microsoft.com/office/drawing/2014/main" id="{3F748BF9-C4F4-B05E-F44F-D40ECD0347D8}"/>
              </a:ext>
            </a:extLst>
          </p:cNvPr>
          <p:cNvPicPr>
            <a:picLocks noChangeAspect="1"/>
          </p:cNvPicPr>
          <p:nvPr/>
        </p:nvPicPr>
        <p:blipFill>
          <a:blip r:embed="rId4"/>
          <a:stretch>
            <a:fillRect/>
          </a:stretch>
        </p:blipFill>
        <p:spPr>
          <a:xfrm>
            <a:off x="4030871" y="1396175"/>
            <a:ext cx="4652871" cy="2497645"/>
          </a:xfrm>
          <a:prstGeom prst="rect">
            <a:avLst/>
          </a:prstGeom>
        </p:spPr>
      </p:pic>
      <p:sp>
        <p:nvSpPr>
          <p:cNvPr id="3" name="Rectangle 2">
            <a:extLst>
              <a:ext uri="{FF2B5EF4-FFF2-40B4-BE49-F238E27FC236}">
                <a16:creationId xmlns:a16="http://schemas.microsoft.com/office/drawing/2014/main" id="{F7821095-1C8E-CB05-95E2-AC9C0C1EA673}"/>
              </a:ext>
            </a:extLst>
          </p:cNvPr>
          <p:cNvSpPr/>
          <p:nvPr/>
        </p:nvSpPr>
        <p:spPr>
          <a:xfrm>
            <a:off x="2835548" y="4780263"/>
            <a:ext cx="4724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Next LT Pro Demi" panose="020B0704020202020204" pitchFamily="34" charset="0"/>
              </a:rPr>
              <a:t>IT171088138   |   M.C.J. Costa   |   22_23-J 83</a:t>
            </a:r>
          </a:p>
        </p:txBody>
      </p:sp>
      <p:sp>
        <p:nvSpPr>
          <p:cNvPr id="5" name="Rectangle 4">
            <a:extLst>
              <a:ext uri="{FF2B5EF4-FFF2-40B4-BE49-F238E27FC236}">
                <a16:creationId xmlns:a16="http://schemas.microsoft.com/office/drawing/2014/main" id="{3E8F6D44-A4FA-758C-CFDF-E267A21D0355}"/>
              </a:ext>
            </a:extLst>
          </p:cNvPr>
          <p:cNvSpPr/>
          <p:nvPr/>
        </p:nvSpPr>
        <p:spPr>
          <a:xfrm>
            <a:off x="8071123" y="4780263"/>
            <a:ext cx="931628"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venir Next LT Pro Demi" panose="020B0704020202020204" pitchFamily="34" charset="0"/>
              </a:rPr>
              <a:t>03/02/2023</a:t>
            </a:r>
          </a:p>
        </p:txBody>
      </p:sp>
    </p:spTree>
    <p:extLst>
      <p:ext uri="{BB962C8B-B14F-4D97-AF65-F5344CB8AC3E}">
        <p14:creationId xmlns:p14="http://schemas.microsoft.com/office/powerpoint/2010/main" val="3271292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BA0E9-FE61-4406-332C-8D24494AE2B0}"/>
              </a:ext>
            </a:extLst>
          </p:cNvPr>
          <p:cNvSpPr>
            <a:spLocks noGrp="1"/>
          </p:cNvSpPr>
          <p:nvPr>
            <p:ph type="title"/>
          </p:nvPr>
        </p:nvSpPr>
        <p:spPr>
          <a:xfrm>
            <a:off x="954254" y="191603"/>
            <a:ext cx="7235492" cy="647700"/>
          </a:xfrm>
        </p:spPr>
        <p:txBody>
          <a:bodyPr/>
          <a:lstStyle/>
          <a:p>
            <a:r>
              <a:rPr lang="en-US" sz="3500" dirty="0">
                <a:solidFill>
                  <a:schemeClr val="accent3"/>
                </a:solidFill>
              </a:rPr>
              <a:t>Next Expected Progress 100%</a:t>
            </a:r>
          </a:p>
        </p:txBody>
      </p:sp>
      <p:sp>
        <p:nvSpPr>
          <p:cNvPr id="4" name="Google Shape;4226;p39">
            <a:extLst>
              <a:ext uri="{FF2B5EF4-FFF2-40B4-BE49-F238E27FC236}">
                <a16:creationId xmlns:a16="http://schemas.microsoft.com/office/drawing/2014/main" id="{53BF8E16-508A-8853-582D-87309CC93EF4}"/>
              </a:ext>
            </a:extLst>
          </p:cNvPr>
          <p:cNvSpPr txBox="1">
            <a:spLocks/>
          </p:cNvSpPr>
          <p:nvPr/>
        </p:nvSpPr>
        <p:spPr>
          <a:xfrm>
            <a:off x="683651" y="1036320"/>
            <a:ext cx="8010769" cy="18018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6"/>
              </a:buClr>
              <a:buSzPts val="2500"/>
              <a:buFont typeface="Barlow Condensed Light"/>
              <a:buNone/>
              <a:defRPr sz="2800" b="0" i="0" u="none" strike="noStrike" cap="none">
                <a:solidFill>
                  <a:schemeClr val="accent6"/>
                </a:solidFill>
                <a:latin typeface="Barlow Condensed Light"/>
                <a:ea typeface="Barlow Condensed Light"/>
                <a:cs typeface="Barlow Condensed Light"/>
                <a:sym typeface="Barlow Condensed Light"/>
              </a:defRPr>
            </a:lvl1pPr>
            <a:lvl2pPr marL="914400" marR="0" lvl="1"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2pPr>
            <a:lvl3pPr marL="1371600" marR="0" lvl="2"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3pPr>
            <a:lvl4pPr marL="1828800" marR="0" lvl="3"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4pPr>
            <a:lvl5pPr marL="2286000" marR="0" lvl="4"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5pPr>
            <a:lvl6pPr marL="2743200" marR="0" lvl="5"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6pPr>
            <a:lvl7pPr marL="3200400" marR="0" lvl="6"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7pPr>
            <a:lvl8pPr marL="3657600" marR="0" lvl="7"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8pPr>
            <a:lvl9pPr marL="4114800" marR="0" lvl="8"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9pPr>
          </a:lstStyle>
          <a:p>
            <a:pPr marL="285750" indent="-285750" algn="just">
              <a:lnSpc>
                <a:spcPct val="150000"/>
              </a:lnSpc>
              <a:buFont typeface="Wingdings" panose="05000000000000000000" pitchFamily="2" charset="2"/>
              <a:buChar char="Ø"/>
            </a:pPr>
            <a:r>
              <a:rPr lang="en-US" sz="1800" dirty="0">
                <a:latin typeface="Avenir Next LT Pro Demi" panose="020B0704020202020204" pitchFamily="34" charset="0"/>
              </a:rPr>
              <a:t>Create and develop the model in cloud to use it anywhere with a lesser number of performance lag.</a:t>
            </a:r>
          </a:p>
          <a:p>
            <a:pPr marL="285750" indent="-285750" algn="just">
              <a:lnSpc>
                <a:spcPct val="150000"/>
              </a:lnSpc>
              <a:buFont typeface="Wingdings" panose="05000000000000000000" pitchFamily="2" charset="2"/>
              <a:buChar char="Ø"/>
            </a:pPr>
            <a:r>
              <a:rPr lang="en-US" sz="1800" dirty="0">
                <a:latin typeface="Avenir Next LT Pro Demi" panose="020B0704020202020204" pitchFamily="34" charset="0"/>
              </a:rPr>
              <a:t>Create a mobile application with UI to handle the Ishihara test.</a:t>
            </a:r>
          </a:p>
          <a:p>
            <a:pPr marL="285750" indent="-285750" algn="just">
              <a:lnSpc>
                <a:spcPct val="150000"/>
              </a:lnSpc>
              <a:buFont typeface="Wingdings" panose="05000000000000000000" pitchFamily="2" charset="2"/>
              <a:buChar char="Ø"/>
            </a:pPr>
            <a:r>
              <a:rPr lang="en-US" sz="1800" dirty="0">
                <a:latin typeface="Avenir Next LT Pro Demi" panose="020B0704020202020204" pitchFamily="34" charset="0"/>
              </a:rPr>
              <a:t>Use the test results to implement a custom filters for user’s mobile. </a:t>
            </a:r>
          </a:p>
        </p:txBody>
      </p:sp>
      <p:pic>
        <p:nvPicPr>
          <p:cNvPr id="8" name="Picture 7">
            <a:extLst>
              <a:ext uri="{FF2B5EF4-FFF2-40B4-BE49-F238E27FC236}">
                <a16:creationId xmlns:a16="http://schemas.microsoft.com/office/drawing/2014/main" id="{4FF0D861-8181-5AE8-3D1D-CEB1D16F7A6B}"/>
              </a:ext>
            </a:extLst>
          </p:cNvPr>
          <p:cNvPicPr>
            <a:picLocks noChangeAspect="1"/>
          </p:cNvPicPr>
          <p:nvPr/>
        </p:nvPicPr>
        <p:blipFill>
          <a:blip r:embed="rId2"/>
          <a:stretch>
            <a:fillRect/>
          </a:stretch>
        </p:blipFill>
        <p:spPr>
          <a:xfrm>
            <a:off x="0" y="4628046"/>
            <a:ext cx="2560542" cy="506012"/>
          </a:xfrm>
          <a:prstGeom prst="rect">
            <a:avLst/>
          </a:prstGeom>
        </p:spPr>
      </p:pic>
      <p:grpSp>
        <p:nvGrpSpPr>
          <p:cNvPr id="28" name="Group 27">
            <a:extLst>
              <a:ext uri="{FF2B5EF4-FFF2-40B4-BE49-F238E27FC236}">
                <a16:creationId xmlns:a16="http://schemas.microsoft.com/office/drawing/2014/main" id="{BA7641E9-BF55-3CC6-7379-C977400AFD13}"/>
              </a:ext>
            </a:extLst>
          </p:cNvPr>
          <p:cNvGrpSpPr/>
          <p:nvPr/>
        </p:nvGrpSpPr>
        <p:grpSpPr>
          <a:xfrm>
            <a:off x="5078025" y="2900234"/>
            <a:ext cx="1046387" cy="950341"/>
            <a:chOff x="2753925" y="1681034"/>
            <a:chExt cx="1046387" cy="950341"/>
          </a:xfrm>
        </p:grpSpPr>
        <p:grpSp>
          <p:nvGrpSpPr>
            <p:cNvPr id="29" name="Google Shape;4845;p44">
              <a:extLst>
                <a:ext uri="{FF2B5EF4-FFF2-40B4-BE49-F238E27FC236}">
                  <a16:creationId xmlns:a16="http://schemas.microsoft.com/office/drawing/2014/main" id="{89575F1B-48DB-48D0-FFEB-43B96B59FB7C}"/>
                </a:ext>
              </a:extLst>
            </p:cNvPr>
            <p:cNvGrpSpPr/>
            <p:nvPr/>
          </p:nvGrpSpPr>
          <p:grpSpPr>
            <a:xfrm>
              <a:off x="2753925" y="1681034"/>
              <a:ext cx="1046387" cy="950341"/>
              <a:chOff x="2753925" y="1681034"/>
              <a:chExt cx="1046387" cy="950341"/>
            </a:xfrm>
          </p:grpSpPr>
          <p:sp>
            <p:nvSpPr>
              <p:cNvPr id="45" name="Google Shape;4846;p44">
                <a:extLst>
                  <a:ext uri="{FF2B5EF4-FFF2-40B4-BE49-F238E27FC236}">
                    <a16:creationId xmlns:a16="http://schemas.microsoft.com/office/drawing/2014/main" id="{89441D54-097B-4089-7A6D-2F0697977358}"/>
                  </a:ext>
                </a:extLst>
              </p:cNvPr>
              <p:cNvSpPr/>
              <p:nvPr/>
            </p:nvSpPr>
            <p:spPr>
              <a:xfrm>
                <a:off x="2753925" y="1695675"/>
                <a:ext cx="935700" cy="935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847;p44">
                <a:extLst>
                  <a:ext uri="{FF2B5EF4-FFF2-40B4-BE49-F238E27FC236}">
                    <a16:creationId xmlns:a16="http://schemas.microsoft.com/office/drawing/2014/main" id="{2FDDE7C2-912C-C516-CA13-7833E86C0231}"/>
                  </a:ext>
                </a:extLst>
              </p:cNvPr>
              <p:cNvSpPr/>
              <p:nvPr/>
            </p:nvSpPr>
            <p:spPr>
              <a:xfrm rot="-2848816">
                <a:off x="3439639" y="1742881"/>
                <a:ext cx="299132" cy="298556"/>
              </a:xfrm>
              <a:custGeom>
                <a:avLst/>
                <a:gdLst/>
                <a:ahLst/>
                <a:cxnLst/>
                <a:rect l="l" t="t" r="r" b="b"/>
                <a:pathLst>
                  <a:path w="9869" h="9850" extrusionOk="0">
                    <a:moveTo>
                      <a:pt x="758" y="1"/>
                    </a:moveTo>
                    <a:cubicBezTo>
                      <a:pt x="606" y="1"/>
                      <a:pt x="450" y="4"/>
                      <a:pt x="293" y="10"/>
                    </a:cubicBezTo>
                    <a:lnTo>
                      <a:pt x="0" y="3678"/>
                    </a:lnTo>
                    <a:cubicBezTo>
                      <a:pt x="542" y="3631"/>
                      <a:pt x="1054" y="3608"/>
                      <a:pt x="1538" y="3608"/>
                    </a:cubicBezTo>
                    <a:cubicBezTo>
                      <a:pt x="9612" y="3608"/>
                      <a:pt x="9868" y="9849"/>
                      <a:pt x="9868" y="9849"/>
                    </a:cubicBezTo>
                    <a:cubicBezTo>
                      <a:pt x="9868" y="9849"/>
                      <a:pt x="9772" y="1"/>
                      <a:pt x="7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4851;p44">
              <a:extLst>
                <a:ext uri="{FF2B5EF4-FFF2-40B4-BE49-F238E27FC236}">
                  <a16:creationId xmlns:a16="http://schemas.microsoft.com/office/drawing/2014/main" id="{F13F83F6-6438-9323-1BE4-9D8BFF901EE9}"/>
                </a:ext>
              </a:extLst>
            </p:cNvPr>
            <p:cNvGrpSpPr/>
            <p:nvPr/>
          </p:nvGrpSpPr>
          <p:grpSpPr>
            <a:xfrm rot="738181">
              <a:off x="2989867" y="1915193"/>
              <a:ext cx="482479" cy="482131"/>
              <a:chOff x="1749879" y="1970906"/>
              <a:chExt cx="364436" cy="364174"/>
            </a:xfrm>
          </p:grpSpPr>
          <p:sp>
            <p:nvSpPr>
              <p:cNvPr id="31" name="Google Shape;4852;p44">
                <a:extLst>
                  <a:ext uri="{FF2B5EF4-FFF2-40B4-BE49-F238E27FC236}">
                    <a16:creationId xmlns:a16="http://schemas.microsoft.com/office/drawing/2014/main" id="{A214587F-F917-674D-EB8C-F8164BA56182}"/>
                  </a:ext>
                </a:extLst>
              </p:cNvPr>
              <p:cNvSpPr/>
              <p:nvPr/>
            </p:nvSpPr>
            <p:spPr>
              <a:xfrm>
                <a:off x="1750141" y="1970906"/>
                <a:ext cx="276124" cy="181982"/>
              </a:xfrm>
              <a:custGeom>
                <a:avLst/>
                <a:gdLst/>
                <a:ahLst/>
                <a:cxnLst/>
                <a:rect l="l" t="t" r="r" b="b"/>
                <a:pathLst>
                  <a:path w="10515" h="6930" extrusionOk="0">
                    <a:moveTo>
                      <a:pt x="900" y="1"/>
                    </a:moveTo>
                    <a:cubicBezTo>
                      <a:pt x="402" y="1"/>
                      <a:pt x="0" y="403"/>
                      <a:pt x="0" y="900"/>
                    </a:cubicBezTo>
                    <a:lnTo>
                      <a:pt x="0" y="6709"/>
                    </a:lnTo>
                    <a:cubicBezTo>
                      <a:pt x="0" y="6834"/>
                      <a:pt x="96" y="6930"/>
                      <a:pt x="221" y="6930"/>
                    </a:cubicBezTo>
                    <a:lnTo>
                      <a:pt x="2460" y="6930"/>
                    </a:lnTo>
                    <a:cubicBezTo>
                      <a:pt x="2709" y="6930"/>
                      <a:pt x="2910" y="6729"/>
                      <a:pt x="2910" y="6480"/>
                    </a:cubicBezTo>
                    <a:lnTo>
                      <a:pt x="2910" y="6039"/>
                    </a:lnTo>
                    <a:cubicBezTo>
                      <a:pt x="2910" y="5848"/>
                      <a:pt x="2824" y="5657"/>
                      <a:pt x="2680" y="5532"/>
                    </a:cubicBezTo>
                    <a:cubicBezTo>
                      <a:pt x="1790" y="4805"/>
                      <a:pt x="2307" y="3360"/>
                      <a:pt x="3455" y="3350"/>
                    </a:cubicBezTo>
                    <a:cubicBezTo>
                      <a:pt x="4604" y="3350"/>
                      <a:pt x="5140" y="4786"/>
                      <a:pt x="4259" y="5523"/>
                    </a:cubicBezTo>
                    <a:cubicBezTo>
                      <a:pt x="4106" y="5647"/>
                      <a:pt x="4020" y="5839"/>
                      <a:pt x="4020" y="6030"/>
                    </a:cubicBezTo>
                    <a:lnTo>
                      <a:pt x="4020" y="6489"/>
                    </a:lnTo>
                    <a:cubicBezTo>
                      <a:pt x="4020" y="6729"/>
                      <a:pt x="4221" y="6930"/>
                      <a:pt x="4470" y="6930"/>
                    </a:cubicBezTo>
                    <a:lnTo>
                      <a:pt x="6929" y="6930"/>
                    </a:lnTo>
                    <a:lnTo>
                      <a:pt x="6929" y="4470"/>
                    </a:lnTo>
                    <a:cubicBezTo>
                      <a:pt x="6929" y="4221"/>
                      <a:pt x="7130" y="4030"/>
                      <a:pt x="7379" y="4030"/>
                    </a:cubicBezTo>
                    <a:lnTo>
                      <a:pt x="7838" y="4030"/>
                    </a:lnTo>
                    <a:cubicBezTo>
                      <a:pt x="7848" y="4029"/>
                      <a:pt x="7858" y="4029"/>
                      <a:pt x="7867" y="4029"/>
                    </a:cubicBezTo>
                    <a:cubicBezTo>
                      <a:pt x="8048" y="4029"/>
                      <a:pt x="8218" y="4114"/>
                      <a:pt x="8336" y="4259"/>
                    </a:cubicBezTo>
                    <a:cubicBezTo>
                      <a:pt x="8594" y="4564"/>
                      <a:pt x="8935" y="4700"/>
                      <a:pt x="9270" y="4700"/>
                    </a:cubicBezTo>
                    <a:cubicBezTo>
                      <a:pt x="9903" y="4700"/>
                      <a:pt x="10515" y="4213"/>
                      <a:pt x="10509" y="3456"/>
                    </a:cubicBezTo>
                    <a:cubicBezTo>
                      <a:pt x="10509" y="2711"/>
                      <a:pt x="9902" y="2236"/>
                      <a:pt x="9277" y="2236"/>
                    </a:cubicBezTo>
                    <a:cubicBezTo>
                      <a:pt x="8937" y="2236"/>
                      <a:pt x="8592" y="2377"/>
                      <a:pt x="8336" y="2690"/>
                    </a:cubicBezTo>
                    <a:cubicBezTo>
                      <a:pt x="8202" y="2833"/>
                      <a:pt x="8020" y="2910"/>
                      <a:pt x="7829" y="2910"/>
                    </a:cubicBezTo>
                    <a:lnTo>
                      <a:pt x="7379" y="2910"/>
                    </a:lnTo>
                    <a:cubicBezTo>
                      <a:pt x="7130" y="2910"/>
                      <a:pt x="6929" y="2709"/>
                      <a:pt x="6929" y="2460"/>
                    </a:cubicBezTo>
                    <a:lnTo>
                      <a:pt x="6929" y="221"/>
                    </a:lnTo>
                    <a:cubicBezTo>
                      <a:pt x="6929" y="106"/>
                      <a:pt x="6834" y="1"/>
                      <a:pt x="67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853;p44">
                <a:extLst>
                  <a:ext uri="{FF2B5EF4-FFF2-40B4-BE49-F238E27FC236}">
                    <a16:creationId xmlns:a16="http://schemas.microsoft.com/office/drawing/2014/main" id="{292974C2-4E3C-6B67-29FD-315AD22BC95F}"/>
                  </a:ext>
                </a:extLst>
              </p:cNvPr>
              <p:cNvSpPr/>
              <p:nvPr/>
            </p:nvSpPr>
            <p:spPr>
              <a:xfrm>
                <a:off x="1932097" y="1970906"/>
                <a:ext cx="182218" cy="275966"/>
              </a:xfrm>
              <a:custGeom>
                <a:avLst/>
                <a:gdLst/>
                <a:ahLst/>
                <a:cxnLst/>
                <a:rect l="l" t="t" r="r" b="b"/>
                <a:pathLst>
                  <a:path w="6939" h="10509" extrusionOk="0">
                    <a:moveTo>
                      <a:pt x="230" y="1"/>
                    </a:moveTo>
                    <a:cubicBezTo>
                      <a:pt x="106" y="1"/>
                      <a:pt x="0" y="96"/>
                      <a:pt x="0" y="221"/>
                    </a:cubicBezTo>
                    <a:lnTo>
                      <a:pt x="0" y="2460"/>
                    </a:lnTo>
                    <a:cubicBezTo>
                      <a:pt x="0" y="2709"/>
                      <a:pt x="201" y="2910"/>
                      <a:pt x="450" y="2910"/>
                    </a:cubicBezTo>
                    <a:lnTo>
                      <a:pt x="900" y="2910"/>
                    </a:lnTo>
                    <a:cubicBezTo>
                      <a:pt x="1091" y="2910"/>
                      <a:pt x="1273" y="2833"/>
                      <a:pt x="1407" y="2690"/>
                    </a:cubicBezTo>
                    <a:cubicBezTo>
                      <a:pt x="1663" y="2377"/>
                      <a:pt x="2008" y="2236"/>
                      <a:pt x="2348" y="2236"/>
                    </a:cubicBezTo>
                    <a:cubicBezTo>
                      <a:pt x="2973" y="2236"/>
                      <a:pt x="3580" y="2711"/>
                      <a:pt x="3580" y="3456"/>
                    </a:cubicBezTo>
                    <a:cubicBezTo>
                      <a:pt x="3586" y="4213"/>
                      <a:pt x="2974" y="4700"/>
                      <a:pt x="2341" y="4700"/>
                    </a:cubicBezTo>
                    <a:cubicBezTo>
                      <a:pt x="2006" y="4700"/>
                      <a:pt x="1665" y="4564"/>
                      <a:pt x="1407" y="4259"/>
                    </a:cubicBezTo>
                    <a:cubicBezTo>
                      <a:pt x="1289" y="4114"/>
                      <a:pt x="1119" y="4029"/>
                      <a:pt x="938" y="4029"/>
                    </a:cubicBezTo>
                    <a:cubicBezTo>
                      <a:pt x="929" y="4029"/>
                      <a:pt x="919" y="4029"/>
                      <a:pt x="909" y="4030"/>
                    </a:cubicBezTo>
                    <a:lnTo>
                      <a:pt x="450" y="4030"/>
                    </a:lnTo>
                    <a:cubicBezTo>
                      <a:pt x="201" y="4030"/>
                      <a:pt x="0" y="4221"/>
                      <a:pt x="0" y="4470"/>
                    </a:cubicBezTo>
                    <a:lnTo>
                      <a:pt x="0" y="6930"/>
                    </a:lnTo>
                    <a:lnTo>
                      <a:pt x="2469" y="6930"/>
                    </a:lnTo>
                    <a:cubicBezTo>
                      <a:pt x="2718" y="6930"/>
                      <a:pt x="2919" y="7130"/>
                      <a:pt x="2919" y="7379"/>
                    </a:cubicBezTo>
                    <a:lnTo>
                      <a:pt x="2919" y="7839"/>
                    </a:lnTo>
                    <a:cubicBezTo>
                      <a:pt x="2919" y="8030"/>
                      <a:pt x="2833" y="8212"/>
                      <a:pt x="2680" y="8346"/>
                    </a:cubicBezTo>
                    <a:cubicBezTo>
                      <a:pt x="1802" y="9080"/>
                      <a:pt x="2322" y="10509"/>
                      <a:pt x="3472" y="10509"/>
                    </a:cubicBezTo>
                    <a:cubicBezTo>
                      <a:pt x="3476" y="10509"/>
                      <a:pt x="3480" y="10509"/>
                      <a:pt x="3484" y="10509"/>
                    </a:cubicBezTo>
                    <a:cubicBezTo>
                      <a:pt x="4632" y="10509"/>
                      <a:pt x="5140" y="9064"/>
                      <a:pt x="4259" y="8336"/>
                    </a:cubicBezTo>
                    <a:cubicBezTo>
                      <a:pt x="4106" y="8202"/>
                      <a:pt x="4029" y="8021"/>
                      <a:pt x="4029" y="7829"/>
                    </a:cubicBezTo>
                    <a:lnTo>
                      <a:pt x="4029" y="7379"/>
                    </a:lnTo>
                    <a:cubicBezTo>
                      <a:pt x="4029" y="7130"/>
                      <a:pt x="4230" y="6930"/>
                      <a:pt x="4479" y="6930"/>
                    </a:cubicBezTo>
                    <a:lnTo>
                      <a:pt x="6709" y="6930"/>
                    </a:lnTo>
                    <a:cubicBezTo>
                      <a:pt x="6833" y="6930"/>
                      <a:pt x="6939" y="6834"/>
                      <a:pt x="6939" y="6709"/>
                    </a:cubicBezTo>
                    <a:lnTo>
                      <a:pt x="6939" y="891"/>
                    </a:lnTo>
                    <a:cubicBezTo>
                      <a:pt x="6939" y="403"/>
                      <a:pt x="6537" y="1"/>
                      <a:pt x="6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854;p44">
                <a:extLst>
                  <a:ext uri="{FF2B5EF4-FFF2-40B4-BE49-F238E27FC236}">
                    <a16:creationId xmlns:a16="http://schemas.microsoft.com/office/drawing/2014/main" id="{8FF96C15-4CA7-CF7C-0D06-0E1489DE5194}"/>
                  </a:ext>
                </a:extLst>
              </p:cNvPr>
              <p:cNvSpPr/>
              <p:nvPr/>
            </p:nvSpPr>
            <p:spPr>
              <a:xfrm>
                <a:off x="1838086" y="2152862"/>
                <a:ext cx="276229" cy="182218"/>
              </a:xfrm>
              <a:custGeom>
                <a:avLst/>
                <a:gdLst/>
                <a:ahLst/>
                <a:cxnLst/>
                <a:rect l="l" t="t" r="r" b="b"/>
                <a:pathLst>
                  <a:path w="10519" h="6939" extrusionOk="0">
                    <a:moveTo>
                      <a:pt x="3580" y="1"/>
                    </a:moveTo>
                    <a:lnTo>
                      <a:pt x="3580" y="2460"/>
                    </a:lnTo>
                    <a:cubicBezTo>
                      <a:pt x="3580" y="2709"/>
                      <a:pt x="3379" y="2910"/>
                      <a:pt x="3140" y="2910"/>
                    </a:cubicBezTo>
                    <a:lnTo>
                      <a:pt x="2681" y="2910"/>
                    </a:lnTo>
                    <a:cubicBezTo>
                      <a:pt x="2489" y="2910"/>
                      <a:pt x="2298" y="2824"/>
                      <a:pt x="2173" y="2680"/>
                    </a:cubicBezTo>
                    <a:cubicBezTo>
                      <a:pt x="1918" y="2375"/>
                      <a:pt x="1579" y="2239"/>
                      <a:pt x="1245" y="2239"/>
                    </a:cubicBezTo>
                    <a:cubicBezTo>
                      <a:pt x="614" y="2239"/>
                      <a:pt x="1" y="2724"/>
                      <a:pt x="1" y="3475"/>
                    </a:cubicBezTo>
                    <a:cubicBezTo>
                      <a:pt x="7" y="4221"/>
                      <a:pt x="620" y="4700"/>
                      <a:pt x="1248" y="4700"/>
                    </a:cubicBezTo>
                    <a:cubicBezTo>
                      <a:pt x="1586" y="4700"/>
                      <a:pt x="1928" y="4561"/>
                      <a:pt x="2183" y="4250"/>
                    </a:cubicBezTo>
                    <a:cubicBezTo>
                      <a:pt x="2301" y="4113"/>
                      <a:pt x="2480" y="4029"/>
                      <a:pt x="2661" y="4029"/>
                    </a:cubicBezTo>
                    <a:cubicBezTo>
                      <a:pt x="2671" y="4029"/>
                      <a:pt x="2681" y="4029"/>
                      <a:pt x="2690" y="4030"/>
                    </a:cubicBezTo>
                    <a:lnTo>
                      <a:pt x="3140" y="4030"/>
                    </a:lnTo>
                    <a:cubicBezTo>
                      <a:pt x="3379" y="4030"/>
                      <a:pt x="3580" y="4231"/>
                      <a:pt x="3580" y="4479"/>
                    </a:cubicBezTo>
                    <a:lnTo>
                      <a:pt x="3580" y="6709"/>
                    </a:lnTo>
                    <a:cubicBezTo>
                      <a:pt x="3580" y="6834"/>
                      <a:pt x="3686" y="6939"/>
                      <a:pt x="3800" y="6939"/>
                    </a:cubicBezTo>
                    <a:lnTo>
                      <a:pt x="9619" y="6939"/>
                    </a:lnTo>
                    <a:cubicBezTo>
                      <a:pt x="10117" y="6939"/>
                      <a:pt x="10519" y="6537"/>
                      <a:pt x="10519" y="6039"/>
                    </a:cubicBezTo>
                    <a:lnTo>
                      <a:pt x="10519" y="230"/>
                    </a:lnTo>
                    <a:cubicBezTo>
                      <a:pt x="10519" y="106"/>
                      <a:pt x="10413" y="1"/>
                      <a:pt x="10289" y="1"/>
                    </a:cubicBezTo>
                    <a:lnTo>
                      <a:pt x="8059" y="1"/>
                    </a:lnTo>
                    <a:cubicBezTo>
                      <a:pt x="7810" y="1"/>
                      <a:pt x="7609" y="201"/>
                      <a:pt x="7609" y="450"/>
                    </a:cubicBezTo>
                    <a:lnTo>
                      <a:pt x="7609" y="900"/>
                    </a:lnTo>
                    <a:cubicBezTo>
                      <a:pt x="7600" y="1092"/>
                      <a:pt x="7686" y="1273"/>
                      <a:pt x="7829" y="1407"/>
                    </a:cubicBezTo>
                    <a:cubicBezTo>
                      <a:pt x="8720" y="2135"/>
                      <a:pt x="8203" y="3580"/>
                      <a:pt x="7054" y="3580"/>
                    </a:cubicBezTo>
                    <a:cubicBezTo>
                      <a:pt x="7050" y="3580"/>
                      <a:pt x="7047" y="3580"/>
                      <a:pt x="7043" y="3580"/>
                    </a:cubicBezTo>
                    <a:cubicBezTo>
                      <a:pt x="5902" y="3580"/>
                      <a:pt x="5382" y="2151"/>
                      <a:pt x="6260" y="1417"/>
                    </a:cubicBezTo>
                    <a:cubicBezTo>
                      <a:pt x="6404" y="1283"/>
                      <a:pt x="6490" y="1101"/>
                      <a:pt x="6490" y="910"/>
                    </a:cubicBezTo>
                    <a:lnTo>
                      <a:pt x="6490" y="450"/>
                    </a:lnTo>
                    <a:cubicBezTo>
                      <a:pt x="6490" y="201"/>
                      <a:pt x="6289" y="1"/>
                      <a:pt x="60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855;p44">
                <a:extLst>
                  <a:ext uri="{FF2B5EF4-FFF2-40B4-BE49-F238E27FC236}">
                    <a16:creationId xmlns:a16="http://schemas.microsoft.com/office/drawing/2014/main" id="{435FBBB6-9F6C-EBC1-D9AF-E97F1FF2398C}"/>
                  </a:ext>
                </a:extLst>
              </p:cNvPr>
              <p:cNvSpPr/>
              <p:nvPr/>
            </p:nvSpPr>
            <p:spPr>
              <a:xfrm>
                <a:off x="1749879" y="2058877"/>
                <a:ext cx="182244" cy="276203"/>
              </a:xfrm>
              <a:custGeom>
                <a:avLst/>
                <a:gdLst/>
                <a:ahLst/>
                <a:cxnLst/>
                <a:rect l="l" t="t" r="r" b="b"/>
                <a:pathLst>
                  <a:path w="6940" h="10518" extrusionOk="0">
                    <a:moveTo>
                      <a:pt x="3465" y="0"/>
                    </a:moveTo>
                    <a:cubicBezTo>
                      <a:pt x="2317" y="10"/>
                      <a:pt x="1810" y="1455"/>
                      <a:pt x="2700" y="2182"/>
                    </a:cubicBezTo>
                    <a:cubicBezTo>
                      <a:pt x="2843" y="2307"/>
                      <a:pt x="2920" y="2498"/>
                      <a:pt x="2920" y="2689"/>
                    </a:cubicBezTo>
                    <a:lnTo>
                      <a:pt x="2920" y="3139"/>
                    </a:lnTo>
                    <a:cubicBezTo>
                      <a:pt x="2920" y="3379"/>
                      <a:pt x="2719" y="3580"/>
                      <a:pt x="2470" y="3580"/>
                    </a:cubicBezTo>
                    <a:lnTo>
                      <a:pt x="231" y="3580"/>
                    </a:lnTo>
                    <a:cubicBezTo>
                      <a:pt x="106" y="3580"/>
                      <a:pt x="1" y="3685"/>
                      <a:pt x="1" y="3809"/>
                    </a:cubicBezTo>
                    <a:lnTo>
                      <a:pt x="1" y="9618"/>
                    </a:lnTo>
                    <a:cubicBezTo>
                      <a:pt x="1" y="10116"/>
                      <a:pt x="403" y="10518"/>
                      <a:pt x="900" y="10518"/>
                    </a:cubicBezTo>
                    <a:lnTo>
                      <a:pt x="6710" y="10518"/>
                    </a:lnTo>
                    <a:cubicBezTo>
                      <a:pt x="6834" y="10518"/>
                      <a:pt x="6939" y="10413"/>
                      <a:pt x="6939" y="10288"/>
                    </a:cubicBezTo>
                    <a:lnTo>
                      <a:pt x="6939" y="8058"/>
                    </a:lnTo>
                    <a:cubicBezTo>
                      <a:pt x="6939" y="7810"/>
                      <a:pt x="6738" y="7609"/>
                      <a:pt x="6489" y="7609"/>
                    </a:cubicBezTo>
                    <a:lnTo>
                      <a:pt x="6040" y="7609"/>
                    </a:lnTo>
                    <a:cubicBezTo>
                      <a:pt x="6030" y="7608"/>
                      <a:pt x="6020" y="7608"/>
                      <a:pt x="6011" y="7608"/>
                    </a:cubicBezTo>
                    <a:cubicBezTo>
                      <a:pt x="5830" y="7608"/>
                      <a:pt x="5660" y="7692"/>
                      <a:pt x="5542" y="7829"/>
                    </a:cubicBezTo>
                    <a:cubicBezTo>
                      <a:pt x="5284" y="8140"/>
                      <a:pt x="4939" y="8279"/>
                      <a:pt x="4600" y="8279"/>
                    </a:cubicBezTo>
                    <a:cubicBezTo>
                      <a:pt x="3970" y="8279"/>
                      <a:pt x="3360" y="7800"/>
                      <a:pt x="3360" y="7054"/>
                    </a:cubicBezTo>
                    <a:cubicBezTo>
                      <a:pt x="3354" y="6303"/>
                      <a:pt x="3965" y="5818"/>
                      <a:pt x="4597" y="5818"/>
                    </a:cubicBezTo>
                    <a:cubicBezTo>
                      <a:pt x="4933" y="5818"/>
                      <a:pt x="5274" y="5954"/>
                      <a:pt x="5532" y="6259"/>
                    </a:cubicBezTo>
                    <a:cubicBezTo>
                      <a:pt x="5657" y="6403"/>
                      <a:pt x="5839" y="6489"/>
                      <a:pt x="6040" y="6489"/>
                    </a:cubicBezTo>
                    <a:lnTo>
                      <a:pt x="6499" y="6489"/>
                    </a:lnTo>
                    <a:cubicBezTo>
                      <a:pt x="6738" y="6489"/>
                      <a:pt x="6939" y="6288"/>
                      <a:pt x="6939" y="6039"/>
                    </a:cubicBezTo>
                    <a:lnTo>
                      <a:pt x="6939" y="3580"/>
                    </a:lnTo>
                    <a:lnTo>
                      <a:pt x="4480" y="3580"/>
                    </a:lnTo>
                    <a:cubicBezTo>
                      <a:pt x="4231" y="3580"/>
                      <a:pt x="4030" y="3379"/>
                      <a:pt x="4030" y="3139"/>
                    </a:cubicBezTo>
                    <a:lnTo>
                      <a:pt x="4030" y="2680"/>
                    </a:lnTo>
                    <a:cubicBezTo>
                      <a:pt x="4030" y="2489"/>
                      <a:pt x="4116" y="2297"/>
                      <a:pt x="4269" y="2173"/>
                    </a:cubicBezTo>
                    <a:cubicBezTo>
                      <a:pt x="5150" y="1436"/>
                      <a:pt x="4623" y="0"/>
                      <a:pt x="34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856;p44">
                <a:extLst>
                  <a:ext uri="{FF2B5EF4-FFF2-40B4-BE49-F238E27FC236}">
                    <a16:creationId xmlns:a16="http://schemas.microsoft.com/office/drawing/2014/main" id="{B8560BE9-A614-08A4-B7A1-7D1D7776FBEB}"/>
                  </a:ext>
                </a:extLst>
              </p:cNvPr>
              <p:cNvSpPr/>
              <p:nvPr/>
            </p:nvSpPr>
            <p:spPr>
              <a:xfrm>
                <a:off x="1750141" y="2152862"/>
                <a:ext cx="41228" cy="182218"/>
              </a:xfrm>
              <a:custGeom>
                <a:avLst/>
                <a:gdLst/>
                <a:ahLst/>
                <a:cxnLst/>
                <a:rect l="l" t="t" r="r" b="b"/>
                <a:pathLst>
                  <a:path w="1570" h="6939" extrusionOk="0">
                    <a:moveTo>
                      <a:pt x="221" y="1"/>
                    </a:moveTo>
                    <a:cubicBezTo>
                      <a:pt x="96" y="1"/>
                      <a:pt x="0" y="106"/>
                      <a:pt x="0" y="230"/>
                    </a:cubicBezTo>
                    <a:lnTo>
                      <a:pt x="0" y="6039"/>
                    </a:lnTo>
                    <a:cubicBezTo>
                      <a:pt x="0" y="6537"/>
                      <a:pt x="402" y="6939"/>
                      <a:pt x="900" y="6939"/>
                    </a:cubicBezTo>
                    <a:lnTo>
                      <a:pt x="1570" y="6939"/>
                    </a:lnTo>
                    <a:cubicBezTo>
                      <a:pt x="1072" y="6939"/>
                      <a:pt x="670" y="6537"/>
                      <a:pt x="670" y="6039"/>
                    </a:cubicBezTo>
                    <a:lnTo>
                      <a:pt x="670" y="230"/>
                    </a:lnTo>
                    <a:cubicBezTo>
                      <a:pt x="670" y="106"/>
                      <a:pt x="776" y="1"/>
                      <a:pt x="9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857;p44">
                <a:extLst>
                  <a:ext uri="{FF2B5EF4-FFF2-40B4-BE49-F238E27FC236}">
                    <a16:creationId xmlns:a16="http://schemas.microsoft.com/office/drawing/2014/main" id="{415C9D22-4959-56F1-0AF8-1DAFAED010C6}"/>
                  </a:ext>
                </a:extLst>
              </p:cNvPr>
              <p:cNvSpPr/>
              <p:nvPr/>
            </p:nvSpPr>
            <p:spPr>
              <a:xfrm>
                <a:off x="1796832" y="2059035"/>
                <a:ext cx="50340" cy="93853"/>
              </a:xfrm>
              <a:custGeom>
                <a:avLst/>
                <a:gdLst/>
                <a:ahLst/>
                <a:cxnLst/>
                <a:rect l="l" t="t" r="r" b="b"/>
                <a:pathLst>
                  <a:path w="1917" h="3574" extrusionOk="0">
                    <a:moveTo>
                      <a:pt x="1675" y="0"/>
                    </a:moveTo>
                    <a:cubicBezTo>
                      <a:pt x="582" y="0"/>
                      <a:pt x="1" y="1426"/>
                      <a:pt x="912" y="2176"/>
                    </a:cubicBezTo>
                    <a:cubicBezTo>
                      <a:pt x="1055" y="2301"/>
                      <a:pt x="1132" y="2492"/>
                      <a:pt x="1132" y="2683"/>
                    </a:cubicBezTo>
                    <a:lnTo>
                      <a:pt x="1132" y="3133"/>
                    </a:lnTo>
                    <a:cubicBezTo>
                      <a:pt x="1132" y="3373"/>
                      <a:pt x="931" y="3574"/>
                      <a:pt x="682" y="3574"/>
                    </a:cubicBezTo>
                    <a:lnTo>
                      <a:pt x="1132" y="3574"/>
                    </a:lnTo>
                    <a:cubicBezTo>
                      <a:pt x="1381" y="3574"/>
                      <a:pt x="1582" y="3373"/>
                      <a:pt x="1582" y="3133"/>
                    </a:cubicBezTo>
                    <a:lnTo>
                      <a:pt x="1582" y="2683"/>
                    </a:lnTo>
                    <a:cubicBezTo>
                      <a:pt x="1582" y="2492"/>
                      <a:pt x="1495" y="2301"/>
                      <a:pt x="1352" y="2176"/>
                    </a:cubicBezTo>
                    <a:cubicBezTo>
                      <a:pt x="548" y="1516"/>
                      <a:pt x="892" y="214"/>
                      <a:pt x="1917" y="23"/>
                    </a:cubicBezTo>
                    <a:cubicBezTo>
                      <a:pt x="1834" y="8"/>
                      <a:pt x="1753" y="0"/>
                      <a:pt x="16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858;p44">
                <a:extLst>
                  <a:ext uri="{FF2B5EF4-FFF2-40B4-BE49-F238E27FC236}">
                    <a16:creationId xmlns:a16="http://schemas.microsoft.com/office/drawing/2014/main" id="{BAFE751F-E3B4-1BE6-BEB6-65F5A4EF6FC1}"/>
                  </a:ext>
                </a:extLst>
              </p:cNvPr>
              <p:cNvSpPr/>
              <p:nvPr/>
            </p:nvSpPr>
            <p:spPr>
              <a:xfrm>
                <a:off x="1750141" y="1970906"/>
                <a:ext cx="41228" cy="181982"/>
              </a:xfrm>
              <a:custGeom>
                <a:avLst/>
                <a:gdLst/>
                <a:ahLst/>
                <a:cxnLst/>
                <a:rect l="l" t="t" r="r" b="b"/>
                <a:pathLst>
                  <a:path w="1570" h="6930" extrusionOk="0">
                    <a:moveTo>
                      <a:pt x="900" y="1"/>
                    </a:moveTo>
                    <a:cubicBezTo>
                      <a:pt x="402" y="1"/>
                      <a:pt x="0" y="403"/>
                      <a:pt x="0" y="900"/>
                    </a:cubicBezTo>
                    <a:lnTo>
                      <a:pt x="0" y="6709"/>
                    </a:lnTo>
                    <a:cubicBezTo>
                      <a:pt x="0" y="6834"/>
                      <a:pt x="96" y="6930"/>
                      <a:pt x="221" y="6930"/>
                    </a:cubicBezTo>
                    <a:lnTo>
                      <a:pt x="900" y="6930"/>
                    </a:lnTo>
                    <a:cubicBezTo>
                      <a:pt x="776" y="6930"/>
                      <a:pt x="670" y="6834"/>
                      <a:pt x="670" y="6709"/>
                    </a:cubicBezTo>
                    <a:lnTo>
                      <a:pt x="670" y="900"/>
                    </a:lnTo>
                    <a:cubicBezTo>
                      <a:pt x="670" y="403"/>
                      <a:pt x="1072" y="1"/>
                      <a:pt x="1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859;p44">
                <a:extLst>
                  <a:ext uri="{FF2B5EF4-FFF2-40B4-BE49-F238E27FC236}">
                    <a16:creationId xmlns:a16="http://schemas.microsoft.com/office/drawing/2014/main" id="{82079B75-7344-7961-7AD9-B42CA7824F11}"/>
                  </a:ext>
                </a:extLst>
              </p:cNvPr>
              <p:cNvSpPr/>
              <p:nvPr/>
            </p:nvSpPr>
            <p:spPr>
              <a:xfrm>
                <a:off x="1999953" y="2029518"/>
                <a:ext cx="41990" cy="64678"/>
              </a:xfrm>
              <a:custGeom>
                <a:avLst/>
                <a:gdLst/>
                <a:ahLst/>
                <a:cxnLst/>
                <a:rect l="l" t="t" r="r" b="b"/>
                <a:pathLst>
                  <a:path w="1599" h="2463" extrusionOk="0">
                    <a:moveTo>
                      <a:pt x="256" y="0"/>
                    </a:moveTo>
                    <a:cubicBezTo>
                      <a:pt x="171" y="0"/>
                      <a:pt x="86" y="9"/>
                      <a:pt x="0" y="27"/>
                    </a:cubicBezTo>
                    <a:cubicBezTo>
                      <a:pt x="574" y="133"/>
                      <a:pt x="1005" y="640"/>
                      <a:pt x="1005" y="1233"/>
                    </a:cubicBezTo>
                    <a:cubicBezTo>
                      <a:pt x="1005" y="1826"/>
                      <a:pt x="594" y="2334"/>
                      <a:pt x="10" y="2449"/>
                    </a:cubicBezTo>
                    <a:lnTo>
                      <a:pt x="0" y="2449"/>
                    </a:lnTo>
                    <a:cubicBezTo>
                      <a:pt x="77" y="2458"/>
                      <a:pt x="153" y="2463"/>
                      <a:pt x="230" y="2463"/>
                    </a:cubicBezTo>
                    <a:cubicBezTo>
                      <a:pt x="307" y="2463"/>
                      <a:pt x="383" y="2458"/>
                      <a:pt x="460" y="2449"/>
                    </a:cubicBezTo>
                    <a:cubicBezTo>
                      <a:pt x="1139" y="2334"/>
                      <a:pt x="1599" y="1683"/>
                      <a:pt x="1465" y="1003"/>
                    </a:cubicBezTo>
                    <a:cubicBezTo>
                      <a:pt x="1356" y="411"/>
                      <a:pt x="832" y="0"/>
                      <a:pt x="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860;p44">
                <a:extLst>
                  <a:ext uri="{FF2B5EF4-FFF2-40B4-BE49-F238E27FC236}">
                    <a16:creationId xmlns:a16="http://schemas.microsoft.com/office/drawing/2014/main" id="{A300C53F-97DB-23E8-F247-EF5B70387DDB}"/>
                  </a:ext>
                </a:extLst>
              </p:cNvPr>
              <p:cNvSpPr/>
              <p:nvPr/>
            </p:nvSpPr>
            <p:spPr>
              <a:xfrm>
                <a:off x="1932097" y="1970906"/>
                <a:ext cx="23634" cy="76443"/>
              </a:xfrm>
              <a:custGeom>
                <a:avLst/>
                <a:gdLst/>
                <a:ahLst/>
                <a:cxnLst/>
                <a:rect l="l" t="t" r="r" b="b"/>
                <a:pathLst>
                  <a:path w="900" h="2911" extrusionOk="0">
                    <a:moveTo>
                      <a:pt x="230" y="1"/>
                    </a:moveTo>
                    <a:cubicBezTo>
                      <a:pt x="106" y="1"/>
                      <a:pt x="0" y="96"/>
                      <a:pt x="0" y="221"/>
                    </a:cubicBezTo>
                    <a:lnTo>
                      <a:pt x="0" y="2460"/>
                    </a:lnTo>
                    <a:cubicBezTo>
                      <a:pt x="0" y="2709"/>
                      <a:pt x="201" y="2910"/>
                      <a:pt x="450" y="2910"/>
                    </a:cubicBezTo>
                    <a:lnTo>
                      <a:pt x="900" y="2910"/>
                    </a:lnTo>
                    <a:cubicBezTo>
                      <a:pt x="651" y="2910"/>
                      <a:pt x="450" y="2709"/>
                      <a:pt x="450" y="2460"/>
                    </a:cubicBezTo>
                    <a:lnTo>
                      <a:pt x="450" y="221"/>
                    </a:lnTo>
                    <a:cubicBezTo>
                      <a:pt x="450" y="96"/>
                      <a:pt x="546" y="1"/>
                      <a:pt x="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861;p44">
                <a:extLst>
                  <a:ext uri="{FF2B5EF4-FFF2-40B4-BE49-F238E27FC236}">
                    <a16:creationId xmlns:a16="http://schemas.microsoft.com/office/drawing/2014/main" id="{4C622A11-A78D-A9EB-2469-39282FF9107F}"/>
                  </a:ext>
                </a:extLst>
              </p:cNvPr>
              <p:cNvSpPr/>
              <p:nvPr/>
            </p:nvSpPr>
            <p:spPr>
              <a:xfrm>
                <a:off x="1932097" y="2076708"/>
                <a:ext cx="23634" cy="76180"/>
              </a:xfrm>
              <a:custGeom>
                <a:avLst/>
                <a:gdLst/>
                <a:ahLst/>
                <a:cxnLst/>
                <a:rect l="l" t="t" r="r" b="b"/>
                <a:pathLst>
                  <a:path w="900" h="2901" extrusionOk="0">
                    <a:moveTo>
                      <a:pt x="450" y="1"/>
                    </a:moveTo>
                    <a:cubicBezTo>
                      <a:pt x="201" y="1"/>
                      <a:pt x="0" y="202"/>
                      <a:pt x="0" y="441"/>
                    </a:cubicBezTo>
                    <a:lnTo>
                      <a:pt x="0" y="2901"/>
                    </a:lnTo>
                    <a:lnTo>
                      <a:pt x="450" y="2901"/>
                    </a:lnTo>
                    <a:lnTo>
                      <a:pt x="450" y="441"/>
                    </a:lnTo>
                    <a:cubicBezTo>
                      <a:pt x="450" y="192"/>
                      <a:pt x="651" y="1"/>
                      <a:pt x="9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862;p44">
                <a:extLst>
                  <a:ext uri="{FF2B5EF4-FFF2-40B4-BE49-F238E27FC236}">
                    <a16:creationId xmlns:a16="http://schemas.microsoft.com/office/drawing/2014/main" id="{59E53064-4A99-817A-527C-A03AEB3DAF4B}"/>
                  </a:ext>
                </a:extLst>
              </p:cNvPr>
              <p:cNvSpPr/>
              <p:nvPr/>
            </p:nvSpPr>
            <p:spPr>
              <a:xfrm>
                <a:off x="1981860" y="2152862"/>
                <a:ext cx="47268" cy="94011"/>
              </a:xfrm>
              <a:custGeom>
                <a:avLst/>
                <a:gdLst/>
                <a:ahLst/>
                <a:cxnLst/>
                <a:rect l="l" t="t" r="r" b="b"/>
                <a:pathLst>
                  <a:path w="1800" h="3580" extrusionOk="0">
                    <a:moveTo>
                      <a:pt x="565" y="1"/>
                    </a:moveTo>
                    <a:cubicBezTo>
                      <a:pt x="814" y="1"/>
                      <a:pt x="1015" y="201"/>
                      <a:pt x="1015" y="450"/>
                    </a:cubicBezTo>
                    <a:lnTo>
                      <a:pt x="1015" y="910"/>
                    </a:lnTo>
                    <a:cubicBezTo>
                      <a:pt x="1015" y="1101"/>
                      <a:pt x="929" y="1283"/>
                      <a:pt x="785" y="1417"/>
                    </a:cubicBezTo>
                    <a:cubicBezTo>
                      <a:pt x="0" y="2068"/>
                      <a:pt x="316" y="3331"/>
                      <a:pt x="1311" y="3551"/>
                    </a:cubicBezTo>
                    <a:cubicBezTo>
                      <a:pt x="1393" y="3570"/>
                      <a:pt x="1474" y="3580"/>
                      <a:pt x="1555" y="3580"/>
                    </a:cubicBezTo>
                    <a:cubicBezTo>
                      <a:pt x="1637" y="3580"/>
                      <a:pt x="1718" y="3570"/>
                      <a:pt x="1799" y="3551"/>
                    </a:cubicBezTo>
                    <a:lnTo>
                      <a:pt x="1761" y="3551"/>
                    </a:lnTo>
                    <a:cubicBezTo>
                      <a:pt x="766" y="3331"/>
                      <a:pt x="450" y="2068"/>
                      <a:pt x="1235" y="1417"/>
                    </a:cubicBezTo>
                    <a:cubicBezTo>
                      <a:pt x="1378" y="1283"/>
                      <a:pt x="1464" y="1101"/>
                      <a:pt x="1464" y="910"/>
                    </a:cubicBezTo>
                    <a:lnTo>
                      <a:pt x="1464" y="450"/>
                    </a:lnTo>
                    <a:cubicBezTo>
                      <a:pt x="1464" y="201"/>
                      <a:pt x="1263" y="1"/>
                      <a:pt x="1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863;p44">
                <a:extLst>
                  <a:ext uri="{FF2B5EF4-FFF2-40B4-BE49-F238E27FC236}">
                    <a16:creationId xmlns:a16="http://schemas.microsoft.com/office/drawing/2014/main" id="{7F857346-2CFE-277B-1A33-9D00CE78ED59}"/>
                  </a:ext>
                </a:extLst>
              </p:cNvPr>
              <p:cNvSpPr/>
              <p:nvPr/>
            </p:nvSpPr>
            <p:spPr>
              <a:xfrm>
                <a:off x="1920542" y="2152862"/>
                <a:ext cx="23398" cy="76417"/>
              </a:xfrm>
              <a:custGeom>
                <a:avLst/>
                <a:gdLst/>
                <a:ahLst/>
                <a:cxnLst/>
                <a:rect l="l" t="t" r="r" b="b"/>
                <a:pathLst>
                  <a:path w="891" h="2910" extrusionOk="0">
                    <a:moveTo>
                      <a:pt x="440" y="1"/>
                    </a:moveTo>
                    <a:lnTo>
                      <a:pt x="440" y="2460"/>
                    </a:lnTo>
                    <a:cubicBezTo>
                      <a:pt x="440" y="2709"/>
                      <a:pt x="239" y="2910"/>
                      <a:pt x="0" y="2910"/>
                    </a:cubicBezTo>
                    <a:lnTo>
                      <a:pt x="440" y="2910"/>
                    </a:lnTo>
                    <a:cubicBezTo>
                      <a:pt x="689" y="2910"/>
                      <a:pt x="890" y="2709"/>
                      <a:pt x="890" y="2460"/>
                    </a:cubicBezTo>
                    <a:lnTo>
                      <a:pt x="8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864;p44">
                <a:extLst>
                  <a:ext uri="{FF2B5EF4-FFF2-40B4-BE49-F238E27FC236}">
                    <a16:creationId xmlns:a16="http://schemas.microsoft.com/office/drawing/2014/main" id="{DC3C786E-F79A-C742-CF31-9DF9E6AA1C21}"/>
                  </a:ext>
                </a:extLst>
              </p:cNvPr>
              <p:cNvSpPr/>
              <p:nvPr/>
            </p:nvSpPr>
            <p:spPr>
              <a:xfrm>
                <a:off x="1834068" y="2211605"/>
                <a:ext cx="42252" cy="64888"/>
              </a:xfrm>
              <a:custGeom>
                <a:avLst/>
                <a:gdLst/>
                <a:ahLst/>
                <a:cxnLst/>
                <a:rect l="l" t="t" r="r" b="b"/>
                <a:pathLst>
                  <a:path w="1609" h="2471" extrusionOk="0">
                    <a:moveTo>
                      <a:pt x="1371" y="1"/>
                    </a:moveTo>
                    <a:cubicBezTo>
                      <a:pt x="1295" y="1"/>
                      <a:pt x="1221" y="8"/>
                      <a:pt x="1149" y="22"/>
                    </a:cubicBezTo>
                    <a:cubicBezTo>
                      <a:pt x="460" y="137"/>
                      <a:pt x="1" y="788"/>
                      <a:pt x="135" y="1467"/>
                    </a:cubicBezTo>
                    <a:cubicBezTo>
                      <a:pt x="243" y="2060"/>
                      <a:pt x="767" y="2471"/>
                      <a:pt x="1350" y="2471"/>
                    </a:cubicBezTo>
                    <a:cubicBezTo>
                      <a:pt x="1435" y="2471"/>
                      <a:pt x="1522" y="2462"/>
                      <a:pt x="1609" y="2443"/>
                    </a:cubicBezTo>
                    <a:cubicBezTo>
                      <a:pt x="929" y="2309"/>
                      <a:pt x="489" y="1649"/>
                      <a:pt x="633" y="970"/>
                    </a:cubicBezTo>
                    <a:cubicBezTo>
                      <a:pt x="738" y="491"/>
                      <a:pt x="1121" y="118"/>
                      <a:pt x="1599" y="22"/>
                    </a:cubicBezTo>
                    <a:cubicBezTo>
                      <a:pt x="1523" y="8"/>
                      <a:pt x="1446" y="1"/>
                      <a:pt x="13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865;p44">
                <a:extLst>
                  <a:ext uri="{FF2B5EF4-FFF2-40B4-BE49-F238E27FC236}">
                    <a16:creationId xmlns:a16="http://schemas.microsoft.com/office/drawing/2014/main" id="{A50F98B1-0C6E-1344-D877-C13AD003F4A9}"/>
                  </a:ext>
                </a:extLst>
              </p:cNvPr>
              <p:cNvSpPr/>
              <p:nvPr/>
            </p:nvSpPr>
            <p:spPr>
              <a:xfrm>
                <a:off x="1920542" y="2258663"/>
                <a:ext cx="29175" cy="76417"/>
              </a:xfrm>
              <a:custGeom>
                <a:avLst/>
                <a:gdLst/>
                <a:ahLst/>
                <a:cxnLst/>
                <a:rect l="l" t="t" r="r" b="b"/>
                <a:pathLst>
                  <a:path w="1111" h="2910" extrusionOk="0">
                    <a:moveTo>
                      <a:pt x="0" y="1"/>
                    </a:moveTo>
                    <a:cubicBezTo>
                      <a:pt x="239" y="1"/>
                      <a:pt x="440" y="202"/>
                      <a:pt x="440" y="450"/>
                    </a:cubicBezTo>
                    <a:lnTo>
                      <a:pt x="440" y="2680"/>
                    </a:lnTo>
                    <a:cubicBezTo>
                      <a:pt x="440" y="2805"/>
                      <a:pt x="546" y="2910"/>
                      <a:pt x="670" y="2910"/>
                    </a:cubicBezTo>
                    <a:lnTo>
                      <a:pt x="1110" y="2910"/>
                    </a:lnTo>
                    <a:cubicBezTo>
                      <a:pt x="986" y="2910"/>
                      <a:pt x="890" y="2805"/>
                      <a:pt x="890" y="2680"/>
                    </a:cubicBezTo>
                    <a:lnTo>
                      <a:pt x="890" y="450"/>
                    </a:lnTo>
                    <a:cubicBezTo>
                      <a:pt x="890" y="202"/>
                      <a:pt x="689" y="1"/>
                      <a:pt x="4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7" name="Picture 46">
            <a:extLst>
              <a:ext uri="{FF2B5EF4-FFF2-40B4-BE49-F238E27FC236}">
                <a16:creationId xmlns:a16="http://schemas.microsoft.com/office/drawing/2014/main" id="{AE1DB5B9-AC3D-09D7-EBDA-334DE32FE1D4}"/>
              </a:ext>
            </a:extLst>
          </p:cNvPr>
          <p:cNvPicPr>
            <a:picLocks noChangeAspect="1"/>
          </p:cNvPicPr>
          <p:nvPr/>
        </p:nvPicPr>
        <p:blipFill>
          <a:blip r:embed="rId3"/>
          <a:stretch>
            <a:fillRect/>
          </a:stretch>
        </p:blipFill>
        <p:spPr>
          <a:xfrm>
            <a:off x="5842273" y="3014269"/>
            <a:ext cx="2072455" cy="1672611"/>
          </a:xfrm>
          <a:prstGeom prst="rect">
            <a:avLst/>
          </a:prstGeom>
        </p:spPr>
      </p:pic>
      <p:sp>
        <p:nvSpPr>
          <p:cNvPr id="3" name="Rectangle 2">
            <a:extLst>
              <a:ext uri="{FF2B5EF4-FFF2-40B4-BE49-F238E27FC236}">
                <a16:creationId xmlns:a16="http://schemas.microsoft.com/office/drawing/2014/main" id="{C6895E7C-664F-17D8-78B5-8430040D1ED3}"/>
              </a:ext>
            </a:extLst>
          </p:cNvPr>
          <p:cNvSpPr/>
          <p:nvPr/>
        </p:nvSpPr>
        <p:spPr>
          <a:xfrm>
            <a:off x="2835548" y="4780263"/>
            <a:ext cx="4724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Next LT Pro Demi" panose="020B0704020202020204" pitchFamily="34" charset="0"/>
              </a:rPr>
              <a:t>IT171088138   |   M.C.J. Costa   |   22_23-J 83</a:t>
            </a:r>
          </a:p>
        </p:txBody>
      </p:sp>
      <p:sp>
        <p:nvSpPr>
          <p:cNvPr id="5" name="Rectangle 4">
            <a:extLst>
              <a:ext uri="{FF2B5EF4-FFF2-40B4-BE49-F238E27FC236}">
                <a16:creationId xmlns:a16="http://schemas.microsoft.com/office/drawing/2014/main" id="{5D9B49B8-A9F5-116F-21F9-A67D0B6ACA73}"/>
              </a:ext>
            </a:extLst>
          </p:cNvPr>
          <p:cNvSpPr/>
          <p:nvPr/>
        </p:nvSpPr>
        <p:spPr>
          <a:xfrm>
            <a:off x="8071123" y="4780263"/>
            <a:ext cx="931628"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venir Next LT Pro Demi" panose="020B0704020202020204" pitchFamily="34" charset="0"/>
              </a:rPr>
              <a:t>03/02/2023</a:t>
            </a:r>
          </a:p>
        </p:txBody>
      </p:sp>
    </p:spTree>
    <p:extLst>
      <p:ext uri="{BB962C8B-B14F-4D97-AF65-F5344CB8AC3E}">
        <p14:creationId xmlns:p14="http://schemas.microsoft.com/office/powerpoint/2010/main" val="2142867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F9BCA5A-B48E-08A0-5830-C989A01D8B4B}"/>
              </a:ext>
            </a:extLst>
          </p:cNvPr>
          <p:cNvSpPr>
            <a:spLocks noGrp="1"/>
          </p:cNvSpPr>
          <p:nvPr>
            <p:ph type="title" idx="8"/>
          </p:nvPr>
        </p:nvSpPr>
        <p:spPr>
          <a:xfrm>
            <a:off x="720000" y="0"/>
            <a:ext cx="7704000" cy="891900"/>
          </a:xfrm>
        </p:spPr>
        <p:txBody>
          <a:bodyPr/>
          <a:lstStyle/>
          <a:p>
            <a:r>
              <a:rPr lang="en-US" dirty="0">
                <a:solidFill>
                  <a:schemeClr val="accent3"/>
                </a:solidFill>
              </a:rPr>
              <a:t>Risk Mitigation</a:t>
            </a:r>
          </a:p>
        </p:txBody>
      </p:sp>
      <p:sp>
        <p:nvSpPr>
          <p:cNvPr id="11" name="Google Shape;4226;p39">
            <a:extLst>
              <a:ext uri="{FF2B5EF4-FFF2-40B4-BE49-F238E27FC236}">
                <a16:creationId xmlns:a16="http://schemas.microsoft.com/office/drawing/2014/main" id="{D24C78B3-244D-39B5-B0E7-A4D47F71AFF2}"/>
              </a:ext>
            </a:extLst>
          </p:cNvPr>
          <p:cNvSpPr txBox="1">
            <a:spLocks/>
          </p:cNvSpPr>
          <p:nvPr/>
        </p:nvSpPr>
        <p:spPr>
          <a:xfrm>
            <a:off x="566615" y="891900"/>
            <a:ext cx="8010769" cy="37064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6"/>
              </a:buClr>
              <a:buSzPts val="2500"/>
              <a:buFont typeface="Barlow Condensed Light"/>
              <a:buNone/>
              <a:defRPr sz="2800" b="0" i="0" u="none" strike="noStrike" cap="none">
                <a:solidFill>
                  <a:schemeClr val="accent6"/>
                </a:solidFill>
                <a:latin typeface="Barlow Condensed Light"/>
                <a:ea typeface="Barlow Condensed Light"/>
                <a:cs typeface="Barlow Condensed Light"/>
                <a:sym typeface="Barlow Condensed Light"/>
              </a:defRPr>
            </a:lvl1pPr>
            <a:lvl2pPr marL="914400" marR="0" lvl="1"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2pPr>
            <a:lvl3pPr marL="1371600" marR="0" lvl="2"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3pPr>
            <a:lvl4pPr marL="1828800" marR="0" lvl="3"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4pPr>
            <a:lvl5pPr marL="2286000" marR="0" lvl="4"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5pPr>
            <a:lvl6pPr marL="2743200" marR="0" lvl="5"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6pPr>
            <a:lvl7pPr marL="3200400" marR="0" lvl="6"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7pPr>
            <a:lvl8pPr marL="3657600" marR="0" lvl="7"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8pPr>
            <a:lvl9pPr marL="4114800" marR="0" lvl="8"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9pPr>
          </a:lstStyle>
          <a:p>
            <a:pPr marL="285750" indent="-285750" algn="just">
              <a:lnSpc>
                <a:spcPct val="150000"/>
              </a:lnSpc>
              <a:buFont typeface="Arial" panose="020B0604020202020204" pitchFamily="34" charset="0"/>
              <a:buChar char="•"/>
            </a:pPr>
            <a:r>
              <a:rPr lang="en-US" sz="1800" dirty="0">
                <a:latin typeface="Avenir Next LT Pro Demi" panose="020B0704020202020204" pitchFamily="34" charset="0"/>
              </a:rPr>
              <a:t>Create a custom data set because no current data set</a:t>
            </a:r>
          </a:p>
          <a:p>
            <a:pPr marL="285750" indent="-285750" algn="just">
              <a:lnSpc>
                <a:spcPct val="150000"/>
              </a:lnSpc>
              <a:buFont typeface="Arial" panose="020B0604020202020204" pitchFamily="34" charset="0"/>
              <a:buChar char="•"/>
            </a:pPr>
            <a:r>
              <a:rPr lang="en-US" sz="1800" dirty="0">
                <a:latin typeface="Avenir Next LT Pro Demi" panose="020B0704020202020204" pitchFamily="34" charset="0"/>
              </a:rPr>
              <a:t>Training the model to display Ishihara test results with user’s inputs</a:t>
            </a:r>
          </a:p>
          <a:p>
            <a:pPr marL="285750" indent="-285750" algn="just">
              <a:lnSpc>
                <a:spcPct val="150000"/>
              </a:lnSpc>
              <a:buFont typeface="Arial" panose="020B0604020202020204" pitchFamily="34" charset="0"/>
              <a:buChar char="•"/>
            </a:pPr>
            <a:r>
              <a:rPr lang="en-US" sz="1800" dirty="0">
                <a:latin typeface="Avenir Next LT Pro Demi" panose="020B0704020202020204" pitchFamily="34" charset="0"/>
              </a:rPr>
              <a:t>When training the model, the number of Ishihara plates were not significant enough to get a accurate prediction for some color blindness types</a:t>
            </a:r>
          </a:p>
          <a:p>
            <a:pPr marL="285750" indent="-285750" algn="just">
              <a:lnSpc>
                <a:spcPct val="150000"/>
              </a:lnSpc>
              <a:buFont typeface="Arial" panose="020B0604020202020204" pitchFamily="34" charset="0"/>
              <a:buChar char="•"/>
            </a:pPr>
            <a:r>
              <a:rPr lang="en-US" sz="1800" dirty="0">
                <a:latin typeface="Avenir Next LT Pro Demi" panose="020B0704020202020204" pitchFamily="34" charset="0"/>
              </a:rPr>
              <a:t>When training the machine learning model what type of model needs to be considered (classification)</a:t>
            </a:r>
          </a:p>
          <a:p>
            <a:pPr marL="285750" indent="-285750" algn="just">
              <a:lnSpc>
                <a:spcPct val="150000"/>
              </a:lnSpc>
              <a:buFont typeface="Arial" panose="020B0604020202020204" pitchFamily="34" charset="0"/>
              <a:buChar char="•"/>
            </a:pPr>
            <a:r>
              <a:rPr lang="en-US" sz="1800" dirty="0">
                <a:latin typeface="Avenir Next LT Pro Demi" panose="020B0704020202020204" pitchFamily="34" charset="0"/>
              </a:rPr>
              <a:t>Choosing between support vector classification and binary classification to get the accurate prediction</a:t>
            </a:r>
          </a:p>
        </p:txBody>
      </p:sp>
      <p:pic>
        <p:nvPicPr>
          <p:cNvPr id="12" name="Picture 11">
            <a:extLst>
              <a:ext uri="{FF2B5EF4-FFF2-40B4-BE49-F238E27FC236}">
                <a16:creationId xmlns:a16="http://schemas.microsoft.com/office/drawing/2014/main" id="{22572CDA-06E9-2CAE-DDA0-BD380DB6BED0}"/>
              </a:ext>
            </a:extLst>
          </p:cNvPr>
          <p:cNvPicPr>
            <a:picLocks noChangeAspect="1"/>
          </p:cNvPicPr>
          <p:nvPr/>
        </p:nvPicPr>
        <p:blipFill>
          <a:blip r:embed="rId2"/>
          <a:stretch>
            <a:fillRect/>
          </a:stretch>
        </p:blipFill>
        <p:spPr>
          <a:xfrm rot="15072294">
            <a:off x="7216650" y="78853"/>
            <a:ext cx="1054699" cy="932769"/>
          </a:xfrm>
          <a:prstGeom prst="rect">
            <a:avLst/>
          </a:prstGeom>
        </p:spPr>
      </p:pic>
      <p:pic>
        <p:nvPicPr>
          <p:cNvPr id="13" name="Picture 12">
            <a:extLst>
              <a:ext uri="{FF2B5EF4-FFF2-40B4-BE49-F238E27FC236}">
                <a16:creationId xmlns:a16="http://schemas.microsoft.com/office/drawing/2014/main" id="{48B9AA36-D423-41DA-2D1B-B16561E4B005}"/>
              </a:ext>
            </a:extLst>
          </p:cNvPr>
          <p:cNvPicPr>
            <a:picLocks noChangeAspect="1"/>
          </p:cNvPicPr>
          <p:nvPr/>
        </p:nvPicPr>
        <p:blipFill>
          <a:blip r:embed="rId3"/>
          <a:stretch>
            <a:fillRect/>
          </a:stretch>
        </p:blipFill>
        <p:spPr>
          <a:xfrm>
            <a:off x="0" y="4628046"/>
            <a:ext cx="2560542" cy="506012"/>
          </a:xfrm>
          <a:prstGeom prst="rect">
            <a:avLst/>
          </a:prstGeom>
        </p:spPr>
      </p:pic>
      <p:sp>
        <p:nvSpPr>
          <p:cNvPr id="2" name="Rectangle 1">
            <a:extLst>
              <a:ext uri="{FF2B5EF4-FFF2-40B4-BE49-F238E27FC236}">
                <a16:creationId xmlns:a16="http://schemas.microsoft.com/office/drawing/2014/main" id="{EC469464-F1CD-E467-A201-E16D79EF939E}"/>
              </a:ext>
            </a:extLst>
          </p:cNvPr>
          <p:cNvSpPr/>
          <p:nvPr/>
        </p:nvSpPr>
        <p:spPr>
          <a:xfrm>
            <a:off x="2835548" y="4780263"/>
            <a:ext cx="4724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Next LT Pro Demi" panose="020B0704020202020204" pitchFamily="34" charset="0"/>
              </a:rPr>
              <a:t>IT171088138   |   M.C.J. Costa   |   22_23-J 83</a:t>
            </a:r>
          </a:p>
        </p:txBody>
      </p:sp>
      <p:sp>
        <p:nvSpPr>
          <p:cNvPr id="3" name="Rectangle 2">
            <a:extLst>
              <a:ext uri="{FF2B5EF4-FFF2-40B4-BE49-F238E27FC236}">
                <a16:creationId xmlns:a16="http://schemas.microsoft.com/office/drawing/2014/main" id="{4764C38A-C7DA-FD8B-6115-C03D83077FE9}"/>
              </a:ext>
            </a:extLst>
          </p:cNvPr>
          <p:cNvSpPr/>
          <p:nvPr/>
        </p:nvSpPr>
        <p:spPr>
          <a:xfrm>
            <a:off x="8071123" y="4780263"/>
            <a:ext cx="931628"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venir Next LT Pro Demi" panose="020B0704020202020204" pitchFamily="34" charset="0"/>
              </a:rPr>
              <a:t>03/02/2023</a:t>
            </a:r>
          </a:p>
        </p:txBody>
      </p:sp>
    </p:spTree>
    <p:extLst>
      <p:ext uri="{BB962C8B-B14F-4D97-AF65-F5344CB8AC3E}">
        <p14:creationId xmlns:p14="http://schemas.microsoft.com/office/powerpoint/2010/main" val="2711088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D2494-FF07-974E-863C-C49011E67A95}"/>
              </a:ext>
            </a:extLst>
          </p:cNvPr>
          <p:cNvSpPr>
            <a:spLocks noGrp="1"/>
          </p:cNvSpPr>
          <p:nvPr>
            <p:ph type="title"/>
          </p:nvPr>
        </p:nvSpPr>
        <p:spPr>
          <a:xfrm>
            <a:off x="1916440" y="99060"/>
            <a:ext cx="5311120" cy="864650"/>
          </a:xfrm>
        </p:spPr>
        <p:txBody>
          <a:bodyPr/>
          <a:lstStyle/>
          <a:p>
            <a:r>
              <a:rPr lang="en-US" sz="3500" dirty="0">
                <a:solidFill>
                  <a:schemeClr val="accent3"/>
                </a:solidFill>
              </a:rPr>
              <a:t>Tools &amp; Technologies</a:t>
            </a:r>
          </a:p>
        </p:txBody>
      </p:sp>
      <p:sp>
        <p:nvSpPr>
          <p:cNvPr id="3" name="Google Shape;4226;p39">
            <a:extLst>
              <a:ext uri="{FF2B5EF4-FFF2-40B4-BE49-F238E27FC236}">
                <a16:creationId xmlns:a16="http://schemas.microsoft.com/office/drawing/2014/main" id="{80AB849B-FAFD-5500-6C38-A61DA285F378}"/>
              </a:ext>
            </a:extLst>
          </p:cNvPr>
          <p:cNvSpPr txBox="1">
            <a:spLocks/>
          </p:cNvSpPr>
          <p:nvPr/>
        </p:nvSpPr>
        <p:spPr>
          <a:xfrm>
            <a:off x="865805" y="1055149"/>
            <a:ext cx="4192917" cy="135342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6"/>
              </a:buClr>
              <a:buSzPts val="1400"/>
              <a:buFont typeface="Barlow Condensed Light"/>
              <a:buNone/>
              <a:defRPr sz="1500" b="0" i="0" u="none" strike="noStrike" cap="none">
                <a:solidFill>
                  <a:schemeClr val="accent6"/>
                </a:solidFill>
                <a:latin typeface="Barlow Condensed Light"/>
                <a:ea typeface="Barlow Condensed Light"/>
                <a:cs typeface="Barlow Condensed Light"/>
                <a:sym typeface="Barlow Condensed Light"/>
              </a:defRPr>
            </a:lvl1pPr>
            <a:lvl2pPr marL="914400" marR="0" lvl="1"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2pPr>
            <a:lvl3pPr marL="1371600" marR="0" lvl="2"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3pPr>
            <a:lvl4pPr marL="1828800" marR="0" lvl="3"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4pPr>
            <a:lvl5pPr marL="2286000" marR="0" lvl="4"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5pPr>
            <a:lvl6pPr marL="2743200" marR="0" lvl="5"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6pPr>
            <a:lvl7pPr marL="3200400" marR="0" lvl="6"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7pPr>
            <a:lvl8pPr marL="3657600" marR="0" lvl="7"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8pPr>
            <a:lvl9pPr marL="4114800" marR="0" lvl="8"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9pPr>
          </a:lstStyle>
          <a:p>
            <a:pPr marL="285750" indent="-285750" algn="just">
              <a:lnSpc>
                <a:spcPct val="150000"/>
              </a:lnSpc>
              <a:buFont typeface="Arial" panose="020B0604020202020204" pitchFamily="34" charset="0"/>
              <a:buChar char="•"/>
            </a:pPr>
            <a:r>
              <a:rPr lang="en-US" sz="1800" dirty="0">
                <a:latin typeface="Avenir Next LT Pro Demi" panose="020B0704020202020204" pitchFamily="34" charset="0"/>
              </a:rPr>
              <a:t>Support Vector Machine Algorithm</a:t>
            </a:r>
          </a:p>
          <a:p>
            <a:pPr marL="285750" indent="-285750" algn="just">
              <a:lnSpc>
                <a:spcPct val="150000"/>
              </a:lnSpc>
              <a:buFont typeface="Arial" panose="020B0604020202020204" pitchFamily="34" charset="0"/>
              <a:buChar char="•"/>
            </a:pPr>
            <a:r>
              <a:rPr lang="en-US" sz="1800" dirty="0">
                <a:latin typeface="Avenir Next LT Pro Demi" panose="020B0704020202020204" pitchFamily="34" charset="0"/>
              </a:rPr>
              <a:t>Jupyter notebook</a:t>
            </a:r>
          </a:p>
          <a:p>
            <a:pPr marL="285750" indent="-285750" algn="just">
              <a:lnSpc>
                <a:spcPct val="150000"/>
              </a:lnSpc>
              <a:buFont typeface="Arial" panose="020B0604020202020204" pitchFamily="34" charset="0"/>
              <a:buChar char="•"/>
            </a:pPr>
            <a:r>
              <a:rPr lang="en-US" sz="1800" dirty="0">
                <a:latin typeface="Avenir Next LT Pro Demi" panose="020B0704020202020204" pitchFamily="34" charset="0"/>
              </a:rPr>
              <a:t>Anaconda environment</a:t>
            </a:r>
          </a:p>
        </p:txBody>
      </p:sp>
      <p:pic>
        <p:nvPicPr>
          <p:cNvPr id="5" name="Picture 4">
            <a:extLst>
              <a:ext uri="{FF2B5EF4-FFF2-40B4-BE49-F238E27FC236}">
                <a16:creationId xmlns:a16="http://schemas.microsoft.com/office/drawing/2014/main" id="{05D55663-27BA-D546-0FF0-5523961EEF12}"/>
              </a:ext>
            </a:extLst>
          </p:cNvPr>
          <p:cNvPicPr>
            <a:picLocks noChangeAspect="1"/>
          </p:cNvPicPr>
          <p:nvPr/>
        </p:nvPicPr>
        <p:blipFill>
          <a:blip r:embed="rId2"/>
          <a:stretch>
            <a:fillRect/>
          </a:stretch>
        </p:blipFill>
        <p:spPr>
          <a:xfrm>
            <a:off x="0" y="4628046"/>
            <a:ext cx="2560542" cy="506012"/>
          </a:xfrm>
          <a:prstGeom prst="rect">
            <a:avLst/>
          </a:prstGeom>
        </p:spPr>
      </p:pic>
      <p:pic>
        <p:nvPicPr>
          <p:cNvPr id="8" name="Picture 7">
            <a:extLst>
              <a:ext uri="{FF2B5EF4-FFF2-40B4-BE49-F238E27FC236}">
                <a16:creationId xmlns:a16="http://schemas.microsoft.com/office/drawing/2014/main" id="{2E548078-3A44-CD5A-3AEE-86A78ACECAF2}"/>
              </a:ext>
            </a:extLst>
          </p:cNvPr>
          <p:cNvPicPr>
            <a:picLocks noChangeAspect="1"/>
          </p:cNvPicPr>
          <p:nvPr/>
        </p:nvPicPr>
        <p:blipFill rotWithShape="1">
          <a:blip r:embed="rId3"/>
          <a:srcRect l="53871" r="19223"/>
          <a:stretch/>
        </p:blipFill>
        <p:spPr>
          <a:xfrm>
            <a:off x="5492589" y="1404343"/>
            <a:ext cx="1301103" cy="1353507"/>
          </a:xfrm>
          <a:prstGeom prst="rect">
            <a:avLst/>
          </a:prstGeom>
        </p:spPr>
      </p:pic>
      <p:pic>
        <p:nvPicPr>
          <p:cNvPr id="9" name="Picture 8">
            <a:extLst>
              <a:ext uri="{FF2B5EF4-FFF2-40B4-BE49-F238E27FC236}">
                <a16:creationId xmlns:a16="http://schemas.microsoft.com/office/drawing/2014/main" id="{508EA2D4-DF27-17A9-2A71-3EE61D9D3105}"/>
              </a:ext>
            </a:extLst>
          </p:cNvPr>
          <p:cNvPicPr>
            <a:picLocks noChangeAspect="1"/>
          </p:cNvPicPr>
          <p:nvPr/>
        </p:nvPicPr>
        <p:blipFill>
          <a:blip r:embed="rId4"/>
          <a:stretch>
            <a:fillRect/>
          </a:stretch>
        </p:blipFill>
        <p:spPr>
          <a:xfrm>
            <a:off x="7118038" y="1403323"/>
            <a:ext cx="1097375" cy="1353429"/>
          </a:xfrm>
          <a:prstGeom prst="rect">
            <a:avLst/>
          </a:prstGeom>
        </p:spPr>
      </p:pic>
      <p:pic>
        <p:nvPicPr>
          <p:cNvPr id="10" name="Picture 9">
            <a:extLst>
              <a:ext uri="{FF2B5EF4-FFF2-40B4-BE49-F238E27FC236}">
                <a16:creationId xmlns:a16="http://schemas.microsoft.com/office/drawing/2014/main" id="{BB0609F4-FB62-D1A6-952E-CD248563AB89}"/>
              </a:ext>
            </a:extLst>
          </p:cNvPr>
          <p:cNvPicPr>
            <a:picLocks noChangeAspect="1"/>
          </p:cNvPicPr>
          <p:nvPr/>
        </p:nvPicPr>
        <p:blipFill>
          <a:blip r:embed="rId5"/>
          <a:stretch>
            <a:fillRect/>
          </a:stretch>
        </p:blipFill>
        <p:spPr>
          <a:xfrm>
            <a:off x="5320199" y="3082358"/>
            <a:ext cx="1271581" cy="1275631"/>
          </a:xfrm>
          <a:prstGeom prst="rect">
            <a:avLst/>
          </a:prstGeom>
        </p:spPr>
      </p:pic>
      <p:grpSp>
        <p:nvGrpSpPr>
          <p:cNvPr id="12" name="Group 11">
            <a:extLst>
              <a:ext uri="{FF2B5EF4-FFF2-40B4-BE49-F238E27FC236}">
                <a16:creationId xmlns:a16="http://schemas.microsoft.com/office/drawing/2014/main" id="{8E57C78E-B098-AEB1-6173-36E07BDAE9C3}"/>
              </a:ext>
            </a:extLst>
          </p:cNvPr>
          <p:cNvGrpSpPr/>
          <p:nvPr/>
        </p:nvGrpSpPr>
        <p:grpSpPr>
          <a:xfrm>
            <a:off x="6793692" y="3082358"/>
            <a:ext cx="1858811" cy="1439531"/>
            <a:chOff x="831049" y="2468434"/>
            <a:chExt cx="2475582" cy="1805940"/>
          </a:xfrm>
        </p:grpSpPr>
        <p:sp>
          <p:nvSpPr>
            <p:cNvPr id="6" name="Rectangle 5">
              <a:extLst>
                <a:ext uri="{FF2B5EF4-FFF2-40B4-BE49-F238E27FC236}">
                  <a16:creationId xmlns:a16="http://schemas.microsoft.com/office/drawing/2014/main" id="{6251A2E0-D072-E3EF-1E82-164E91A9094A}"/>
                </a:ext>
              </a:extLst>
            </p:cNvPr>
            <p:cNvSpPr/>
            <p:nvPr/>
          </p:nvSpPr>
          <p:spPr>
            <a:xfrm>
              <a:off x="831049" y="2468434"/>
              <a:ext cx="2475582" cy="180594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CE3E3E9-6660-F2F2-1A31-1BBF6CF81F57}"/>
                </a:ext>
              </a:extLst>
            </p:cNvPr>
            <p:cNvPicPr>
              <a:picLocks noChangeAspect="1"/>
            </p:cNvPicPr>
            <p:nvPr/>
          </p:nvPicPr>
          <p:blipFill>
            <a:blip r:embed="rId6"/>
            <a:stretch>
              <a:fillRect/>
            </a:stretch>
          </p:blipFill>
          <p:spPr>
            <a:xfrm>
              <a:off x="831049" y="2546210"/>
              <a:ext cx="2475582" cy="1650388"/>
            </a:xfrm>
            <a:prstGeom prst="rect">
              <a:avLst/>
            </a:prstGeom>
          </p:spPr>
        </p:pic>
      </p:grpSp>
      <p:sp>
        <p:nvSpPr>
          <p:cNvPr id="7" name="Rectangle 6">
            <a:extLst>
              <a:ext uri="{FF2B5EF4-FFF2-40B4-BE49-F238E27FC236}">
                <a16:creationId xmlns:a16="http://schemas.microsoft.com/office/drawing/2014/main" id="{971A5516-63C9-04ED-B2DA-8CDC515DDEA3}"/>
              </a:ext>
            </a:extLst>
          </p:cNvPr>
          <p:cNvSpPr/>
          <p:nvPr/>
        </p:nvSpPr>
        <p:spPr>
          <a:xfrm>
            <a:off x="2835548" y="4780263"/>
            <a:ext cx="4724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Next LT Pro Demi" panose="020B0704020202020204" pitchFamily="34" charset="0"/>
              </a:rPr>
              <a:t>IT171088138   |   M.C.J. Costa   |   22_23-J 83</a:t>
            </a:r>
          </a:p>
        </p:txBody>
      </p:sp>
      <p:sp>
        <p:nvSpPr>
          <p:cNvPr id="11" name="Rectangle 10">
            <a:extLst>
              <a:ext uri="{FF2B5EF4-FFF2-40B4-BE49-F238E27FC236}">
                <a16:creationId xmlns:a16="http://schemas.microsoft.com/office/drawing/2014/main" id="{B09BC903-BB87-5AC7-A3C1-C6855FA3EB56}"/>
              </a:ext>
            </a:extLst>
          </p:cNvPr>
          <p:cNvSpPr/>
          <p:nvPr/>
        </p:nvSpPr>
        <p:spPr>
          <a:xfrm>
            <a:off x="8071123" y="4780263"/>
            <a:ext cx="931628"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venir Next LT Pro Demi" panose="020B0704020202020204" pitchFamily="34" charset="0"/>
              </a:rPr>
              <a:t>03/02/2023</a:t>
            </a:r>
          </a:p>
        </p:txBody>
      </p:sp>
    </p:spTree>
    <p:extLst>
      <p:ext uri="{BB962C8B-B14F-4D97-AF65-F5344CB8AC3E}">
        <p14:creationId xmlns:p14="http://schemas.microsoft.com/office/powerpoint/2010/main" val="2720461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4234;p40">
            <a:extLst>
              <a:ext uri="{FF2B5EF4-FFF2-40B4-BE49-F238E27FC236}">
                <a16:creationId xmlns:a16="http://schemas.microsoft.com/office/drawing/2014/main" id="{A5EFD458-DF26-32F0-A5AE-AD283B544840}"/>
              </a:ext>
            </a:extLst>
          </p:cNvPr>
          <p:cNvSpPr txBox="1">
            <a:spLocks noGrp="1"/>
          </p:cNvSpPr>
          <p:nvPr>
            <p:ph type="title"/>
          </p:nvPr>
        </p:nvSpPr>
        <p:spPr>
          <a:xfrm>
            <a:off x="1220981" y="2307900"/>
            <a:ext cx="6702038"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dirty="0">
                <a:solidFill>
                  <a:schemeClr val="accent3"/>
                </a:solidFill>
              </a:rPr>
              <a:t>IT19133614 – A.D. Amarasinghe</a:t>
            </a:r>
            <a:br>
              <a:rPr lang="en" dirty="0">
                <a:solidFill>
                  <a:schemeClr val="accent3"/>
                </a:solidFill>
              </a:rPr>
            </a:br>
            <a:r>
              <a:rPr lang="en" sz="2000" dirty="0">
                <a:solidFill>
                  <a:schemeClr val="accent3"/>
                </a:solidFill>
              </a:rPr>
              <a:t>Information Technology</a:t>
            </a:r>
            <a:endParaRPr sz="2000" dirty="0">
              <a:solidFill>
                <a:schemeClr val="accent3"/>
              </a:solidFill>
            </a:endParaRPr>
          </a:p>
        </p:txBody>
      </p:sp>
      <p:pic>
        <p:nvPicPr>
          <p:cNvPr id="10" name="Picture 9">
            <a:extLst>
              <a:ext uri="{FF2B5EF4-FFF2-40B4-BE49-F238E27FC236}">
                <a16:creationId xmlns:a16="http://schemas.microsoft.com/office/drawing/2014/main" id="{70A2F91D-86C9-B304-6090-742D78B77707}"/>
              </a:ext>
            </a:extLst>
          </p:cNvPr>
          <p:cNvPicPr>
            <a:picLocks noChangeAspect="1"/>
          </p:cNvPicPr>
          <p:nvPr/>
        </p:nvPicPr>
        <p:blipFill>
          <a:blip r:embed="rId2"/>
          <a:stretch>
            <a:fillRect/>
          </a:stretch>
        </p:blipFill>
        <p:spPr>
          <a:xfrm>
            <a:off x="0" y="4628046"/>
            <a:ext cx="2560542" cy="506012"/>
          </a:xfrm>
          <a:prstGeom prst="rect">
            <a:avLst/>
          </a:prstGeom>
        </p:spPr>
      </p:pic>
      <p:pic>
        <p:nvPicPr>
          <p:cNvPr id="2" name="Picture 1">
            <a:extLst>
              <a:ext uri="{FF2B5EF4-FFF2-40B4-BE49-F238E27FC236}">
                <a16:creationId xmlns:a16="http://schemas.microsoft.com/office/drawing/2014/main" id="{A00A94C3-0672-D8A0-DD46-33D46868250C}"/>
              </a:ext>
            </a:extLst>
          </p:cNvPr>
          <p:cNvPicPr>
            <a:picLocks noChangeAspect="1"/>
          </p:cNvPicPr>
          <p:nvPr/>
        </p:nvPicPr>
        <p:blipFill>
          <a:blip r:embed="rId3"/>
          <a:stretch>
            <a:fillRect/>
          </a:stretch>
        </p:blipFill>
        <p:spPr>
          <a:xfrm>
            <a:off x="7471317" y="0"/>
            <a:ext cx="1672683" cy="2072673"/>
          </a:xfrm>
          <a:prstGeom prst="rect">
            <a:avLst/>
          </a:prstGeom>
        </p:spPr>
      </p:pic>
      <p:sp>
        <p:nvSpPr>
          <p:cNvPr id="3" name="Rectangle 2">
            <a:extLst>
              <a:ext uri="{FF2B5EF4-FFF2-40B4-BE49-F238E27FC236}">
                <a16:creationId xmlns:a16="http://schemas.microsoft.com/office/drawing/2014/main" id="{93F25B1F-8E79-6E29-AEE5-1580E93A8E8A}"/>
              </a:ext>
            </a:extLst>
          </p:cNvPr>
          <p:cNvSpPr/>
          <p:nvPr/>
        </p:nvSpPr>
        <p:spPr>
          <a:xfrm>
            <a:off x="2835548" y="4780263"/>
            <a:ext cx="4724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Next LT Pro Demi" panose="020B0704020202020204" pitchFamily="34" charset="0"/>
              </a:rPr>
              <a:t>IT19133614   |   A.D. Amarasinghe   |   22_23-J 83</a:t>
            </a:r>
          </a:p>
        </p:txBody>
      </p:sp>
      <p:sp>
        <p:nvSpPr>
          <p:cNvPr id="4" name="Rectangle 3">
            <a:extLst>
              <a:ext uri="{FF2B5EF4-FFF2-40B4-BE49-F238E27FC236}">
                <a16:creationId xmlns:a16="http://schemas.microsoft.com/office/drawing/2014/main" id="{C7E72A06-2718-191A-D3EA-04FB09D26E7E}"/>
              </a:ext>
            </a:extLst>
          </p:cNvPr>
          <p:cNvSpPr/>
          <p:nvPr/>
        </p:nvSpPr>
        <p:spPr>
          <a:xfrm>
            <a:off x="8071123" y="4780263"/>
            <a:ext cx="931628"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venir Next LT Pro Demi" panose="020B0704020202020204" pitchFamily="34" charset="0"/>
              </a:rPr>
              <a:t>03/02/2023</a:t>
            </a:r>
          </a:p>
        </p:txBody>
      </p:sp>
    </p:spTree>
    <p:extLst>
      <p:ext uri="{BB962C8B-B14F-4D97-AF65-F5344CB8AC3E}">
        <p14:creationId xmlns:p14="http://schemas.microsoft.com/office/powerpoint/2010/main" val="2781872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7FD1FC"/>
            </a:gs>
            <a:gs pos="100000">
              <a:srgbClr val="310058"/>
            </a:gs>
          </a:gsLst>
          <a:lin ang="16200038" scaled="0"/>
        </a:gradFill>
        <a:effectLst/>
      </p:bgPr>
    </p:bg>
    <p:spTree>
      <p:nvGrpSpPr>
        <p:cNvPr id="1" name="Shape 4224"/>
        <p:cNvGrpSpPr/>
        <p:nvPr/>
      </p:nvGrpSpPr>
      <p:grpSpPr>
        <a:xfrm>
          <a:off x="0" y="0"/>
          <a:ext cx="0" cy="0"/>
          <a:chOff x="0" y="0"/>
          <a:chExt cx="0" cy="0"/>
        </a:xfrm>
      </p:grpSpPr>
      <p:sp>
        <p:nvSpPr>
          <p:cNvPr id="4225" name="Google Shape;4225;p39"/>
          <p:cNvSpPr txBox="1">
            <a:spLocks noGrp="1"/>
          </p:cNvSpPr>
          <p:nvPr>
            <p:ph type="title"/>
          </p:nvPr>
        </p:nvSpPr>
        <p:spPr>
          <a:xfrm>
            <a:off x="1962046" y="9442"/>
            <a:ext cx="5219908" cy="89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3"/>
                </a:solidFill>
              </a:rPr>
              <a:t>Research Problem</a:t>
            </a:r>
            <a:endParaRPr dirty="0"/>
          </a:p>
        </p:txBody>
      </p:sp>
      <p:sp>
        <p:nvSpPr>
          <p:cNvPr id="4226" name="Google Shape;4226;p39"/>
          <p:cNvSpPr txBox="1">
            <a:spLocks noGrp="1"/>
          </p:cNvSpPr>
          <p:nvPr>
            <p:ph type="body" idx="1"/>
          </p:nvPr>
        </p:nvSpPr>
        <p:spPr>
          <a:xfrm>
            <a:off x="812674" y="1265284"/>
            <a:ext cx="7014697" cy="2780371"/>
          </a:xfrm>
          <a:prstGeom prst="rect">
            <a:avLst/>
          </a:prstGeom>
        </p:spPr>
        <p:txBody>
          <a:bodyPr spcFirstLastPara="1" wrap="square" lIns="91425" tIns="91425" rIns="91425" bIns="91425" anchor="b" anchorCtr="0">
            <a:noAutofit/>
          </a:bodyPr>
          <a:lstStyle/>
          <a:p>
            <a:pPr marL="0" lvl="0" indent="0" algn="just" rtl="0">
              <a:spcBef>
                <a:spcPts val="0"/>
              </a:spcBef>
              <a:spcAft>
                <a:spcPts val="0"/>
              </a:spcAft>
              <a:buNone/>
            </a:pPr>
            <a:r>
              <a:rPr lang="en-US" sz="1800" dirty="0">
                <a:latin typeface="Avenir Next LT Pro Demi" panose="020B0704020202020204" pitchFamily="34" charset="0"/>
              </a:rPr>
              <a:t>There’s no better product or software that can easily used by the visually impaired people to do their daily tasks easily. </a:t>
            </a:r>
          </a:p>
          <a:p>
            <a:pPr marL="0" lvl="0" indent="0" algn="l" rtl="0">
              <a:spcBef>
                <a:spcPts val="0"/>
              </a:spcBef>
              <a:spcAft>
                <a:spcPts val="0"/>
              </a:spcAft>
              <a:buNone/>
            </a:pPr>
            <a:endParaRPr lang="en-US" sz="1800" dirty="0">
              <a:latin typeface="Avenir Next LT Pro Demi" panose="020B0704020202020204" pitchFamily="34" charset="0"/>
            </a:endParaRPr>
          </a:p>
          <a:p>
            <a:pPr marL="0" lvl="0" indent="0" algn="l" rtl="0">
              <a:spcBef>
                <a:spcPts val="0"/>
              </a:spcBef>
              <a:spcAft>
                <a:spcPts val="0"/>
              </a:spcAft>
              <a:buNone/>
            </a:pPr>
            <a:r>
              <a:rPr lang="en-US" sz="1800" dirty="0">
                <a:latin typeface="Avenir Next LT Pro Demi" panose="020B0704020202020204" pitchFamily="34" charset="0"/>
              </a:rPr>
              <a:t>• Limitations and problems in existing mobile applications</a:t>
            </a:r>
          </a:p>
          <a:p>
            <a:pPr marL="0" lvl="0" indent="0" algn="l" rtl="0">
              <a:spcBef>
                <a:spcPts val="0"/>
              </a:spcBef>
              <a:spcAft>
                <a:spcPts val="0"/>
              </a:spcAft>
              <a:buNone/>
            </a:pPr>
            <a:r>
              <a:rPr lang="en-US" sz="1800" dirty="0">
                <a:latin typeface="Avenir Next LT Pro Demi" panose="020B0704020202020204" pitchFamily="34" charset="0"/>
              </a:rPr>
              <a:t>• Unaffordable high cost</a:t>
            </a:r>
          </a:p>
          <a:p>
            <a:pPr marL="0" lvl="0" indent="0" algn="l" rtl="0">
              <a:spcBef>
                <a:spcPts val="0"/>
              </a:spcBef>
              <a:spcAft>
                <a:spcPts val="0"/>
              </a:spcAft>
              <a:buNone/>
            </a:pPr>
            <a:r>
              <a:rPr lang="en-US" sz="1800" dirty="0">
                <a:latin typeface="Avenir Next LT Pro Demi" panose="020B0704020202020204" pitchFamily="34" charset="0"/>
              </a:rPr>
              <a:t>• Security vulnerabilities and restrictions</a:t>
            </a:r>
          </a:p>
          <a:p>
            <a:pPr marL="0" lvl="0" indent="0" algn="l" rtl="0">
              <a:spcBef>
                <a:spcPts val="0"/>
              </a:spcBef>
              <a:spcAft>
                <a:spcPts val="0"/>
              </a:spcAft>
              <a:buNone/>
            </a:pPr>
            <a:r>
              <a:rPr lang="en-US" sz="1800" dirty="0">
                <a:latin typeface="Avenir Next LT Pro Demi" panose="020B0704020202020204" pitchFamily="34" charset="0"/>
              </a:rPr>
              <a:t>• Don’t fulfil blind people requirements (navigation, objects recognitions,   text reading)</a:t>
            </a:r>
          </a:p>
          <a:p>
            <a:pPr marL="0" lvl="0" indent="0" algn="l" rtl="0">
              <a:spcBef>
                <a:spcPts val="0"/>
              </a:spcBef>
              <a:spcAft>
                <a:spcPts val="0"/>
              </a:spcAft>
              <a:buNone/>
            </a:pPr>
            <a:r>
              <a:rPr lang="en-US" sz="1800" dirty="0">
                <a:latin typeface="Avenir Next LT Pro Demi" panose="020B0704020202020204" pitchFamily="34" charset="0"/>
              </a:rPr>
              <a:t>• Evaluating color blindness type does not exist</a:t>
            </a:r>
          </a:p>
          <a:p>
            <a:pPr marL="0" lvl="0" indent="0" algn="l" rtl="0">
              <a:spcBef>
                <a:spcPts val="0"/>
              </a:spcBef>
              <a:spcAft>
                <a:spcPts val="0"/>
              </a:spcAft>
              <a:buNone/>
            </a:pPr>
            <a:r>
              <a:rPr lang="en-US" sz="1800" dirty="0">
                <a:latin typeface="Avenir Next LT Pro Demi" panose="020B0704020202020204" pitchFamily="34" charset="0"/>
              </a:rPr>
              <a:t>• Real time support not existing</a:t>
            </a:r>
          </a:p>
          <a:p>
            <a:pPr marL="0" indent="0">
              <a:buNone/>
            </a:pPr>
            <a:r>
              <a:rPr lang="en-US" sz="1800" dirty="0">
                <a:latin typeface="Avenir Next LT Pro Demi" panose="020B0704020202020204" pitchFamily="34" charset="0"/>
              </a:rPr>
              <a:t>• Usability issues</a:t>
            </a:r>
          </a:p>
        </p:txBody>
      </p:sp>
      <p:pic>
        <p:nvPicPr>
          <p:cNvPr id="2" name="Picture 1">
            <a:extLst>
              <a:ext uri="{FF2B5EF4-FFF2-40B4-BE49-F238E27FC236}">
                <a16:creationId xmlns:a16="http://schemas.microsoft.com/office/drawing/2014/main" id="{536D50D1-766F-98CF-CE81-13C9194C4328}"/>
              </a:ext>
            </a:extLst>
          </p:cNvPr>
          <p:cNvPicPr>
            <a:picLocks noChangeAspect="1"/>
          </p:cNvPicPr>
          <p:nvPr/>
        </p:nvPicPr>
        <p:blipFill>
          <a:blip r:embed="rId3"/>
          <a:stretch>
            <a:fillRect/>
          </a:stretch>
        </p:blipFill>
        <p:spPr>
          <a:xfrm flipH="1">
            <a:off x="7471873" y="2167039"/>
            <a:ext cx="1198499" cy="2613224"/>
          </a:xfrm>
          <a:prstGeom prst="rect">
            <a:avLst/>
          </a:prstGeom>
        </p:spPr>
      </p:pic>
      <p:pic>
        <p:nvPicPr>
          <p:cNvPr id="4" name="Graphic 3" descr="Question Mark with solid fill">
            <a:extLst>
              <a:ext uri="{FF2B5EF4-FFF2-40B4-BE49-F238E27FC236}">
                <a16:creationId xmlns:a16="http://schemas.microsoft.com/office/drawing/2014/main" id="{229F8AA3-4C1D-799F-FC71-972A7A58CE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834976">
            <a:off x="8059740" y="1707062"/>
            <a:ext cx="416052" cy="416052"/>
          </a:xfrm>
          <a:prstGeom prst="rect">
            <a:avLst/>
          </a:prstGeom>
        </p:spPr>
      </p:pic>
      <p:pic>
        <p:nvPicPr>
          <p:cNvPr id="7" name="Picture 6">
            <a:extLst>
              <a:ext uri="{FF2B5EF4-FFF2-40B4-BE49-F238E27FC236}">
                <a16:creationId xmlns:a16="http://schemas.microsoft.com/office/drawing/2014/main" id="{A0E4CA17-BFA5-6B44-A95B-9AB4C9EC6528}"/>
              </a:ext>
            </a:extLst>
          </p:cNvPr>
          <p:cNvPicPr>
            <a:picLocks noChangeAspect="1"/>
          </p:cNvPicPr>
          <p:nvPr/>
        </p:nvPicPr>
        <p:blipFill>
          <a:blip r:embed="rId6"/>
          <a:stretch>
            <a:fillRect/>
          </a:stretch>
        </p:blipFill>
        <p:spPr>
          <a:xfrm>
            <a:off x="0" y="4628046"/>
            <a:ext cx="2560542" cy="506012"/>
          </a:xfrm>
          <a:prstGeom prst="rect">
            <a:avLst/>
          </a:prstGeom>
        </p:spPr>
      </p:pic>
      <p:sp>
        <p:nvSpPr>
          <p:cNvPr id="3" name="Rectangle 2">
            <a:extLst>
              <a:ext uri="{FF2B5EF4-FFF2-40B4-BE49-F238E27FC236}">
                <a16:creationId xmlns:a16="http://schemas.microsoft.com/office/drawing/2014/main" id="{6545C999-0677-B8AB-9D4E-2D0E99EC8330}"/>
              </a:ext>
            </a:extLst>
          </p:cNvPr>
          <p:cNvSpPr/>
          <p:nvPr/>
        </p:nvSpPr>
        <p:spPr>
          <a:xfrm>
            <a:off x="8071123" y="4780263"/>
            <a:ext cx="931628"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venir Next LT Pro Demi" panose="020B0704020202020204" pitchFamily="34" charset="0"/>
              </a:rPr>
              <a:t>03/02/2023</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43A50-13DF-B568-61DB-D78EB2CC6D75}"/>
              </a:ext>
            </a:extLst>
          </p:cNvPr>
          <p:cNvSpPr>
            <a:spLocks noGrp="1"/>
          </p:cNvSpPr>
          <p:nvPr>
            <p:ph type="title"/>
          </p:nvPr>
        </p:nvSpPr>
        <p:spPr>
          <a:xfrm>
            <a:off x="720000" y="0"/>
            <a:ext cx="7704000" cy="891900"/>
          </a:xfrm>
        </p:spPr>
        <p:txBody>
          <a:bodyPr/>
          <a:lstStyle/>
          <a:p>
            <a:r>
              <a:rPr lang="en-US" dirty="0">
                <a:solidFill>
                  <a:schemeClr val="accent3"/>
                </a:solidFill>
              </a:rPr>
              <a:t>Research Problem</a:t>
            </a:r>
          </a:p>
        </p:txBody>
      </p:sp>
      <p:sp>
        <p:nvSpPr>
          <p:cNvPr id="3" name="Google Shape;4226;p39">
            <a:extLst>
              <a:ext uri="{FF2B5EF4-FFF2-40B4-BE49-F238E27FC236}">
                <a16:creationId xmlns:a16="http://schemas.microsoft.com/office/drawing/2014/main" id="{128F6671-073F-E065-EFA7-5F2A7D49B1F4}"/>
              </a:ext>
            </a:extLst>
          </p:cNvPr>
          <p:cNvSpPr txBox="1">
            <a:spLocks/>
          </p:cNvSpPr>
          <p:nvPr/>
        </p:nvSpPr>
        <p:spPr>
          <a:xfrm>
            <a:off x="584822" y="1104625"/>
            <a:ext cx="8094357" cy="101734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6"/>
              </a:buClr>
              <a:buSzPts val="1400"/>
              <a:buFont typeface="Barlow Condensed Light"/>
              <a:buNone/>
              <a:defRPr sz="1500" b="0" i="0" u="none" strike="noStrike" cap="none">
                <a:solidFill>
                  <a:schemeClr val="accent6"/>
                </a:solidFill>
                <a:latin typeface="Barlow Condensed Light"/>
                <a:ea typeface="Barlow Condensed Light"/>
                <a:cs typeface="Barlow Condensed Light"/>
                <a:sym typeface="Barlow Condensed Light"/>
              </a:defRPr>
            </a:lvl1pPr>
            <a:lvl2pPr marL="914400" marR="0" lvl="1"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2pPr>
            <a:lvl3pPr marL="1371600" marR="0" lvl="2"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3pPr>
            <a:lvl4pPr marL="1828800" marR="0" lvl="3"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4pPr>
            <a:lvl5pPr marL="2286000" marR="0" lvl="4"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5pPr>
            <a:lvl6pPr marL="2743200" marR="0" lvl="5"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6pPr>
            <a:lvl7pPr marL="3200400" marR="0" lvl="6"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7pPr>
            <a:lvl8pPr marL="3657600" marR="0" lvl="7"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8pPr>
            <a:lvl9pPr marL="4114800" marR="0" lvl="8"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9pPr>
          </a:lstStyle>
          <a:p>
            <a:pPr marL="0" indent="0" algn="just"/>
            <a:r>
              <a:rPr lang="en-US" sz="1800" dirty="0">
                <a:latin typeface="Avenir Next LT Pro Demi" panose="020B0704020202020204" pitchFamily="34" charset="0"/>
              </a:rPr>
              <a:t>There’s no proper mobile application for visually impaired people to help with both indoor and outdoor navigation. And also, BVI people prefer voice-command-based applications rather than finger taps to accomplish their needs.</a:t>
            </a:r>
          </a:p>
        </p:txBody>
      </p:sp>
      <p:pic>
        <p:nvPicPr>
          <p:cNvPr id="6" name="Picture 5">
            <a:extLst>
              <a:ext uri="{FF2B5EF4-FFF2-40B4-BE49-F238E27FC236}">
                <a16:creationId xmlns:a16="http://schemas.microsoft.com/office/drawing/2014/main" id="{1D31861C-A138-1587-C481-21510DE5F05A}"/>
              </a:ext>
            </a:extLst>
          </p:cNvPr>
          <p:cNvPicPr>
            <a:picLocks noChangeAspect="1"/>
          </p:cNvPicPr>
          <p:nvPr/>
        </p:nvPicPr>
        <p:blipFill>
          <a:blip r:embed="rId2"/>
          <a:stretch>
            <a:fillRect/>
          </a:stretch>
        </p:blipFill>
        <p:spPr>
          <a:xfrm>
            <a:off x="0" y="4628046"/>
            <a:ext cx="2560542" cy="506012"/>
          </a:xfrm>
          <a:prstGeom prst="rect">
            <a:avLst/>
          </a:prstGeom>
        </p:spPr>
      </p:pic>
      <p:pic>
        <p:nvPicPr>
          <p:cNvPr id="4" name="Picture 3">
            <a:extLst>
              <a:ext uri="{FF2B5EF4-FFF2-40B4-BE49-F238E27FC236}">
                <a16:creationId xmlns:a16="http://schemas.microsoft.com/office/drawing/2014/main" id="{33484E61-A8B5-4850-D833-FA1D82640634}"/>
              </a:ext>
            </a:extLst>
          </p:cNvPr>
          <p:cNvPicPr>
            <a:picLocks noChangeAspect="1"/>
          </p:cNvPicPr>
          <p:nvPr/>
        </p:nvPicPr>
        <p:blipFill>
          <a:blip r:embed="rId3"/>
          <a:stretch>
            <a:fillRect/>
          </a:stretch>
        </p:blipFill>
        <p:spPr>
          <a:xfrm>
            <a:off x="3098476" y="2334690"/>
            <a:ext cx="3067050" cy="2044700"/>
          </a:xfrm>
          <a:prstGeom prst="rect">
            <a:avLst/>
          </a:prstGeom>
        </p:spPr>
      </p:pic>
      <p:sp>
        <p:nvSpPr>
          <p:cNvPr id="5" name="Rectangle 4">
            <a:extLst>
              <a:ext uri="{FF2B5EF4-FFF2-40B4-BE49-F238E27FC236}">
                <a16:creationId xmlns:a16="http://schemas.microsoft.com/office/drawing/2014/main" id="{02DBE9A2-CEF2-43D7-33D7-0DF28F9E5B24}"/>
              </a:ext>
            </a:extLst>
          </p:cNvPr>
          <p:cNvSpPr/>
          <p:nvPr/>
        </p:nvSpPr>
        <p:spPr>
          <a:xfrm>
            <a:off x="2835548" y="4780263"/>
            <a:ext cx="4724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Next LT Pro Demi" panose="020B0704020202020204" pitchFamily="34" charset="0"/>
              </a:rPr>
              <a:t>IT19133614   |   A.D. Amarasinghe   |   22_23-J 83</a:t>
            </a:r>
          </a:p>
        </p:txBody>
      </p:sp>
      <p:sp>
        <p:nvSpPr>
          <p:cNvPr id="7" name="Rectangle 6">
            <a:extLst>
              <a:ext uri="{FF2B5EF4-FFF2-40B4-BE49-F238E27FC236}">
                <a16:creationId xmlns:a16="http://schemas.microsoft.com/office/drawing/2014/main" id="{A7282FAA-25D5-2F60-ECC6-0BD7B494B9BE}"/>
              </a:ext>
            </a:extLst>
          </p:cNvPr>
          <p:cNvSpPr/>
          <p:nvPr/>
        </p:nvSpPr>
        <p:spPr>
          <a:xfrm>
            <a:off x="8071123" y="4780263"/>
            <a:ext cx="931628"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venir Next LT Pro Demi" panose="020B0704020202020204" pitchFamily="34" charset="0"/>
              </a:rPr>
              <a:t>03/02/2023</a:t>
            </a:r>
          </a:p>
        </p:txBody>
      </p:sp>
    </p:spTree>
    <p:extLst>
      <p:ext uri="{BB962C8B-B14F-4D97-AF65-F5344CB8AC3E}">
        <p14:creationId xmlns:p14="http://schemas.microsoft.com/office/powerpoint/2010/main" val="1498291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A7B22-D161-5C6B-BC60-528E02AE5BB1}"/>
              </a:ext>
            </a:extLst>
          </p:cNvPr>
          <p:cNvSpPr>
            <a:spLocks noGrp="1"/>
          </p:cNvSpPr>
          <p:nvPr>
            <p:ph type="title"/>
          </p:nvPr>
        </p:nvSpPr>
        <p:spPr>
          <a:xfrm>
            <a:off x="2232180" y="9442"/>
            <a:ext cx="4679640" cy="587869"/>
          </a:xfrm>
        </p:spPr>
        <p:txBody>
          <a:bodyPr/>
          <a:lstStyle/>
          <a:p>
            <a:r>
              <a:rPr lang="en-US" sz="3500" dirty="0"/>
              <a:t>Proposed Solution</a:t>
            </a:r>
          </a:p>
        </p:txBody>
      </p:sp>
      <p:pic>
        <p:nvPicPr>
          <p:cNvPr id="4" name="Picture 3">
            <a:extLst>
              <a:ext uri="{FF2B5EF4-FFF2-40B4-BE49-F238E27FC236}">
                <a16:creationId xmlns:a16="http://schemas.microsoft.com/office/drawing/2014/main" id="{3433E921-2E32-8BCC-3CC2-F0A4D85D3F7F}"/>
              </a:ext>
            </a:extLst>
          </p:cNvPr>
          <p:cNvPicPr>
            <a:picLocks noChangeAspect="1"/>
          </p:cNvPicPr>
          <p:nvPr/>
        </p:nvPicPr>
        <p:blipFill>
          <a:blip r:embed="rId2"/>
          <a:stretch>
            <a:fillRect/>
          </a:stretch>
        </p:blipFill>
        <p:spPr>
          <a:xfrm>
            <a:off x="0" y="4628046"/>
            <a:ext cx="2560542" cy="506012"/>
          </a:xfrm>
          <a:prstGeom prst="rect">
            <a:avLst/>
          </a:prstGeom>
        </p:spPr>
      </p:pic>
      <p:graphicFrame>
        <p:nvGraphicFramePr>
          <p:cNvPr id="3" name="Diagram 2">
            <a:extLst>
              <a:ext uri="{FF2B5EF4-FFF2-40B4-BE49-F238E27FC236}">
                <a16:creationId xmlns:a16="http://schemas.microsoft.com/office/drawing/2014/main" id="{781EB359-1AF9-3372-A4E6-B812A0441D10}"/>
              </a:ext>
            </a:extLst>
          </p:cNvPr>
          <p:cNvGraphicFramePr/>
          <p:nvPr>
            <p:extLst>
              <p:ext uri="{D42A27DB-BD31-4B8C-83A1-F6EECF244321}">
                <p14:modId xmlns:p14="http://schemas.microsoft.com/office/powerpoint/2010/main" val="2964925390"/>
              </p:ext>
            </p:extLst>
          </p:nvPr>
        </p:nvGraphicFramePr>
        <p:xfrm>
          <a:off x="441960" y="793916"/>
          <a:ext cx="5920740" cy="38341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Graphical user interface, application&#10;&#10;Description automatically generated">
            <a:extLst>
              <a:ext uri="{FF2B5EF4-FFF2-40B4-BE49-F238E27FC236}">
                <a16:creationId xmlns:a16="http://schemas.microsoft.com/office/drawing/2014/main" id="{E7F9AF8F-28A9-BC73-EB1D-3403EAB225B9}"/>
              </a:ext>
            </a:extLst>
          </p:cNvPr>
          <p:cNvPicPr>
            <a:picLocks noChangeAspect="1"/>
          </p:cNvPicPr>
          <p:nvPr/>
        </p:nvPicPr>
        <p:blipFill>
          <a:blip r:embed="rId8"/>
          <a:stretch>
            <a:fillRect/>
          </a:stretch>
        </p:blipFill>
        <p:spPr>
          <a:xfrm>
            <a:off x="7267575" y="495570"/>
            <a:ext cx="1358265" cy="1358265"/>
          </a:xfrm>
          <a:prstGeom prst="rect">
            <a:avLst/>
          </a:prstGeom>
        </p:spPr>
      </p:pic>
      <p:pic>
        <p:nvPicPr>
          <p:cNvPr id="7" name="Picture 6">
            <a:extLst>
              <a:ext uri="{FF2B5EF4-FFF2-40B4-BE49-F238E27FC236}">
                <a16:creationId xmlns:a16="http://schemas.microsoft.com/office/drawing/2014/main" id="{33486A83-0BB3-07B7-E19F-588BE56C46F9}"/>
              </a:ext>
            </a:extLst>
          </p:cNvPr>
          <p:cNvPicPr>
            <a:picLocks noChangeAspect="1"/>
          </p:cNvPicPr>
          <p:nvPr/>
        </p:nvPicPr>
        <p:blipFill>
          <a:blip r:embed="rId9"/>
          <a:stretch>
            <a:fillRect/>
          </a:stretch>
        </p:blipFill>
        <p:spPr>
          <a:xfrm>
            <a:off x="7132202" y="1797968"/>
            <a:ext cx="1629009" cy="1491698"/>
          </a:xfrm>
          <a:prstGeom prst="rect">
            <a:avLst/>
          </a:prstGeom>
        </p:spPr>
      </p:pic>
      <p:pic>
        <p:nvPicPr>
          <p:cNvPr id="8" name="Picture 7">
            <a:extLst>
              <a:ext uri="{FF2B5EF4-FFF2-40B4-BE49-F238E27FC236}">
                <a16:creationId xmlns:a16="http://schemas.microsoft.com/office/drawing/2014/main" id="{067F233B-8A19-DE9A-3854-2412989BC1A3}"/>
              </a:ext>
            </a:extLst>
          </p:cNvPr>
          <p:cNvPicPr>
            <a:picLocks noChangeAspect="1"/>
          </p:cNvPicPr>
          <p:nvPr/>
        </p:nvPicPr>
        <p:blipFill>
          <a:blip r:embed="rId10"/>
          <a:stretch>
            <a:fillRect/>
          </a:stretch>
        </p:blipFill>
        <p:spPr>
          <a:xfrm>
            <a:off x="7074257" y="3070943"/>
            <a:ext cx="1744897" cy="1744897"/>
          </a:xfrm>
          <a:prstGeom prst="rect">
            <a:avLst/>
          </a:prstGeom>
        </p:spPr>
      </p:pic>
      <p:sp>
        <p:nvSpPr>
          <p:cNvPr id="5" name="Rectangle 4">
            <a:extLst>
              <a:ext uri="{FF2B5EF4-FFF2-40B4-BE49-F238E27FC236}">
                <a16:creationId xmlns:a16="http://schemas.microsoft.com/office/drawing/2014/main" id="{31A91454-BE5A-67D8-837F-59BACC97D829}"/>
              </a:ext>
            </a:extLst>
          </p:cNvPr>
          <p:cNvSpPr/>
          <p:nvPr/>
        </p:nvSpPr>
        <p:spPr>
          <a:xfrm>
            <a:off x="2835548" y="4780263"/>
            <a:ext cx="4724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Next LT Pro Demi" panose="020B0704020202020204" pitchFamily="34" charset="0"/>
              </a:rPr>
              <a:t>IT19133614   |   A.D. Amarasinghe   |   22_23-J 83</a:t>
            </a:r>
          </a:p>
        </p:txBody>
      </p:sp>
      <p:sp>
        <p:nvSpPr>
          <p:cNvPr id="9" name="Rectangle 8">
            <a:extLst>
              <a:ext uri="{FF2B5EF4-FFF2-40B4-BE49-F238E27FC236}">
                <a16:creationId xmlns:a16="http://schemas.microsoft.com/office/drawing/2014/main" id="{39551909-DAF4-A7AC-1273-1693BC863F80}"/>
              </a:ext>
            </a:extLst>
          </p:cNvPr>
          <p:cNvSpPr/>
          <p:nvPr/>
        </p:nvSpPr>
        <p:spPr>
          <a:xfrm>
            <a:off x="8071123" y="4780263"/>
            <a:ext cx="931628"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venir Next LT Pro Demi" panose="020B0704020202020204" pitchFamily="34" charset="0"/>
              </a:rPr>
              <a:t>03/02/2023</a:t>
            </a:r>
          </a:p>
        </p:txBody>
      </p:sp>
    </p:spTree>
    <p:extLst>
      <p:ext uri="{BB962C8B-B14F-4D97-AF65-F5344CB8AC3E}">
        <p14:creationId xmlns:p14="http://schemas.microsoft.com/office/powerpoint/2010/main" val="3130787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1DAE0-0928-76EF-150B-21B1DB051B57}"/>
              </a:ext>
            </a:extLst>
          </p:cNvPr>
          <p:cNvSpPr>
            <a:spLocks noGrp="1"/>
          </p:cNvSpPr>
          <p:nvPr>
            <p:ph type="title"/>
          </p:nvPr>
        </p:nvSpPr>
        <p:spPr>
          <a:xfrm>
            <a:off x="720000" y="9692"/>
            <a:ext cx="7704000" cy="891900"/>
          </a:xfrm>
        </p:spPr>
        <p:txBody>
          <a:bodyPr/>
          <a:lstStyle/>
          <a:p>
            <a:r>
              <a:rPr lang="en-US" dirty="0">
                <a:solidFill>
                  <a:schemeClr val="accent3"/>
                </a:solidFill>
              </a:rPr>
              <a:t>Component Overview Diagram</a:t>
            </a:r>
          </a:p>
        </p:txBody>
      </p:sp>
      <p:pic>
        <p:nvPicPr>
          <p:cNvPr id="4" name="Picture 3">
            <a:extLst>
              <a:ext uri="{FF2B5EF4-FFF2-40B4-BE49-F238E27FC236}">
                <a16:creationId xmlns:a16="http://schemas.microsoft.com/office/drawing/2014/main" id="{4AE74A60-C605-2040-57F7-6188D15D06BE}"/>
              </a:ext>
            </a:extLst>
          </p:cNvPr>
          <p:cNvPicPr>
            <a:picLocks noChangeAspect="1"/>
          </p:cNvPicPr>
          <p:nvPr/>
        </p:nvPicPr>
        <p:blipFill>
          <a:blip r:embed="rId2"/>
          <a:stretch>
            <a:fillRect/>
          </a:stretch>
        </p:blipFill>
        <p:spPr>
          <a:xfrm>
            <a:off x="0" y="4628046"/>
            <a:ext cx="2560542" cy="506012"/>
          </a:xfrm>
          <a:prstGeom prst="rect">
            <a:avLst/>
          </a:prstGeom>
        </p:spPr>
      </p:pic>
      <p:pic>
        <p:nvPicPr>
          <p:cNvPr id="3" name="Picture 2">
            <a:extLst>
              <a:ext uri="{FF2B5EF4-FFF2-40B4-BE49-F238E27FC236}">
                <a16:creationId xmlns:a16="http://schemas.microsoft.com/office/drawing/2014/main" id="{5CF2CD0C-E077-A4F7-517D-B60B57587AA2}"/>
              </a:ext>
            </a:extLst>
          </p:cNvPr>
          <p:cNvPicPr>
            <a:picLocks noChangeAspect="1"/>
          </p:cNvPicPr>
          <p:nvPr/>
        </p:nvPicPr>
        <p:blipFill>
          <a:blip r:embed="rId3"/>
          <a:stretch>
            <a:fillRect/>
          </a:stretch>
        </p:blipFill>
        <p:spPr>
          <a:xfrm>
            <a:off x="1057351" y="901592"/>
            <a:ext cx="7029297" cy="3551462"/>
          </a:xfrm>
          <a:prstGeom prst="rect">
            <a:avLst/>
          </a:prstGeom>
        </p:spPr>
      </p:pic>
      <p:sp>
        <p:nvSpPr>
          <p:cNvPr id="5" name="Rectangle 4">
            <a:extLst>
              <a:ext uri="{FF2B5EF4-FFF2-40B4-BE49-F238E27FC236}">
                <a16:creationId xmlns:a16="http://schemas.microsoft.com/office/drawing/2014/main" id="{EFD9A10F-2140-57E5-F45C-94CB8E1545FC}"/>
              </a:ext>
            </a:extLst>
          </p:cNvPr>
          <p:cNvSpPr/>
          <p:nvPr/>
        </p:nvSpPr>
        <p:spPr>
          <a:xfrm>
            <a:off x="2835548" y="4780263"/>
            <a:ext cx="4724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Next LT Pro Demi" panose="020B0704020202020204" pitchFamily="34" charset="0"/>
              </a:rPr>
              <a:t>IT19133614   |   A.D. Amarasinghe   |   22_23-J 83</a:t>
            </a:r>
          </a:p>
        </p:txBody>
      </p:sp>
      <p:sp>
        <p:nvSpPr>
          <p:cNvPr id="6" name="Rectangle 5">
            <a:extLst>
              <a:ext uri="{FF2B5EF4-FFF2-40B4-BE49-F238E27FC236}">
                <a16:creationId xmlns:a16="http://schemas.microsoft.com/office/drawing/2014/main" id="{5F56756D-9EAE-B48E-C27E-33473B29E318}"/>
              </a:ext>
            </a:extLst>
          </p:cNvPr>
          <p:cNvSpPr/>
          <p:nvPr/>
        </p:nvSpPr>
        <p:spPr>
          <a:xfrm>
            <a:off x="8071123" y="4780263"/>
            <a:ext cx="931628"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venir Next LT Pro Demi" panose="020B0704020202020204" pitchFamily="34" charset="0"/>
              </a:rPr>
              <a:t>03/02/2023</a:t>
            </a:r>
          </a:p>
        </p:txBody>
      </p:sp>
    </p:spTree>
    <p:extLst>
      <p:ext uri="{BB962C8B-B14F-4D97-AF65-F5344CB8AC3E}">
        <p14:creationId xmlns:p14="http://schemas.microsoft.com/office/powerpoint/2010/main" val="29237280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BA0E9-FE61-4406-332C-8D24494AE2B0}"/>
              </a:ext>
            </a:extLst>
          </p:cNvPr>
          <p:cNvSpPr>
            <a:spLocks noGrp="1"/>
          </p:cNvSpPr>
          <p:nvPr>
            <p:ph type="title"/>
          </p:nvPr>
        </p:nvSpPr>
        <p:spPr>
          <a:xfrm>
            <a:off x="1801828" y="160021"/>
            <a:ext cx="5239050" cy="647700"/>
          </a:xfrm>
        </p:spPr>
        <p:txBody>
          <a:bodyPr/>
          <a:lstStyle/>
          <a:p>
            <a:r>
              <a:rPr lang="en-US" sz="3500" dirty="0">
                <a:solidFill>
                  <a:schemeClr val="accent3"/>
                </a:solidFill>
              </a:rPr>
              <a:t>Current Progress 50%</a:t>
            </a:r>
          </a:p>
        </p:txBody>
      </p:sp>
      <p:sp>
        <p:nvSpPr>
          <p:cNvPr id="4" name="Google Shape;4226;p39">
            <a:extLst>
              <a:ext uri="{FF2B5EF4-FFF2-40B4-BE49-F238E27FC236}">
                <a16:creationId xmlns:a16="http://schemas.microsoft.com/office/drawing/2014/main" id="{53BF8E16-508A-8853-582D-87309CC93EF4}"/>
              </a:ext>
            </a:extLst>
          </p:cNvPr>
          <p:cNvSpPr txBox="1">
            <a:spLocks/>
          </p:cNvSpPr>
          <p:nvPr/>
        </p:nvSpPr>
        <p:spPr>
          <a:xfrm>
            <a:off x="412148" y="1215672"/>
            <a:ext cx="6971632" cy="27121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6"/>
              </a:buClr>
              <a:buSzPts val="2500"/>
              <a:buFont typeface="Barlow Condensed Light"/>
              <a:buNone/>
              <a:defRPr sz="2800" b="0" i="0" u="none" strike="noStrike" cap="none">
                <a:solidFill>
                  <a:schemeClr val="accent6"/>
                </a:solidFill>
                <a:latin typeface="Barlow Condensed Light"/>
                <a:ea typeface="Barlow Condensed Light"/>
                <a:cs typeface="Barlow Condensed Light"/>
                <a:sym typeface="Barlow Condensed Light"/>
              </a:defRPr>
            </a:lvl1pPr>
            <a:lvl2pPr marL="914400" marR="0" lvl="1"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2pPr>
            <a:lvl3pPr marL="1371600" marR="0" lvl="2"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3pPr>
            <a:lvl4pPr marL="1828800" marR="0" lvl="3"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4pPr>
            <a:lvl5pPr marL="2286000" marR="0" lvl="4"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5pPr>
            <a:lvl6pPr marL="2743200" marR="0" lvl="5"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6pPr>
            <a:lvl7pPr marL="3200400" marR="0" lvl="6"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7pPr>
            <a:lvl8pPr marL="3657600" marR="0" lvl="7"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8pPr>
            <a:lvl9pPr marL="4114800" marR="0" lvl="8"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9pPr>
          </a:lstStyle>
          <a:p>
            <a:pPr marL="285750" indent="-285750" algn="just">
              <a:lnSpc>
                <a:spcPct val="150000"/>
              </a:lnSpc>
              <a:buFont typeface="Wingdings" panose="05000000000000000000" pitchFamily="2" charset="2"/>
              <a:buChar char="ü"/>
            </a:pPr>
            <a:endParaRPr lang="en-US" sz="1800" dirty="0">
              <a:latin typeface="Avenir Next LT Pro Demi" panose="020B0704020202020204" pitchFamily="34" charset="0"/>
            </a:endParaRPr>
          </a:p>
          <a:p>
            <a:pPr marL="0" indent="0" algn="just">
              <a:lnSpc>
                <a:spcPct val="150000"/>
              </a:lnSpc>
            </a:pPr>
            <a:endParaRPr lang="en-US" sz="1800" dirty="0">
              <a:latin typeface="Avenir Next LT Pro Demi" panose="020B0704020202020204" pitchFamily="34" charset="0"/>
            </a:endParaRPr>
          </a:p>
          <a:p>
            <a:pPr marL="285750" indent="-285750" algn="just">
              <a:lnSpc>
                <a:spcPct val="150000"/>
              </a:lnSpc>
              <a:buFont typeface="Wingdings" panose="05000000000000000000" pitchFamily="2" charset="2"/>
              <a:buChar char="ü"/>
            </a:pPr>
            <a:r>
              <a:rPr lang="en-US" sz="1800" dirty="0">
                <a:latin typeface="Avenir Next LT Pro Demi" panose="020B0704020202020204" pitchFamily="34" charset="0"/>
              </a:rPr>
              <a:t>Implemented an intelligent chatbot using Long Short-Term Memory (LSTM) deep neural network algorithm which can give random responses for trained questions.</a:t>
            </a:r>
          </a:p>
          <a:p>
            <a:pPr marL="285750" indent="-285750" algn="just">
              <a:lnSpc>
                <a:spcPct val="150000"/>
              </a:lnSpc>
              <a:buFont typeface="Wingdings" panose="05000000000000000000" pitchFamily="2" charset="2"/>
              <a:buChar char="ü"/>
            </a:pPr>
            <a:r>
              <a:rPr lang="en-US" sz="1800" dirty="0">
                <a:latin typeface="Avenir Next LT Pro Demi" panose="020B0704020202020204" pitchFamily="34" charset="0"/>
              </a:rPr>
              <a:t>Created a dataset in ‘JSON’ format defining different requests and responses from server to client and vice versa.</a:t>
            </a:r>
          </a:p>
          <a:p>
            <a:pPr marL="285750" indent="-285750" algn="just">
              <a:lnSpc>
                <a:spcPct val="150000"/>
              </a:lnSpc>
              <a:buFont typeface="Wingdings" panose="05000000000000000000" pitchFamily="2" charset="2"/>
              <a:buChar char="ü"/>
            </a:pPr>
            <a:r>
              <a:rPr lang="en-US" sz="1800" dirty="0">
                <a:latin typeface="Avenir Next LT Pro Demi" panose="020B0704020202020204" pitchFamily="34" charset="0"/>
              </a:rPr>
              <a:t>Created and develop the model in cloud to use it anywhere to reduce the performance lag.</a:t>
            </a:r>
          </a:p>
        </p:txBody>
      </p:sp>
      <p:pic>
        <p:nvPicPr>
          <p:cNvPr id="7" name="Picture 6">
            <a:extLst>
              <a:ext uri="{FF2B5EF4-FFF2-40B4-BE49-F238E27FC236}">
                <a16:creationId xmlns:a16="http://schemas.microsoft.com/office/drawing/2014/main" id="{10014EEC-3110-13BA-7B97-0BEDADA2EBDB}"/>
              </a:ext>
            </a:extLst>
          </p:cNvPr>
          <p:cNvPicPr>
            <a:picLocks noChangeAspect="1"/>
          </p:cNvPicPr>
          <p:nvPr/>
        </p:nvPicPr>
        <p:blipFill>
          <a:blip r:embed="rId2"/>
          <a:stretch>
            <a:fillRect/>
          </a:stretch>
        </p:blipFill>
        <p:spPr>
          <a:xfrm rot="2612199">
            <a:off x="7400172" y="248938"/>
            <a:ext cx="1045463" cy="808025"/>
          </a:xfrm>
          <a:prstGeom prst="rect">
            <a:avLst/>
          </a:prstGeom>
        </p:spPr>
      </p:pic>
      <p:pic>
        <p:nvPicPr>
          <p:cNvPr id="8" name="Picture 7">
            <a:extLst>
              <a:ext uri="{FF2B5EF4-FFF2-40B4-BE49-F238E27FC236}">
                <a16:creationId xmlns:a16="http://schemas.microsoft.com/office/drawing/2014/main" id="{4FF0D861-8181-5AE8-3D1D-CEB1D16F7A6B}"/>
              </a:ext>
            </a:extLst>
          </p:cNvPr>
          <p:cNvPicPr>
            <a:picLocks noChangeAspect="1"/>
          </p:cNvPicPr>
          <p:nvPr/>
        </p:nvPicPr>
        <p:blipFill>
          <a:blip r:embed="rId3"/>
          <a:stretch>
            <a:fillRect/>
          </a:stretch>
        </p:blipFill>
        <p:spPr>
          <a:xfrm>
            <a:off x="0" y="4628046"/>
            <a:ext cx="2560542" cy="506012"/>
          </a:xfrm>
          <a:prstGeom prst="rect">
            <a:avLst/>
          </a:prstGeom>
        </p:spPr>
      </p:pic>
      <p:pic>
        <p:nvPicPr>
          <p:cNvPr id="5" name="Picture 4">
            <a:extLst>
              <a:ext uri="{FF2B5EF4-FFF2-40B4-BE49-F238E27FC236}">
                <a16:creationId xmlns:a16="http://schemas.microsoft.com/office/drawing/2014/main" id="{C6AA0074-C33F-6B77-6C1B-9E73AA9ABD2E}"/>
              </a:ext>
            </a:extLst>
          </p:cNvPr>
          <p:cNvPicPr>
            <a:picLocks noChangeAspect="1"/>
          </p:cNvPicPr>
          <p:nvPr/>
        </p:nvPicPr>
        <p:blipFill>
          <a:blip r:embed="rId4"/>
          <a:stretch>
            <a:fillRect/>
          </a:stretch>
        </p:blipFill>
        <p:spPr>
          <a:xfrm>
            <a:off x="7200898" y="2725839"/>
            <a:ext cx="1878334" cy="2054424"/>
          </a:xfrm>
          <a:prstGeom prst="rect">
            <a:avLst/>
          </a:prstGeom>
        </p:spPr>
      </p:pic>
      <p:sp>
        <p:nvSpPr>
          <p:cNvPr id="3" name="Rectangle 2">
            <a:extLst>
              <a:ext uri="{FF2B5EF4-FFF2-40B4-BE49-F238E27FC236}">
                <a16:creationId xmlns:a16="http://schemas.microsoft.com/office/drawing/2014/main" id="{29EE9716-E612-A645-4E81-5846CECBDF5B}"/>
              </a:ext>
            </a:extLst>
          </p:cNvPr>
          <p:cNvSpPr/>
          <p:nvPr/>
        </p:nvSpPr>
        <p:spPr>
          <a:xfrm>
            <a:off x="2835548" y="4780263"/>
            <a:ext cx="4724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Next LT Pro Demi" panose="020B0704020202020204" pitchFamily="34" charset="0"/>
              </a:rPr>
              <a:t>IT19133614   |   A.D. Amarasinghe   |   22_23-J 83</a:t>
            </a:r>
          </a:p>
        </p:txBody>
      </p:sp>
      <p:sp>
        <p:nvSpPr>
          <p:cNvPr id="6" name="Rectangle 5">
            <a:extLst>
              <a:ext uri="{FF2B5EF4-FFF2-40B4-BE49-F238E27FC236}">
                <a16:creationId xmlns:a16="http://schemas.microsoft.com/office/drawing/2014/main" id="{763B65E0-C70E-BE19-8A71-4147300F3D15}"/>
              </a:ext>
            </a:extLst>
          </p:cNvPr>
          <p:cNvSpPr/>
          <p:nvPr/>
        </p:nvSpPr>
        <p:spPr>
          <a:xfrm>
            <a:off x="8071123" y="4780263"/>
            <a:ext cx="931628"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venir Next LT Pro Demi" panose="020B0704020202020204" pitchFamily="34" charset="0"/>
              </a:rPr>
              <a:t>03/02/2023</a:t>
            </a:r>
          </a:p>
        </p:txBody>
      </p:sp>
    </p:spTree>
    <p:extLst>
      <p:ext uri="{BB962C8B-B14F-4D97-AF65-F5344CB8AC3E}">
        <p14:creationId xmlns:p14="http://schemas.microsoft.com/office/powerpoint/2010/main" val="10004477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227860-1274-42F2-62AC-4F8F11567255}"/>
              </a:ext>
            </a:extLst>
          </p:cNvPr>
          <p:cNvSpPr>
            <a:spLocks noGrp="1"/>
          </p:cNvSpPr>
          <p:nvPr>
            <p:ph type="title" idx="2"/>
          </p:nvPr>
        </p:nvSpPr>
        <p:spPr>
          <a:xfrm>
            <a:off x="720000" y="0"/>
            <a:ext cx="7704000" cy="891900"/>
          </a:xfrm>
        </p:spPr>
        <p:txBody>
          <a:bodyPr/>
          <a:lstStyle/>
          <a:p>
            <a:r>
              <a:rPr lang="en-US" dirty="0">
                <a:solidFill>
                  <a:schemeClr val="accent3"/>
                </a:solidFill>
              </a:rPr>
              <a:t>Requirements</a:t>
            </a:r>
          </a:p>
        </p:txBody>
      </p:sp>
      <p:graphicFrame>
        <p:nvGraphicFramePr>
          <p:cNvPr id="10" name="Diagram 9">
            <a:extLst>
              <a:ext uri="{FF2B5EF4-FFF2-40B4-BE49-F238E27FC236}">
                <a16:creationId xmlns:a16="http://schemas.microsoft.com/office/drawing/2014/main" id="{92373156-E8BA-5E6F-9DF4-9D21E6A201A7}"/>
              </a:ext>
            </a:extLst>
          </p:cNvPr>
          <p:cNvGraphicFramePr/>
          <p:nvPr>
            <p:extLst>
              <p:ext uri="{D42A27DB-BD31-4B8C-83A1-F6EECF244321}">
                <p14:modId xmlns:p14="http://schemas.microsoft.com/office/powerpoint/2010/main" val="400554754"/>
              </p:ext>
            </p:extLst>
          </p:nvPr>
        </p:nvGraphicFramePr>
        <p:xfrm>
          <a:off x="1524000" y="812437"/>
          <a:ext cx="6659880" cy="3698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Picture 10">
            <a:extLst>
              <a:ext uri="{FF2B5EF4-FFF2-40B4-BE49-F238E27FC236}">
                <a16:creationId xmlns:a16="http://schemas.microsoft.com/office/drawing/2014/main" id="{8AE82630-4850-5947-F8F8-F29292A3D39D}"/>
              </a:ext>
            </a:extLst>
          </p:cNvPr>
          <p:cNvPicPr>
            <a:picLocks noChangeAspect="1"/>
          </p:cNvPicPr>
          <p:nvPr/>
        </p:nvPicPr>
        <p:blipFill>
          <a:blip r:embed="rId7"/>
          <a:stretch>
            <a:fillRect/>
          </a:stretch>
        </p:blipFill>
        <p:spPr>
          <a:xfrm>
            <a:off x="0" y="4628046"/>
            <a:ext cx="2560542" cy="506012"/>
          </a:xfrm>
          <a:prstGeom prst="rect">
            <a:avLst/>
          </a:prstGeom>
        </p:spPr>
      </p:pic>
      <p:sp>
        <p:nvSpPr>
          <p:cNvPr id="2" name="Rectangle 1">
            <a:extLst>
              <a:ext uri="{FF2B5EF4-FFF2-40B4-BE49-F238E27FC236}">
                <a16:creationId xmlns:a16="http://schemas.microsoft.com/office/drawing/2014/main" id="{C86AF936-5671-551C-3335-1F4E5C9AE17C}"/>
              </a:ext>
            </a:extLst>
          </p:cNvPr>
          <p:cNvSpPr/>
          <p:nvPr/>
        </p:nvSpPr>
        <p:spPr>
          <a:xfrm>
            <a:off x="2835548" y="4780263"/>
            <a:ext cx="4724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Next LT Pro Demi" panose="020B0704020202020204" pitchFamily="34" charset="0"/>
              </a:rPr>
              <a:t>IT19133614   |   A.D. Amarasinghe   |   22_23-J 83</a:t>
            </a:r>
          </a:p>
        </p:txBody>
      </p:sp>
      <p:sp>
        <p:nvSpPr>
          <p:cNvPr id="3" name="Rectangle 2">
            <a:extLst>
              <a:ext uri="{FF2B5EF4-FFF2-40B4-BE49-F238E27FC236}">
                <a16:creationId xmlns:a16="http://schemas.microsoft.com/office/drawing/2014/main" id="{C051FE7E-EB2A-8B9B-B1C0-2525A1E4943C}"/>
              </a:ext>
            </a:extLst>
          </p:cNvPr>
          <p:cNvSpPr/>
          <p:nvPr/>
        </p:nvSpPr>
        <p:spPr>
          <a:xfrm>
            <a:off x="8071123" y="4780263"/>
            <a:ext cx="931628"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venir Next LT Pro Demi" panose="020B0704020202020204" pitchFamily="34" charset="0"/>
              </a:rPr>
              <a:t>03/02/2023</a:t>
            </a:r>
          </a:p>
        </p:txBody>
      </p:sp>
    </p:spTree>
    <p:extLst>
      <p:ext uri="{BB962C8B-B14F-4D97-AF65-F5344CB8AC3E}">
        <p14:creationId xmlns:p14="http://schemas.microsoft.com/office/powerpoint/2010/main" val="26835638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977CA-F37A-FAFB-1B38-1251AA0C2D72}"/>
              </a:ext>
            </a:extLst>
          </p:cNvPr>
          <p:cNvSpPr>
            <a:spLocks noGrp="1"/>
          </p:cNvSpPr>
          <p:nvPr>
            <p:ph type="title"/>
          </p:nvPr>
        </p:nvSpPr>
        <p:spPr>
          <a:xfrm flipH="1">
            <a:off x="2087921" y="175260"/>
            <a:ext cx="4968090" cy="748475"/>
          </a:xfrm>
        </p:spPr>
        <p:txBody>
          <a:bodyPr/>
          <a:lstStyle/>
          <a:p>
            <a:r>
              <a:rPr lang="en-US" sz="3500" dirty="0">
                <a:solidFill>
                  <a:schemeClr val="accent3"/>
                </a:solidFill>
              </a:rPr>
              <a:t>Proof Of Work</a:t>
            </a:r>
          </a:p>
        </p:txBody>
      </p:sp>
      <p:pic>
        <p:nvPicPr>
          <p:cNvPr id="21" name="Picture 20">
            <a:extLst>
              <a:ext uri="{FF2B5EF4-FFF2-40B4-BE49-F238E27FC236}">
                <a16:creationId xmlns:a16="http://schemas.microsoft.com/office/drawing/2014/main" id="{23F2549B-EF7F-A09B-7ADB-CAA67FEEB6BF}"/>
              </a:ext>
            </a:extLst>
          </p:cNvPr>
          <p:cNvPicPr>
            <a:picLocks noChangeAspect="1"/>
          </p:cNvPicPr>
          <p:nvPr/>
        </p:nvPicPr>
        <p:blipFill>
          <a:blip r:embed="rId2"/>
          <a:stretch>
            <a:fillRect/>
          </a:stretch>
        </p:blipFill>
        <p:spPr>
          <a:xfrm>
            <a:off x="0" y="4637488"/>
            <a:ext cx="2560542" cy="506012"/>
          </a:xfrm>
          <a:prstGeom prst="rect">
            <a:avLst/>
          </a:prstGeom>
        </p:spPr>
      </p:pic>
      <p:pic>
        <p:nvPicPr>
          <p:cNvPr id="4" name="Picture 3">
            <a:extLst>
              <a:ext uri="{FF2B5EF4-FFF2-40B4-BE49-F238E27FC236}">
                <a16:creationId xmlns:a16="http://schemas.microsoft.com/office/drawing/2014/main" id="{A4ADCA75-ABDB-9A98-3EE1-9CA5D10D9EE8}"/>
              </a:ext>
            </a:extLst>
          </p:cNvPr>
          <p:cNvPicPr>
            <a:picLocks noChangeAspect="1"/>
          </p:cNvPicPr>
          <p:nvPr/>
        </p:nvPicPr>
        <p:blipFill rotWithShape="1">
          <a:blip r:embed="rId3"/>
          <a:srcRect l="15583" t="8445" r="36167" b="8000"/>
          <a:stretch/>
        </p:blipFill>
        <p:spPr>
          <a:xfrm>
            <a:off x="4701437" y="923735"/>
            <a:ext cx="3467203" cy="3471628"/>
          </a:xfrm>
          <a:prstGeom prst="rect">
            <a:avLst/>
          </a:prstGeom>
        </p:spPr>
      </p:pic>
      <p:pic>
        <p:nvPicPr>
          <p:cNvPr id="8" name="Picture 7">
            <a:extLst>
              <a:ext uri="{FF2B5EF4-FFF2-40B4-BE49-F238E27FC236}">
                <a16:creationId xmlns:a16="http://schemas.microsoft.com/office/drawing/2014/main" id="{E75BB3D4-7877-3FB2-AC8D-EC0B7BD8C144}"/>
              </a:ext>
            </a:extLst>
          </p:cNvPr>
          <p:cNvPicPr>
            <a:picLocks noChangeAspect="1"/>
          </p:cNvPicPr>
          <p:nvPr/>
        </p:nvPicPr>
        <p:blipFill rotWithShape="1">
          <a:blip r:embed="rId4"/>
          <a:srcRect l="15584" t="8592" r="17500" b="9838"/>
          <a:stretch/>
        </p:blipFill>
        <p:spPr>
          <a:xfrm>
            <a:off x="670595" y="923735"/>
            <a:ext cx="3703320" cy="3471628"/>
          </a:xfrm>
          <a:prstGeom prst="rect">
            <a:avLst/>
          </a:prstGeom>
        </p:spPr>
      </p:pic>
      <p:sp>
        <p:nvSpPr>
          <p:cNvPr id="3" name="Rectangle 2">
            <a:extLst>
              <a:ext uri="{FF2B5EF4-FFF2-40B4-BE49-F238E27FC236}">
                <a16:creationId xmlns:a16="http://schemas.microsoft.com/office/drawing/2014/main" id="{D517074A-DD7D-C07A-19D2-E98D98E045BA}"/>
              </a:ext>
            </a:extLst>
          </p:cNvPr>
          <p:cNvSpPr/>
          <p:nvPr/>
        </p:nvSpPr>
        <p:spPr>
          <a:xfrm>
            <a:off x="2835548" y="4780263"/>
            <a:ext cx="4724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Next LT Pro Demi" panose="020B0704020202020204" pitchFamily="34" charset="0"/>
              </a:rPr>
              <a:t>IT19133614   |   A.D. Amarasinghe   |   22_23-J 83</a:t>
            </a:r>
          </a:p>
        </p:txBody>
      </p:sp>
      <p:sp>
        <p:nvSpPr>
          <p:cNvPr id="5" name="Rectangle 4">
            <a:extLst>
              <a:ext uri="{FF2B5EF4-FFF2-40B4-BE49-F238E27FC236}">
                <a16:creationId xmlns:a16="http://schemas.microsoft.com/office/drawing/2014/main" id="{A9E56FD2-E753-03A4-A03D-38E92BCF45B5}"/>
              </a:ext>
            </a:extLst>
          </p:cNvPr>
          <p:cNvSpPr/>
          <p:nvPr/>
        </p:nvSpPr>
        <p:spPr>
          <a:xfrm>
            <a:off x="8071123" y="4780263"/>
            <a:ext cx="931628"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venir Next LT Pro Demi" panose="020B0704020202020204" pitchFamily="34" charset="0"/>
              </a:rPr>
              <a:t>03/02/2023</a:t>
            </a:r>
          </a:p>
        </p:txBody>
      </p:sp>
    </p:spTree>
    <p:extLst>
      <p:ext uri="{BB962C8B-B14F-4D97-AF65-F5344CB8AC3E}">
        <p14:creationId xmlns:p14="http://schemas.microsoft.com/office/powerpoint/2010/main" val="3440095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977CA-F37A-FAFB-1B38-1251AA0C2D72}"/>
              </a:ext>
            </a:extLst>
          </p:cNvPr>
          <p:cNvSpPr>
            <a:spLocks noGrp="1"/>
          </p:cNvSpPr>
          <p:nvPr>
            <p:ph type="title"/>
          </p:nvPr>
        </p:nvSpPr>
        <p:spPr>
          <a:xfrm flipH="1">
            <a:off x="2087921" y="175260"/>
            <a:ext cx="4968090" cy="748475"/>
          </a:xfrm>
        </p:spPr>
        <p:txBody>
          <a:bodyPr/>
          <a:lstStyle/>
          <a:p>
            <a:r>
              <a:rPr lang="en-US" sz="3500" dirty="0">
                <a:solidFill>
                  <a:schemeClr val="accent3"/>
                </a:solidFill>
              </a:rPr>
              <a:t>Proof Of Work</a:t>
            </a:r>
          </a:p>
        </p:txBody>
      </p:sp>
      <p:pic>
        <p:nvPicPr>
          <p:cNvPr id="21" name="Picture 20">
            <a:extLst>
              <a:ext uri="{FF2B5EF4-FFF2-40B4-BE49-F238E27FC236}">
                <a16:creationId xmlns:a16="http://schemas.microsoft.com/office/drawing/2014/main" id="{23F2549B-EF7F-A09B-7ADB-CAA67FEEB6BF}"/>
              </a:ext>
            </a:extLst>
          </p:cNvPr>
          <p:cNvPicPr>
            <a:picLocks noChangeAspect="1"/>
          </p:cNvPicPr>
          <p:nvPr/>
        </p:nvPicPr>
        <p:blipFill>
          <a:blip r:embed="rId2"/>
          <a:stretch>
            <a:fillRect/>
          </a:stretch>
        </p:blipFill>
        <p:spPr>
          <a:xfrm>
            <a:off x="0" y="4637488"/>
            <a:ext cx="2560542" cy="506012"/>
          </a:xfrm>
          <a:prstGeom prst="rect">
            <a:avLst/>
          </a:prstGeom>
        </p:spPr>
      </p:pic>
      <p:pic>
        <p:nvPicPr>
          <p:cNvPr id="4" name="Picture 3">
            <a:extLst>
              <a:ext uri="{FF2B5EF4-FFF2-40B4-BE49-F238E27FC236}">
                <a16:creationId xmlns:a16="http://schemas.microsoft.com/office/drawing/2014/main" id="{BFA8E27B-062C-2399-7AFA-22B1D72E4787}"/>
              </a:ext>
            </a:extLst>
          </p:cNvPr>
          <p:cNvPicPr>
            <a:picLocks noChangeAspect="1"/>
          </p:cNvPicPr>
          <p:nvPr/>
        </p:nvPicPr>
        <p:blipFill rotWithShape="1">
          <a:blip r:embed="rId3"/>
          <a:srcRect l="14667" t="28889" r="44750" b="24296"/>
          <a:stretch/>
        </p:blipFill>
        <p:spPr>
          <a:xfrm>
            <a:off x="3112958" y="1117806"/>
            <a:ext cx="2685862" cy="3048000"/>
          </a:xfrm>
          <a:prstGeom prst="rect">
            <a:avLst/>
          </a:prstGeom>
        </p:spPr>
      </p:pic>
      <p:pic>
        <p:nvPicPr>
          <p:cNvPr id="7" name="Picture 6">
            <a:extLst>
              <a:ext uri="{FF2B5EF4-FFF2-40B4-BE49-F238E27FC236}">
                <a16:creationId xmlns:a16="http://schemas.microsoft.com/office/drawing/2014/main" id="{471AF86D-AA41-C02D-1592-36C1BDABDAC7}"/>
              </a:ext>
            </a:extLst>
          </p:cNvPr>
          <p:cNvPicPr>
            <a:picLocks noChangeAspect="1"/>
          </p:cNvPicPr>
          <p:nvPr/>
        </p:nvPicPr>
        <p:blipFill rotWithShape="1">
          <a:blip r:embed="rId4"/>
          <a:srcRect l="18583" t="47407" r="45084" b="21481"/>
          <a:stretch/>
        </p:blipFill>
        <p:spPr>
          <a:xfrm>
            <a:off x="5905500" y="1117806"/>
            <a:ext cx="3048000" cy="3048000"/>
          </a:xfrm>
          <a:prstGeom prst="rect">
            <a:avLst/>
          </a:prstGeom>
        </p:spPr>
      </p:pic>
      <p:sp>
        <p:nvSpPr>
          <p:cNvPr id="3" name="Rectangle 2">
            <a:extLst>
              <a:ext uri="{FF2B5EF4-FFF2-40B4-BE49-F238E27FC236}">
                <a16:creationId xmlns:a16="http://schemas.microsoft.com/office/drawing/2014/main" id="{918D68A1-9467-B8DC-72FB-72561B15E95F}"/>
              </a:ext>
            </a:extLst>
          </p:cNvPr>
          <p:cNvSpPr/>
          <p:nvPr/>
        </p:nvSpPr>
        <p:spPr>
          <a:xfrm>
            <a:off x="2835548" y="4780263"/>
            <a:ext cx="4724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Next LT Pro Demi" panose="020B0704020202020204" pitchFamily="34" charset="0"/>
              </a:rPr>
              <a:t>IT19133614   |   A.D. Amarasinghe   |   22_23-J 83</a:t>
            </a:r>
          </a:p>
        </p:txBody>
      </p:sp>
      <p:sp>
        <p:nvSpPr>
          <p:cNvPr id="5" name="Rectangle 4">
            <a:extLst>
              <a:ext uri="{FF2B5EF4-FFF2-40B4-BE49-F238E27FC236}">
                <a16:creationId xmlns:a16="http://schemas.microsoft.com/office/drawing/2014/main" id="{7DBC5E6A-6322-2D4D-E542-F6CECA700C29}"/>
              </a:ext>
            </a:extLst>
          </p:cNvPr>
          <p:cNvSpPr/>
          <p:nvPr/>
        </p:nvSpPr>
        <p:spPr>
          <a:xfrm>
            <a:off x="8071123" y="4780263"/>
            <a:ext cx="931628"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venir Next LT Pro Demi" panose="020B0704020202020204" pitchFamily="34" charset="0"/>
              </a:rPr>
              <a:t>03/02/2023</a:t>
            </a:r>
          </a:p>
        </p:txBody>
      </p:sp>
      <p:pic>
        <p:nvPicPr>
          <p:cNvPr id="6" name="Picture 5">
            <a:extLst>
              <a:ext uri="{FF2B5EF4-FFF2-40B4-BE49-F238E27FC236}">
                <a16:creationId xmlns:a16="http://schemas.microsoft.com/office/drawing/2014/main" id="{B82CFDAB-B2F2-CC0D-6B8B-7CFF4E03227C}"/>
              </a:ext>
            </a:extLst>
          </p:cNvPr>
          <p:cNvPicPr>
            <a:picLocks noChangeAspect="1"/>
          </p:cNvPicPr>
          <p:nvPr/>
        </p:nvPicPr>
        <p:blipFill rotWithShape="1">
          <a:blip r:embed="rId5"/>
          <a:srcRect l="11499" t="29334" r="33250" b="8296"/>
          <a:stretch/>
        </p:blipFill>
        <p:spPr>
          <a:xfrm>
            <a:off x="141274" y="1117805"/>
            <a:ext cx="2849764" cy="3048000"/>
          </a:xfrm>
          <a:prstGeom prst="rect">
            <a:avLst/>
          </a:prstGeom>
        </p:spPr>
      </p:pic>
    </p:spTree>
    <p:extLst>
      <p:ext uri="{BB962C8B-B14F-4D97-AF65-F5344CB8AC3E}">
        <p14:creationId xmlns:p14="http://schemas.microsoft.com/office/powerpoint/2010/main" val="7182955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977CA-F37A-FAFB-1B38-1251AA0C2D72}"/>
              </a:ext>
            </a:extLst>
          </p:cNvPr>
          <p:cNvSpPr>
            <a:spLocks noGrp="1"/>
          </p:cNvSpPr>
          <p:nvPr>
            <p:ph type="title"/>
          </p:nvPr>
        </p:nvSpPr>
        <p:spPr>
          <a:xfrm flipH="1">
            <a:off x="2087921" y="175260"/>
            <a:ext cx="4968090" cy="748475"/>
          </a:xfrm>
        </p:spPr>
        <p:txBody>
          <a:bodyPr/>
          <a:lstStyle/>
          <a:p>
            <a:r>
              <a:rPr lang="en-US" sz="3500" dirty="0">
                <a:solidFill>
                  <a:schemeClr val="accent3"/>
                </a:solidFill>
              </a:rPr>
              <a:t>Proof Of Work</a:t>
            </a:r>
          </a:p>
        </p:txBody>
      </p:sp>
      <p:pic>
        <p:nvPicPr>
          <p:cNvPr id="21" name="Picture 20">
            <a:extLst>
              <a:ext uri="{FF2B5EF4-FFF2-40B4-BE49-F238E27FC236}">
                <a16:creationId xmlns:a16="http://schemas.microsoft.com/office/drawing/2014/main" id="{23F2549B-EF7F-A09B-7ADB-CAA67FEEB6BF}"/>
              </a:ext>
            </a:extLst>
          </p:cNvPr>
          <p:cNvPicPr>
            <a:picLocks noChangeAspect="1"/>
          </p:cNvPicPr>
          <p:nvPr/>
        </p:nvPicPr>
        <p:blipFill>
          <a:blip r:embed="rId2"/>
          <a:stretch>
            <a:fillRect/>
          </a:stretch>
        </p:blipFill>
        <p:spPr>
          <a:xfrm>
            <a:off x="0" y="4637488"/>
            <a:ext cx="2560542" cy="506012"/>
          </a:xfrm>
          <a:prstGeom prst="rect">
            <a:avLst/>
          </a:prstGeom>
        </p:spPr>
      </p:pic>
      <p:sp>
        <p:nvSpPr>
          <p:cNvPr id="3" name="Rectangle 2">
            <a:extLst>
              <a:ext uri="{FF2B5EF4-FFF2-40B4-BE49-F238E27FC236}">
                <a16:creationId xmlns:a16="http://schemas.microsoft.com/office/drawing/2014/main" id="{918D68A1-9467-B8DC-72FB-72561B15E95F}"/>
              </a:ext>
            </a:extLst>
          </p:cNvPr>
          <p:cNvSpPr/>
          <p:nvPr/>
        </p:nvSpPr>
        <p:spPr>
          <a:xfrm>
            <a:off x="2835548" y="4780263"/>
            <a:ext cx="4724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Next LT Pro Demi" panose="020B0704020202020204" pitchFamily="34" charset="0"/>
              </a:rPr>
              <a:t>IT19133614   |   A.D. Amarasinghe   |   22_23-J 83</a:t>
            </a:r>
          </a:p>
        </p:txBody>
      </p:sp>
      <p:sp>
        <p:nvSpPr>
          <p:cNvPr id="5" name="Rectangle 4">
            <a:extLst>
              <a:ext uri="{FF2B5EF4-FFF2-40B4-BE49-F238E27FC236}">
                <a16:creationId xmlns:a16="http://schemas.microsoft.com/office/drawing/2014/main" id="{7DBC5E6A-6322-2D4D-E542-F6CECA700C29}"/>
              </a:ext>
            </a:extLst>
          </p:cNvPr>
          <p:cNvSpPr/>
          <p:nvPr/>
        </p:nvSpPr>
        <p:spPr>
          <a:xfrm>
            <a:off x="8071123" y="4780263"/>
            <a:ext cx="931628"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venir Next LT Pro Demi" panose="020B0704020202020204" pitchFamily="34" charset="0"/>
              </a:rPr>
              <a:t>03/02/2023</a:t>
            </a:r>
          </a:p>
        </p:txBody>
      </p:sp>
      <p:pic>
        <p:nvPicPr>
          <p:cNvPr id="8" name="Picture 7">
            <a:extLst>
              <a:ext uri="{FF2B5EF4-FFF2-40B4-BE49-F238E27FC236}">
                <a16:creationId xmlns:a16="http://schemas.microsoft.com/office/drawing/2014/main" id="{48CB9604-2D48-0352-DC69-1D19337EFBDD}"/>
              </a:ext>
            </a:extLst>
          </p:cNvPr>
          <p:cNvPicPr>
            <a:picLocks noChangeAspect="1"/>
          </p:cNvPicPr>
          <p:nvPr/>
        </p:nvPicPr>
        <p:blipFill rotWithShape="1">
          <a:blip r:embed="rId3"/>
          <a:srcRect l="584" t="8444" r="18750" b="9838"/>
          <a:stretch/>
        </p:blipFill>
        <p:spPr>
          <a:xfrm>
            <a:off x="508457" y="1030414"/>
            <a:ext cx="3889488" cy="2848165"/>
          </a:xfrm>
          <a:prstGeom prst="rect">
            <a:avLst/>
          </a:prstGeom>
        </p:spPr>
      </p:pic>
      <p:pic>
        <p:nvPicPr>
          <p:cNvPr id="10" name="Picture 9">
            <a:extLst>
              <a:ext uri="{FF2B5EF4-FFF2-40B4-BE49-F238E27FC236}">
                <a16:creationId xmlns:a16="http://schemas.microsoft.com/office/drawing/2014/main" id="{2299C290-9B87-4E6C-11CF-53FDB34CF82E}"/>
              </a:ext>
            </a:extLst>
          </p:cNvPr>
          <p:cNvPicPr>
            <a:picLocks noChangeAspect="1"/>
          </p:cNvPicPr>
          <p:nvPr/>
        </p:nvPicPr>
        <p:blipFill rotWithShape="1">
          <a:blip r:embed="rId4"/>
          <a:srcRect t="8109" b="9838"/>
          <a:stretch/>
        </p:blipFill>
        <p:spPr>
          <a:xfrm>
            <a:off x="4746057" y="1030414"/>
            <a:ext cx="3986463" cy="2848165"/>
          </a:xfrm>
          <a:prstGeom prst="rect">
            <a:avLst/>
          </a:prstGeom>
        </p:spPr>
      </p:pic>
    </p:spTree>
    <p:extLst>
      <p:ext uri="{BB962C8B-B14F-4D97-AF65-F5344CB8AC3E}">
        <p14:creationId xmlns:p14="http://schemas.microsoft.com/office/powerpoint/2010/main" val="36442074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BA0E9-FE61-4406-332C-8D24494AE2B0}"/>
              </a:ext>
            </a:extLst>
          </p:cNvPr>
          <p:cNvSpPr>
            <a:spLocks noGrp="1"/>
          </p:cNvSpPr>
          <p:nvPr>
            <p:ph type="title"/>
          </p:nvPr>
        </p:nvSpPr>
        <p:spPr>
          <a:xfrm>
            <a:off x="954254" y="191603"/>
            <a:ext cx="7235492" cy="647700"/>
          </a:xfrm>
        </p:spPr>
        <p:txBody>
          <a:bodyPr/>
          <a:lstStyle/>
          <a:p>
            <a:r>
              <a:rPr lang="en-US" sz="3500" dirty="0">
                <a:solidFill>
                  <a:schemeClr val="accent3"/>
                </a:solidFill>
              </a:rPr>
              <a:t>Next Expected Progress 100%</a:t>
            </a:r>
          </a:p>
        </p:txBody>
      </p:sp>
      <p:sp>
        <p:nvSpPr>
          <p:cNvPr id="4" name="Google Shape;4226;p39">
            <a:extLst>
              <a:ext uri="{FF2B5EF4-FFF2-40B4-BE49-F238E27FC236}">
                <a16:creationId xmlns:a16="http://schemas.microsoft.com/office/drawing/2014/main" id="{53BF8E16-508A-8853-582D-87309CC93EF4}"/>
              </a:ext>
            </a:extLst>
          </p:cNvPr>
          <p:cNvSpPr txBox="1">
            <a:spLocks/>
          </p:cNvSpPr>
          <p:nvPr/>
        </p:nvSpPr>
        <p:spPr>
          <a:xfrm>
            <a:off x="566615" y="1532365"/>
            <a:ext cx="8010769" cy="18018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6"/>
              </a:buClr>
              <a:buSzPts val="2500"/>
              <a:buFont typeface="Barlow Condensed Light"/>
              <a:buNone/>
              <a:defRPr sz="2800" b="0" i="0" u="none" strike="noStrike" cap="none">
                <a:solidFill>
                  <a:schemeClr val="accent6"/>
                </a:solidFill>
                <a:latin typeface="Barlow Condensed Light"/>
                <a:ea typeface="Barlow Condensed Light"/>
                <a:cs typeface="Barlow Condensed Light"/>
                <a:sym typeface="Barlow Condensed Light"/>
              </a:defRPr>
            </a:lvl1pPr>
            <a:lvl2pPr marL="914400" marR="0" lvl="1"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2pPr>
            <a:lvl3pPr marL="1371600" marR="0" lvl="2"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3pPr>
            <a:lvl4pPr marL="1828800" marR="0" lvl="3"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4pPr>
            <a:lvl5pPr marL="2286000" marR="0" lvl="4"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5pPr>
            <a:lvl6pPr marL="2743200" marR="0" lvl="5"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6pPr>
            <a:lvl7pPr marL="3200400" marR="0" lvl="6"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7pPr>
            <a:lvl8pPr marL="3657600" marR="0" lvl="7"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8pPr>
            <a:lvl9pPr marL="4114800" marR="0" lvl="8"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9pPr>
          </a:lstStyle>
          <a:p>
            <a:pPr marL="285750" indent="-285750" algn="just">
              <a:lnSpc>
                <a:spcPct val="150000"/>
              </a:lnSpc>
              <a:buFont typeface="Wingdings" panose="05000000000000000000" pitchFamily="2" charset="2"/>
              <a:buChar char="Ø"/>
            </a:pPr>
            <a:r>
              <a:rPr lang="en-US" sz="1800" dirty="0">
                <a:latin typeface="Avenir Next LT Pro Demi" panose="020B0704020202020204" pitchFamily="34" charset="0"/>
              </a:rPr>
              <a:t>Implement the android mobile application to properly work the text to speech function of the implemented chatbot.</a:t>
            </a:r>
          </a:p>
          <a:p>
            <a:pPr marL="285750" indent="-285750" algn="just">
              <a:lnSpc>
                <a:spcPct val="150000"/>
              </a:lnSpc>
              <a:buFont typeface="Wingdings" panose="05000000000000000000" pitchFamily="2" charset="2"/>
              <a:buChar char="Ø"/>
            </a:pPr>
            <a:r>
              <a:rPr lang="en-US" sz="1800" dirty="0">
                <a:latin typeface="Avenir Next LT Pro Demi" panose="020B0704020202020204" pitchFamily="34" charset="0"/>
              </a:rPr>
              <a:t>Implement the outdoor navigation function with the AI assistant’s support using GPS based map.</a:t>
            </a:r>
          </a:p>
          <a:p>
            <a:pPr marL="285750" indent="-285750" algn="just">
              <a:lnSpc>
                <a:spcPct val="150000"/>
              </a:lnSpc>
              <a:buFont typeface="Wingdings" panose="05000000000000000000" pitchFamily="2" charset="2"/>
              <a:buChar char="Ø"/>
            </a:pPr>
            <a:r>
              <a:rPr lang="en-US" sz="1800" dirty="0">
                <a:latin typeface="Avenir Next LT Pro Demi" panose="020B0704020202020204" pitchFamily="34" charset="0"/>
              </a:rPr>
              <a:t>Implement the connectivity between the chatbot and object detection function to work the indoor navigation functionality.</a:t>
            </a:r>
          </a:p>
        </p:txBody>
      </p:sp>
      <p:pic>
        <p:nvPicPr>
          <p:cNvPr id="8" name="Picture 7">
            <a:extLst>
              <a:ext uri="{FF2B5EF4-FFF2-40B4-BE49-F238E27FC236}">
                <a16:creationId xmlns:a16="http://schemas.microsoft.com/office/drawing/2014/main" id="{4FF0D861-8181-5AE8-3D1D-CEB1D16F7A6B}"/>
              </a:ext>
            </a:extLst>
          </p:cNvPr>
          <p:cNvPicPr>
            <a:picLocks noChangeAspect="1"/>
          </p:cNvPicPr>
          <p:nvPr/>
        </p:nvPicPr>
        <p:blipFill>
          <a:blip r:embed="rId2"/>
          <a:stretch>
            <a:fillRect/>
          </a:stretch>
        </p:blipFill>
        <p:spPr>
          <a:xfrm>
            <a:off x="0" y="4628046"/>
            <a:ext cx="2560542" cy="506012"/>
          </a:xfrm>
          <a:prstGeom prst="rect">
            <a:avLst/>
          </a:prstGeom>
        </p:spPr>
      </p:pic>
      <p:pic>
        <p:nvPicPr>
          <p:cNvPr id="3" name="Picture 2">
            <a:extLst>
              <a:ext uri="{FF2B5EF4-FFF2-40B4-BE49-F238E27FC236}">
                <a16:creationId xmlns:a16="http://schemas.microsoft.com/office/drawing/2014/main" id="{37AF4C1D-97E6-0DC5-22F5-C2A20A3F64BC}"/>
              </a:ext>
            </a:extLst>
          </p:cNvPr>
          <p:cNvPicPr>
            <a:picLocks noChangeAspect="1"/>
          </p:cNvPicPr>
          <p:nvPr/>
        </p:nvPicPr>
        <p:blipFill>
          <a:blip r:embed="rId3"/>
          <a:stretch>
            <a:fillRect/>
          </a:stretch>
        </p:blipFill>
        <p:spPr>
          <a:xfrm rot="20292329">
            <a:off x="4873622" y="3045602"/>
            <a:ext cx="1657792" cy="1657792"/>
          </a:xfrm>
          <a:prstGeom prst="rect">
            <a:avLst/>
          </a:prstGeom>
        </p:spPr>
      </p:pic>
      <p:pic>
        <p:nvPicPr>
          <p:cNvPr id="5" name="Picture 4">
            <a:extLst>
              <a:ext uri="{FF2B5EF4-FFF2-40B4-BE49-F238E27FC236}">
                <a16:creationId xmlns:a16="http://schemas.microsoft.com/office/drawing/2014/main" id="{4BA23417-56A3-8FCD-FD80-DC2F20A5BA51}"/>
              </a:ext>
            </a:extLst>
          </p:cNvPr>
          <p:cNvPicPr>
            <a:picLocks noChangeAspect="1"/>
          </p:cNvPicPr>
          <p:nvPr/>
        </p:nvPicPr>
        <p:blipFill>
          <a:blip r:embed="rId4"/>
          <a:stretch>
            <a:fillRect/>
          </a:stretch>
        </p:blipFill>
        <p:spPr>
          <a:xfrm>
            <a:off x="6078451" y="3714920"/>
            <a:ext cx="1422603" cy="998329"/>
          </a:xfrm>
          <a:prstGeom prst="rect">
            <a:avLst/>
          </a:prstGeom>
        </p:spPr>
      </p:pic>
      <p:sp>
        <p:nvSpPr>
          <p:cNvPr id="6" name="Rectangle 5">
            <a:extLst>
              <a:ext uri="{FF2B5EF4-FFF2-40B4-BE49-F238E27FC236}">
                <a16:creationId xmlns:a16="http://schemas.microsoft.com/office/drawing/2014/main" id="{3AAF3344-5929-3B07-236F-F6A8837B40D0}"/>
              </a:ext>
            </a:extLst>
          </p:cNvPr>
          <p:cNvSpPr/>
          <p:nvPr/>
        </p:nvSpPr>
        <p:spPr>
          <a:xfrm>
            <a:off x="2835548" y="4780263"/>
            <a:ext cx="4724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Next LT Pro Demi" panose="020B0704020202020204" pitchFamily="34" charset="0"/>
              </a:rPr>
              <a:t>IT19133614   |   A.D. Amarasinghe   |   22_23-J 83</a:t>
            </a:r>
          </a:p>
        </p:txBody>
      </p:sp>
      <p:sp>
        <p:nvSpPr>
          <p:cNvPr id="7" name="Rectangle 6">
            <a:extLst>
              <a:ext uri="{FF2B5EF4-FFF2-40B4-BE49-F238E27FC236}">
                <a16:creationId xmlns:a16="http://schemas.microsoft.com/office/drawing/2014/main" id="{5B286826-40F6-E12D-3DD5-22FBA3C1FF89}"/>
              </a:ext>
            </a:extLst>
          </p:cNvPr>
          <p:cNvSpPr/>
          <p:nvPr/>
        </p:nvSpPr>
        <p:spPr>
          <a:xfrm>
            <a:off x="8071123" y="4780263"/>
            <a:ext cx="931628"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venir Next LT Pro Demi" panose="020B0704020202020204" pitchFamily="34" charset="0"/>
              </a:rPr>
              <a:t>03/02/2023</a:t>
            </a:r>
          </a:p>
        </p:txBody>
      </p:sp>
    </p:spTree>
    <p:extLst>
      <p:ext uri="{BB962C8B-B14F-4D97-AF65-F5344CB8AC3E}">
        <p14:creationId xmlns:p14="http://schemas.microsoft.com/office/powerpoint/2010/main" val="40605960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F9BCA5A-B48E-08A0-5830-C989A01D8B4B}"/>
              </a:ext>
            </a:extLst>
          </p:cNvPr>
          <p:cNvSpPr>
            <a:spLocks noGrp="1"/>
          </p:cNvSpPr>
          <p:nvPr>
            <p:ph type="title" idx="8"/>
          </p:nvPr>
        </p:nvSpPr>
        <p:spPr>
          <a:xfrm>
            <a:off x="720000" y="0"/>
            <a:ext cx="7704000" cy="891900"/>
          </a:xfrm>
        </p:spPr>
        <p:txBody>
          <a:bodyPr/>
          <a:lstStyle/>
          <a:p>
            <a:r>
              <a:rPr lang="en-US" dirty="0">
                <a:solidFill>
                  <a:schemeClr val="accent3"/>
                </a:solidFill>
              </a:rPr>
              <a:t>Risk Mitigation</a:t>
            </a:r>
          </a:p>
        </p:txBody>
      </p:sp>
      <p:sp>
        <p:nvSpPr>
          <p:cNvPr id="11" name="Google Shape;4226;p39">
            <a:extLst>
              <a:ext uri="{FF2B5EF4-FFF2-40B4-BE49-F238E27FC236}">
                <a16:creationId xmlns:a16="http://schemas.microsoft.com/office/drawing/2014/main" id="{D24C78B3-244D-39B5-B0E7-A4D47F71AFF2}"/>
              </a:ext>
            </a:extLst>
          </p:cNvPr>
          <p:cNvSpPr txBox="1">
            <a:spLocks/>
          </p:cNvSpPr>
          <p:nvPr/>
        </p:nvSpPr>
        <p:spPr>
          <a:xfrm>
            <a:off x="566614" y="815340"/>
            <a:ext cx="7857385" cy="312046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6"/>
              </a:buClr>
              <a:buSzPts val="2500"/>
              <a:buFont typeface="Barlow Condensed Light"/>
              <a:buNone/>
              <a:defRPr sz="2800" b="0" i="0" u="none" strike="noStrike" cap="none">
                <a:solidFill>
                  <a:schemeClr val="accent6"/>
                </a:solidFill>
                <a:latin typeface="Barlow Condensed Light"/>
                <a:ea typeface="Barlow Condensed Light"/>
                <a:cs typeface="Barlow Condensed Light"/>
                <a:sym typeface="Barlow Condensed Light"/>
              </a:defRPr>
            </a:lvl1pPr>
            <a:lvl2pPr marL="914400" marR="0" lvl="1"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2pPr>
            <a:lvl3pPr marL="1371600" marR="0" lvl="2"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3pPr>
            <a:lvl4pPr marL="1828800" marR="0" lvl="3"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4pPr>
            <a:lvl5pPr marL="2286000" marR="0" lvl="4"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5pPr>
            <a:lvl6pPr marL="2743200" marR="0" lvl="5"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6pPr>
            <a:lvl7pPr marL="3200400" marR="0" lvl="6"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7pPr>
            <a:lvl8pPr marL="3657600" marR="0" lvl="7"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8pPr>
            <a:lvl9pPr marL="4114800" marR="0" lvl="8"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9pPr>
          </a:lstStyle>
          <a:p>
            <a:pPr marL="285750" indent="-285750" algn="just">
              <a:lnSpc>
                <a:spcPct val="150000"/>
              </a:lnSpc>
              <a:buFont typeface="Arial" panose="020B0604020202020204" pitchFamily="34" charset="0"/>
              <a:buChar char="•"/>
            </a:pPr>
            <a:r>
              <a:rPr lang="en-US" sz="1800" dirty="0">
                <a:latin typeface="Avenir Next LT Pro Demi" panose="020B0704020202020204" pitchFamily="34" charset="0"/>
              </a:rPr>
              <a:t>Indoor navigation is impossible to do practically because of the signal block, and weakness in indoor areas.</a:t>
            </a:r>
          </a:p>
          <a:p>
            <a:pPr marL="285750" indent="-285750" algn="just">
              <a:lnSpc>
                <a:spcPct val="150000"/>
              </a:lnSpc>
              <a:buFont typeface="Arial" panose="020B0604020202020204" pitchFamily="34" charset="0"/>
              <a:buChar char="•"/>
            </a:pPr>
            <a:r>
              <a:rPr lang="en-US" sz="1800" dirty="0">
                <a:latin typeface="Avenir Next LT Pro Demi" panose="020B0704020202020204" pitchFamily="34" charset="0"/>
              </a:rPr>
              <a:t>And, without entering a floor plan or a blueprint to the system, an application can’t navigate the user to a destination.</a:t>
            </a:r>
          </a:p>
          <a:p>
            <a:pPr marL="285750" indent="-285750" algn="just">
              <a:lnSpc>
                <a:spcPct val="150000"/>
              </a:lnSpc>
              <a:buFont typeface="Arial" panose="020B0604020202020204" pitchFamily="34" charset="0"/>
              <a:buChar char="•"/>
            </a:pPr>
            <a:r>
              <a:rPr lang="en-US" sz="1800" dirty="0">
                <a:latin typeface="Avenir Next LT Pro Demi" panose="020B0704020202020204" pitchFamily="34" charset="0"/>
              </a:rPr>
              <a:t>Augmented Reality based options give a partial solution, but it is useless to a blind person because he can’t see the directions displaying in the screen.</a:t>
            </a:r>
          </a:p>
        </p:txBody>
      </p:sp>
      <p:pic>
        <p:nvPicPr>
          <p:cNvPr id="2" name="Picture 1">
            <a:extLst>
              <a:ext uri="{FF2B5EF4-FFF2-40B4-BE49-F238E27FC236}">
                <a16:creationId xmlns:a16="http://schemas.microsoft.com/office/drawing/2014/main" id="{A7FDA700-292B-686D-99DC-84016F45AC57}"/>
              </a:ext>
            </a:extLst>
          </p:cNvPr>
          <p:cNvPicPr>
            <a:picLocks noChangeAspect="1"/>
          </p:cNvPicPr>
          <p:nvPr/>
        </p:nvPicPr>
        <p:blipFill>
          <a:blip r:embed="rId2"/>
          <a:stretch>
            <a:fillRect/>
          </a:stretch>
        </p:blipFill>
        <p:spPr>
          <a:xfrm>
            <a:off x="0" y="4628046"/>
            <a:ext cx="2560542" cy="506012"/>
          </a:xfrm>
          <a:prstGeom prst="rect">
            <a:avLst/>
          </a:prstGeom>
        </p:spPr>
      </p:pic>
      <p:pic>
        <p:nvPicPr>
          <p:cNvPr id="4" name="Picture 3">
            <a:extLst>
              <a:ext uri="{FF2B5EF4-FFF2-40B4-BE49-F238E27FC236}">
                <a16:creationId xmlns:a16="http://schemas.microsoft.com/office/drawing/2014/main" id="{A8572EE1-ADBB-3C23-84E1-C639D2659313}"/>
              </a:ext>
            </a:extLst>
          </p:cNvPr>
          <p:cNvPicPr>
            <a:picLocks noChangeAspect="1"/>
          </p:cNvPicPr>
          <p:nvPr/>
        </p:nvPicPr>
        <p:blipFill>
          <a:blip r:embed="rId3"/>
          <a:stretch>
            <a:fillRect/>
          </a:stretch>
        </p:blipFill>
        <p:spPr>
          <a:xfrm rot="18582961">
            <a:off x="6600396" y="3618697"/>
            <a:ext cx="1109568" cy="938865"/>
          </a:xfrm>
          <a:prstGeom prst="rect">
            <a:avLst/>
          </a:prstGeom>
        </p:spPr>
      </p:pic>
      <p:sp>
        <p:nvSpPr>
          <p:cNvPr id="3" name="Rectangle 2">
            <a:extLst>
              <a:ext uri="{FF2B5EF4-FFF2-40B4-BE49-F238E27FC236}">
                <a16:creationId xmlns:a16="http://schemas.microsoft.com/office/drawing/2014/main" id="{EE7723E2-A973-2A56-9BCC-6C7A7E18829B}"/>
              </a:ext>
            </a:extLst>
          </p:cNvPr>
          <p:cNvSpPr/>
          <p:nvPr/>
        </p:nvSpPr>
        <p:spPr>
          <a:xfrm>
            <a:off x="2835548" y="4780263"/>
            <a:ext cx="4724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Next LT Pro Demi" panose="020B0704020202020204" pitchFamily="34" charset="0"/>
              </a:rPr>
              <a:t>IT19133614   |   A.D. Amarasinghe   |   22_23-J 83</a:t>
            </a:r>
          </a:p>
        </p:txBody>
      </p:sp>
      <p:sp>
        <p:nvSpPr>
          <p:cNvPr id="5" name="Rectangle 4">
            <a:extLst>
              <a:ext uri="{FF2B5EF4-FFF2-40B4-BE49-F238E27FC236}">
                <a16:creationId xmlns:a16="http://schemas.microsoft.com/office/drawing/2014/main" id="{821B1CAA-69F3-DD1E-B550-F7E16FA82EFF}"/>
              </a:ext>
            </a:extLst>
          </p:cNvPr>
          <p:cNvSpPr/>
          <p:nvPr/>
        </p:nvSpPr>
        <p:spPr>
          <a:xfrm>
            <a:off x="8071123" y="4780263"/>
            <a:ext cx="931628"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venir Next LT Pro Demi" panose="020B0704020202020204" pitchFamily="34" charset="0"/>
              </a:rPr>
              <a:t>03/02/2023</a:t>
            </a:r>
          </a:p>
        </p:txBody>
      </p:sp>
    </p:spTree>
    <p:extLst>
      <p:ext uri="{BB962C8B-B14F-4D97-AF65-F5344CB8AC3E}">
        <p14:creationId xmlns:p14="http://schemas.microsoft.com/office/powerpoint/2010/main" val="1859548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7FD1FC"/>
            </a:gs>
            <a:gs pos="100000">
              <a:srgbClr val="310058"/>
            </a:gs>
          </a:gsLst>
          <a:lin ang="16200038" scaled="0"/>
        </a:gradFill>
        <a:effectLst/>
      </p:bgPr>
    </p:bg>
    <p:spTree>
      <p:nvGrpSpPr>
        <p:cNvPr id="1" name="Shape 4230"/>
        <p:cNvGrpSpPr/>
        <p:nvPr/>
      </p:nvGrpSpPr>
      <p:grpSpPr>
        <a:xfrm>
          <a:off x="0" y="0"/>
          <a:ext cx="0" cy="0"/>
          <a:chOff x="0" y="0"/>
          <a:chExt cx="0" cy="0"/>
        </a:xfrm>
      </p:grpSpPr>
      <p:sp>
        <p:nvSpPr>
          <p:cNvPr id="4234" name="Google Shape;4234;p40"/>
          <p:cNvSpPr txBox="1">
            <a:spLocks noGrp="1"/>
          </p:cNvSpPr>
          <p:nvPr>
            <p:ph type="title"/>
          </p:nvPr>
        </p:nvSpPr>
        <p:spPr>
          <a:xfrm>
            <a:off x="661023" y="1860228"/>
            <a:ext cx="3105722"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Main Objective</a:t>
            </a:r>
            <a:endParaRPr dirty="0">
              <a:solidFill>
                <a:schemeClr val="accent3"/>
              </a:solidFill>
            </a:endParaRPr>
          </a:p>
        </p:txBody>
      </p:sp>
      <p:sp>
        <p:nvSpPr>
          <p:cNvPr id="4245" name="Google Shape;4245;p40"/>
          <p:cNvSpPr txBox="1">
            <a:spLocks noGrp="1"/>
          </p:cNvSpPr>
          <p:nvPr>
            <p:ph type="title" idx="2"/>
          </p:nvPr>
        </p:nvSpPr>
        <p:spPr>
          <a:xfrm>
            <a:off x="2801561" y="10826"/>
            <a:ext cx="3428254" cy="89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solidFill>
                  <a:schemeClr val="accent3"/>
                </a:solidFill>
              </a:rPr>
              <a:t>Objectives</a:t>
            </a:r>
            <a:endParaRPr sz="3500" dirty="0">
              <a:solidFill>
                <a:schemeClr val="accent3"/>
              </a:solidFill>
            </a:endParaRPr>
          </a:p>
        </p:txBody>
      </p:sp>
      <p:sp>
        <p:nvSpPr>
          <p:cNvPr id="29" name="Google Shape;4226;p39">
            <a:extLst>
              <a:ext uri="{FF2B5EF4-FFF2-40B4-BE49-F238E27FC236}">
                <a16:creationId xmlns:a16="http://schemas.microsoft.com/office/drawing/2014/main" id="{8DEEF227-8401-03A7-78D9-EF03F7A35C3F}"/>
              </a:ext>
            </a:extLst>
          </p:cNvPr>
          <p:cNvSpPr txBox="1">
            <a:spLocks/>
          </p:cNvSpPr>
          <p:nvPr/>
        </p:nvSpPr>
        <p:spPr>
          <a:xfrm>
            <a:off x="661023" y="2352084"/>
            <a:ext cx="8094357" cy="15046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6"/>
              </a:buClr>
              <a:buSzPts val="1400"/>
              <a:buFont typeface="Barlow Condensed Light"/>
              <a:buNone/>
              <a:defRPr sz="1500" b="0" i="0" u="none" strike="noStrike" cap="none">
                <a:solidFill>
                  <a:schemeClr val="accent6"/>
                </a:solidFill>
                <a:latin typeface="Barlow Condensed Light"/>
                <a:ea typeface="Barlow Condensed Light"/>
                <a:cs typeface="Barlow Condensed Light"/>
                <a:sym typeface="Barlow Condensed Light"/>
              </a:defRPr>
            </a:lvl1pPr>
            <a:lvl2pPr marL="914400" marR="0" lvl="1"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2pPr>
            <a:lvl3pPr marL="1371600" marR="0" lvl="2"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3pPr>
            <a:lvl4pPr marL="1828800" marR="0" lvl="3"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4pPr>
            <a:lvl5pPr marL="2286000" marR="0" lvl="4"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5pPr>
            <a:lvl6pPr marL="2743200" marR="0" lvl="5"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6pPr>
            <a:lvl7pPr marL="3200400" marR="0" lvl="6"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7pPr>
            <a:lvl8pPr marL="3657600" marR="0" lvl="7"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8pPr>
            <a:lvl9pPr marL="4114800" marR="0" lvl="8"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9pPr>
          </a:lstStyle>
          <a:p>
            <a:pPr marL="0" indent="0" algn="just"/>
            <a:r>
              <a:rPr lang="en-US" sz="1800" dirty="0">
                <a:latin typeface="Avenir Next LT Pro Demi" panose="020B0704020202020204" pitchFamily="34" charset="0"/>
              </a:rPr>
              <a:t>Implement an application that can guide and assist blind people and visually troubled individuals. They can have support in which areas they have difficulties. Their difficulties can be overcome by this system which is fully automated with a built-in voice assistant and utilities that can support each of these said groups.</a:t>
            </a:r>
          </a:p>
        </p:txBody>
      </p:sp>
      <p:pic>
        <p:nvPicPr>
          <p:cNvPr id="44" name="Picture 43">
            <a:extLst>
              <a:ext uri="{FF2B5EF4-FFF2-40B4-BE49-F238E27FC236}">
                <a16:creationId xmlns:a16="http://schemas.microsoft.com/office/drawing/2014/main" id="{BFD7BA2C-9655-3707-7BAB-E615DCC8DC33}"/>
              </a:ext>
            </a:extLst>
          </p:cNvPr>
          <p:cNvPicPr>
            <a:picLocks noChangeAspect="1"/>
          </p:cNvPicPr>
          <p:nvPr/>
        </p:nvPicPr>
        <p:blipFill>
          <a:blip r:embed="rId3"/>
          <a:stretch>
            <a:fillRect/>
          </a:stretch>
        </p:blipFill>
        <p:spPr>
          <a:xfrm>
            <a:off x="6727503" y="237275"/>
            <a:ext cx="640135" cy="634039"/>
          </a:xfrm>
          <a:prstGeom prst="rect">
            <a:avLst/>
          </a:prstGeom>
        </p:spPr>
      </p:pic>
      <p:pic>
        <p:nvPicPr>
          <p:cNvPr id="46" name="Picture 45">
            <a:extLst>
              <a:ext uri="{FF2B5EF4-FFF2-40B4-BE49-F238E27FC236}">
                <a16:creationId xmlns:a16="http://schemas.microsoft.com/office/drawing/2014/main" id="{E97C98B7-10FF-84AD-1A39-CAA081B3F334}"/>
              </a:ext>
            </a:extLst>
          </p:cNvPr>
          <p:cNvPicPr>
            <a:picLocks noChangeAspect="1"/>
          </p:cNvPicPr>
          <p:nvPr/>
        </p:nvPicPr>
        <p:blipFill>
          <a:blip r:embed="rId4"/>
          <a:stretch>
            <a:fillRect/>
          </a:stretch>
        </p:blipFill>
        <p:spPr>
          <a:xfrm rot="1860697">
            <a:off x="7379505" y="673502"/>
            <a:ext cx="1103472" cy="944962"/>
          </a:xfrm>
          <a:prstGeom prst="rect">
            <a:avLst/>
          </a:prstGeom>
        </p:spPr>
      </p:pic>
      <p:pic>
        <p:nvPicPr>
          <p:cNvPr id="47" name="Picture 46">
            <a:extLst>
              <a:ext uri="{FF2B5EF4-FFF2-40B4-BE49-F238E27FC236}">
                <a16:creationId xmlns:a16="http://schemas.microsoft.com/office/drawing/2014/main" id="{78C2A988-EE44-1CCD-42CF-3A41A8D42B22}"/>
              </a:ext>
            </a:extLst>
          </p:cNvPr>
          <p:cNvPicPr>
            <a:picLocks noChangeAspect="1"/>
          </p:cNvPicPr>
          <p:nvPr/>
        </p:nvPicPr>
        <p:blipFill>
          <a:blip r:embed="rId5"/>
          <a:stretch>
            <a:fillRect/>
          </a:stretch>
        </p:blipFill>
        <p:spPr>
          <a:xfrm>
            <a:off x="6229815" y="1016931"/>
            <a:ext cx="1048603" cy="938865"/>
          </a:xfrm>
          <a:prstGeom prst="rect">
            <a:avLst/>
          </a:prstGeom>
        </p:spPr>
      </p:pic>
      <p:pic>
        <p:nvPicPr>
          <p:cNvPr id="48" name="Picture 47">
            <a:extLst>
              <a:ext uri="{FF2B5EF4-FFF2-40B4-BE49-F238E27FC236}">
                <a16:creationId xmlns:a16="http://schemas.microsoft.com/office/drawing/2014/main" id="{1D54AFD6-09B3-A865-8002-C99833FB899B}"/>
              </a:ext>
            </a:extLst>
          </p:cNvPr>
          <p:cNvPicPr>
            <a:picLocks noChangeAspect="1"/>
          </p:cNvPicPr>
          <p:nvPr/>
        </p:nvPicPr>
        <p:blipFill>
          <a:blip r:embed="rId6"/>
          <a:stretch>
            <a:fillRect/>
          </a:stretch>
        </p:blipFill>
        <p:spPr>
          <a:xfrm>
            <a:off x="0" y="4628046"/>
            <a:ext cx="2560542" cy="506012"/>
          </a:xfrm>
          <a:prstGeom prst="rect">
            <a:avLst/>
          </a:prstGeom>
        </p:spPr>
      </p:pic>
      <p:sp>
        <p:nvSpPr>
          <p:cNvPr id="2" name="Rectangle 1">
            <a:extLst>
              <a:ext uri="{FF2B5EF4-FFF2-40B4-BE49-F238E27FC236}">
                <a16:creationId xmlns:a16="http://schemas.microsoft.com/office/drawing/2014/main" id="{18B2D2E1-BEA1-1A9B-46D8-7E252A335187}"/>
              </a:ext>
            </a:extLst>
          </p:cNvPr>
          <p:cNvSpPr/>
          <p:nvPr/>
        </p:nvSpPr>
        <p:spPr>
          <a:xfrm>
            <a:off x="8071123" y="4780263"/>
            <a:ext cx="931628"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venir Next LT Pro Demi" panose="020B0704020202020204" pitchFamily="34" charset="0"/>
              </a:rPr>
              <a:t>03/02/2023</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F9BCA5A-B48E-08A0-5830-C989A01D8B4B}"/>
              </a:ext>
            </a:extLst>
          </p:cNvPr>
          <p:cNvSpPr>
            <a:spLocks noGrp="1"/>
          </p:cNvSpPr>
          <p:nvPr>
            <p:ph type="title" idx="8"/>
          </p:nvPr>
        </p:nvSpPr>
        <p:spPr>
          <a:xfrm>
            <a:off x="720000" y="0"/>
            <a:ext cx="7704000" cy="891900"/>
          </a:xfrm>
        </p:spPr>
        <p:txBody>
          <a:bodyPr/>
          <a:lstStyle/>
          <a:p>
            <a:r>
              <a:rPr lang="en-US" dirty="0">
                <a:solidFill>
                  <a:schemeClr val="accent3"/>
                </a:solidFill>
              </a:rPr>
              <a:t>Risk Mitigation</a:t>
            </a:r>
          </a:p>
        </p:txBody>
      </p:sp>
      <p:sp>
        <p:nvSpPr>
          <p:cNvPr id="11" name="Google Shape;4226;p39">
            <a:extLst>
              <a:ext uri="{FF2B5EF4-FFF2-40B4-BE49-F238E27FC236}">
                <a16:creationId xmlns:a16="http://schemas.microsoft.com/office/drawing/2014/main" id="{D24C78B3-244D-39B5-B0E7-A4D47F71AFF2}"/>
              </a:ext>
            </a:extLst>
          </p:cNvPr>
          <p:cNvSpPr txBox="1">
            <a:spLocks/>
          </p:cNvSpPr>
          <p:nvPr/>
        </p:nvSpPr>
        <p:spPr>
          <a:xfrm>
            <a:off x="566615" y="891900"/>
            <a:ext cx="7857385" cy="182895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6"/>
              </a:buClr>
              <a:buSzPts val="2500"/>
              <a:buFont typeface="Barlow Condensed Light"/>
              <a:buNone/>
              <a:defRPr sz="2800" b="0" i="0" u="none" strike="noStrike" cap="none">
                <a:solidFill>
                  <a:schemeClr val="accent6"/>
                </a:solidFill>
                <a:latin typeface="Barlow Condensed Light"/>
                <a:ea typeface="Barlow Condensed Light"/>
                <a:cs typeface="Barlow Condensed Light"/>
                <a:sym typeface="Barlow Condensed Light"/>
              </a:defRPr>
            </a:lvl1pPr>
            <a:lvl2pPr marL="914400" marR="0" lvl="1"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2pPr>
            <a:lvl3pPr marL="1371600" marR="0" lvl="2"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3pPr>
            <a:lvl4pPr marL="1828800" marR="0" lvl="3"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4pPr>
            <a:lvl5pPr marL="2286000" marR="0" lvl="4"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5pPr>
            <a:lvl6pPr marL="2743200" marR="0" lvl="5"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6pPr>
            <a:lvl7pPr marL="3200400" marR="0" lvl="6"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7pPr>
            <a:lvl8pPr marL="3657600" marR="0" lvl="7"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8pPr>
            <a:lvl9pPr marL="4114800" marR="0" lvl="8"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9pPr>
          </a:lstStyle>
          <a:p>
            <a:pPr marL="285750" indent="-285750" algn="just">
              <a:lnSpc>
                <a:spcPct val="150000"/>
              </a:lnSpc>
              <a:buFont typeface="Arial" panose="020B0604020202020204" pitchFamily="34" charset="0"/>
              <a:buChar char="•"/>
            </a:pPr>
            <a:r>
              <a:rPr lang="en-US" sz="1800" dirty="0">
                <a:latin typeface="Avenir Next LT Pro Demi" panose="020B0704020202020204" pitchFamily="34" charset="0"/>
              </a:rPr>
              <a:t>The solution is to combine both voice assistant and object detection functions together to do the indoor navigation.</a:t>
            </a:r>
          </a:p>
          <a:p>
            <a:pPr marL="285750" indent="-285750" algn="just">
              <a:lnSpc>
                <a:spcPct val="150000"/>
              </a:lnSpc>
              <a:buFont typeface="Arial" panose="020B0604020202020204" pitchFamily="34" charset="0"/>
              <a:buChar char="•"/>
            </a:pPr>
            <a:r>
              <a:rPr lang="en-US" sz="1800" dirty="0">
                <a:latin typeface="Avenir Next LT Pro Demi" panose="020B0704020202020204" pitchFamily="34" charset="0"/>
              </a:rPr>
              <a:t>Because object identifier detect vary range of obstacles in user’s walking path.</a:t>
            </a:r>
          </a:p>
        </p:txBody>
      </p:sp>
      <p:pic>
        <p:nvPicPr>
          <p:cNvPr id="2" name="Picture 1">
            <a:extLst>
              <a:ext uri="{FF2B5EF4-FFF2-40B4-BE49-F238E27FC236}">
                <a16:creationId xmlns:a16="http://schemas.microsoft.com/office/drawing/2014/main" id="{A7FDA700-292B-686D-99DC-84016F45AC57}"/>
              </a:ext>
            </a:extLst>
          </p:cNvPr>
          <p:cNvPicPr>
            <a:picLocks noChangeAspect="1"/>
          </p:cNvPicPr>
          <p:nvPr/>
        </p:nvPicPr>
        <p:blipFill>
          <a:blip r:embed="rId2"/>
          <a:stretch>
            <a:fillRect/>
          </a:stretch>
        </p:blipFill>
        <p:spPr>
          <a:xfrm>
            <a:off x="0" y="4628046"/>
            <a:ext cx="2560542" cy="506012"/>
          </a:xfrm>
          <a:prstGeom prst="rect">
            <a:avLst/>
          </a:prstGeom>
        </p:spPr>
      </p:pic>
      <p:pic>
        <p:nvPicPr>
          <p:cNvPr id="3" name="Picture 2">
            <a:extLst>
              <a:ext uri="{FF2B5EF4-FFF2-40B4-BE49-F238E27FC236}">
                <a16:creationId xmlns:a16="http://schemas.microsoft.com/office/drawing/2014/main" id="{AF48C78C-F754-1806-4F72-B9C8D5C3031E}"/>
              </a:ext>
            </a:extLst>
          </p:cNvPr>
          <p:cNvPicPr>
            <a:picLocks noChangeAspect="1"/>
          </p:cNvPicPr>
          <p:nvPr/>
        </p:nvPicPr>
        <p:blipFill>
          <a:blip r:embed="rId3"/>
          <a:stretch>
            <a:fillRect/>
          </a:stretch>
        </p:blipFill>
        <p:spPr>
          <a:xfrm>
            <a:off x="3065482" y="2571750"/>
            <a:ext cx="3013036" cy="2766018"/>
          </a:xfrm>
          <a:prstGeom prst="rect">
            <a:avLst/>
          </a:prstGeom>
        </p:spPr>
      </p:pic>
      <p:sp>
        <p:nvSpPr>
          <p:cNvPr id="4" name="Rectangle 3">
            <a:extLst>
              <a:ext uri="{FF2B5EF4-FFF2-40B4-BE49-F238E27FC236}">
                <a16:creationId xmlns:a16="http://schemas.microsoft.com/office/drawing/2014/main" id="{9F7785C5-D653-2E13-8E26-FC5832F4D01A}"/>
              </a:ext>
            </a:extLst>
          </p:cNvPr>
          <p:cNvSpPr/>
          <p:nvPr/>
        </p:nvSpPr>
        <p:spPr>
          <a:xfrm>
            <a:off x="2835548" y="4780263"/>
            <a:ext cx="4724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Next LT Pro Demi" panose="020B0704020202020204" pitchFamily="34" charset="0"/>
              </a:rPr>
              <a:t>IT19133614   |   A.D. Amarasinghe   |   22_23-J 83</a:t>
            </a:r>
          </a:p>
        </p:txBody>
      </p:sp>
      <p:sp>
        <p:nvSpPr>
          <p:cNvPr id="5" name="Rectangle 4">
            <a:extLst>
              <a:ext uri="{FF2B5EF4-FFF2-40B4-BE49-F238E27FC236}">
                <a16:creationId xmlns:a16="http://schemas.microsoft.com/office/drawing/2014/main" id="{401E0088-61DD-A0FB-C8A4-1812CEFA7FF9}"/>
              </a:ext>
            </a:extLst>
          </p:cNvPr>
          <p:cNvSpPr/>
          <p:nvPr/>
        </p:nvSpPr>
        <p:spPr>
          <a:xfrm>
            <a:off x="8071123" y="4780263"/>
            <a:ext cx="931628"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venir Next LT Pro Demi" panose="020B0704020202020204" pitchFamily="34" charset="0"/>
              </a:rPr>
              <a:t>03/02/2023</a:t>
            </a:r>
          </a:p>
        </p:txBody>
      </p:sp>
    </p:spTree>
    <p:extLst>
      <p:ext uri="{BB962C8B-B14F-4D97-AF65-F5344CB8AC3E}">
        <p14:creationId xmlns:p14="http://schemas.microsoft.com/office/powerpoint/2010/main" val="19950565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D2494-FF07-974E-863C-C49011E67A95}"/>
              </a:ext>
            </a:extLst>
          </p:cNvPr>
          <p:cNvSpPr>
            <a:spLocks noGrp="1"/>
          </p:cNvSpPr>
          <p:nvPr>
            <p:ph type="title"/>
          </p:nvPr>
        </p:nvSpPr>
        <p:spPr>
          <a:xfrm>
            <a:off x="1916440" y="99060"/>
            <a:ext cx="5311120" cy="864650"/>
          </a:xfrm>
        </p:spPr>
        <p:txBody>
          <a:bodyPr/>
          <a:lstStyle/>
          <a:p>
            <a:r>
              <a:rPr lang="en-US" sz="3500" dirty="0">
                <a:solidFill>
                  <a:schemeClr val="accent3"/>
                </a:solidFill>
              </a:rPr>
              <a:t>Tools &amp; Technologies</a:t>
            </a:r>
          </a:p>
        </p:txBody>
      </p:sp>
      <p:sp>
        <p:nvSpPr>
          <p:cNvPr id="3" name="Google Shape;4226;p39">
            <a:extLst>
              <a:ext uri="{FF2B5EF4-FFF2-40B4-BE49-F238E27FC236}">
                <a16:creationId xmlns:a16="http://schemas.microsoft.com/office/drawing/2014/main" id="{80AB849B-FAFD-5500-6C38-A61DA285F378}"/>
              </a:ext>
            </a:extLst>
          </p:cNvPr>
          <p:cNvSpPr txBox="1">
            <a:spLocks/>
          </p:cNvSpPr>
          <p:nvPr/>
        </p:nvSpPr>
        <p:spPr>
          <a:xfrm>
            <a:off x="984394" y="1484416"/>
            <a:ext cx="5770257" cy="21186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6"/>
              </a:buClr>
              <a:buSzPts val="1400"/>
              <a:buFont typeface="Barlow Condensed Light"/>
              <a:buNone/>
              <a:defRPr sz="1500" b="0" i="0" u="none" strike="noStrike" cap="none">
                <a:solidFill>
                  <a:schemeClr val="accent6"/>
                </a:solidFill>
                <a:latin typeface="Barlow Condensed Light"/>
                <a:ea typeface="Barlow Condensed Light"/>
                <a:cs typeface="Barlow Condensed Light"/>
                <a:sym typeface="Barlow Condensed Light"/>
              </a:defRPr>
            </a:lvl1pPr>
            <a:lvl2pPr marL="914400" marR="0" lvl="1"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2pPr>
            <a:lvl3pPr marL="1371600" marR="0" lvl="2"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3pPr>
            <a:lvl4pPr marL="1828800" marR="0" lvl="3"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4pPr>
            <a:lvl5pPr marL="2286000" marR="0" lvl="4"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5pPr>
            <a:lvl6pPr marL="2743200" marR="0" lvl="5"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6pPr>
            <a:lvl7pPr marL="3200400" marR="0" lvl="6"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7pPr>
            <a:lvl8pPr marL="3657600" marR="0" lvl="7"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8pPr>
            <a:lvl9pPr marL="4114800" marR="0" lvl="8"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9pPr>
          </a:lstStyle>
          <a:p>
            <a:pPr marL="285750" indent="-285750" algn="just">
              <a:lnSpc>
                <a:spcPct val="150000"/>
              </a:lnSpc>
              <a:buFont typeface="Arial" panose="020B0604020202020204" pitchFamily="34" charset="0"/>
              <a:buChar char="•"/>
            </a:pPr>
            <a:r>
              <a:rPr lang="en-US" sz="1800" dirty="0">
                <a:latin typeface="Avenir Next LT Pro Demi" panose="020B0704020202020204" pitchFamily="34" charset="0"/>
              </a:rPr>
              <a:t>LSTM neural network</a:t>
            </a:r>
          </a:p>
          <a:p>
            <a:pPr marL="285750" indent="-285750" algn="just">
              <a:lnSpc>
                <a:spcPct val="150000"/>
              </a:lnSpc>
              <a:buFont typeface="Arial" panose="020B0604020202020204" pitchFamily="34" charset="0"/>
              <a:buChar char="•"/>
            </a:pPr>
            <a:r>
              <a:rPr lang="en-US" sz="1800" dirty="0">
                <a:latin typeface="Avenir Next LT Pro Demi" panose="020B0704020202020204" pitchFamily="34" charset="0"/>
              </a:rPr>
              <a:t>Jupyter notebook</a:t>
            </a:r>
          </a:p>
          <a:p>
            <a:pPr marL="285750" indent="-285750" algn="just">
              <a:lnSpc>
                <a:spcPct val="150000"/>
              </a:lnSpc>
              <a:buFont typeface="Arial" panose="020B0604020202020204" pitchFamily="34" charset="0"/>
              <a:buChar char="•"/>
            </a:pPr>
            <a:r>
              <a:rPr lang="en-US" sz="1800" dirty="0">
                <a:latin typeface="Avenir Next LT Pro Demi" panose="020B0704020202020204" pitchFamily="34" charset="0"/>
              </a:rPr>
              <a:t>Anaconda environment</a:t>
            </a:r>
          </a:p>
          <a:p>
            <a:pPr marL="285750" indent="-285750" algn="just">
              <a:lnSpc>
                <a:spcPct val="150000"/>
              </a:lnSpc>
              <a:buFont typeface="Arial" panose="020B0604020202020204" pitchFamily="34" charset="0"/>
              <a:buChar char="•"/>
            </a:pPr>
            <a:r>
              <a:rPr lang="en-US" sz="1800" dirty="0">
                <a:latin typeface="Avenir Next LT Pro Demi" panose="020B0704020202020204" pitchFamily="34" charset="0"/>
              </a:rPr>
              <a:t>NLTK tokenizer</a:t>
            </a:r>
          </a:p>
          <a:p>
            <a:pPr marL="285750" indent="-285750" algn="just">
              <a:lnSpc>
                <a:spcPct val="150000"/>
              </a:lnSpc>
              <a:buFont typeface="Arial" panose="020B0604020202020204" pitchFamily="34" charset="0"/>
              <a:buChar char="•"/>
            </a:pPr>
            <a:r>
              <a:rPr lang="en-US" sz="1800" dirty="0" err="1">
                <a:latin typeface="Avenir Next LT Pro Demi" panose="020B0704020202020204" pitchFamily="34" charset="0"/>
              </a:rPr>
              <a:t>Json</a:t>
            </a:r>
            <a:endParaRPr lang="en-US" sz="1800" dirty="0">
              <a:latin typeface="Avenir Next LT Pro Demi" panose="020B0704020202020204" pitchFamily="34" charset="0"/>
            </a:endParaRPr>
          </a:p>
          <a:p>
            <a:pPr marL="285750" indent="-285750" algn="just">
              <a:lnSpc>
                <a:spcPct val="150000"/>
              </a:lnSpc>
              <a:buFont typeface="Arial" panose="020B0604020202020204" pitchFamily="34" charset="0"/>
              <a:buChar char="•"/>
            </a:pPr>
            <a:r>
              <a:rPr lang="en-US" sz="1800" dirty="0">
                <a:latin typeface="Avenir Next LT Pro Demi" panose="020B0704020202020204" pitchFamily="34" charset="0"/>
              </a:rPr>
              <a:t>Google Cloud</a:t>
            </a:r>
          </a:p>
        </p:txBody>
      </p:sp>
      <p:pic>
        <p:nvPicPr>
          <p:cNvPr id="5" name="Picture 4">
            <a:extLst>
              <a:ext uri="{FF2B5EF4-FFF2-40B4-BE49-F238E27FC236}">
                <a16:creationId xmlns:a16="http://schemas.microsoft.com/office/drawing/2014/main" id="{05D55663-27BA-D546-0FF0-5523961EEF12}"/>
              </a:ext>
            </a:extLst>
          </p:cNvPr>
          <p:cNvPicPr>
            <a:picLocks noChangeAspect="1"/>
          </p:cNvPicPr>
          <p:nvPr/>
        </p:nvPicPr>
        <p:blipFill>
          <a:blip r:embed="rId2"/>
          <a:stretch>
            <a:fillRect/>
          </a:stretch>
        </p:blipFill>
        <p:spPr>
          <a:xfrm>
            <a:off x="0" y="4628046"/>
            <a:ext cx="2560542" cy="506012"/>
          </a:xfrm>
          <a:prstGeom prst="rect">
            <a:avLst/>
          </a:prstGeom>
        </p:spPr>
      </p:pic>
      <p:pic>
        <p:nvPicPr>
          <p:cNvPr id="7" name="Picture 6">
            <a:extLst>
              <a:ext uri="{FF2B5EF4-FFF2-40B4-BE49-F238E27FC236}">
                <a16:creationId xmlns:a16="http://schemas.microsoft.com/office/drawing/2014/main" id="{A88E127B-05EB-0726-D7EB-0ACDD98D906B}"/>
              </a:ext>
            </a:extLst>
          </p:cNvPr>
          <p:cNvPicPr>
            <a:picLocks noChangeAspect="1"/>
          </p:cNvPicPr>
          <p:nvPr/>
        </p:nvPicPr>
        <p:blipFill>
          <a:blip r:embed="rId3"/>
          <a:stretch>
            <a:fillRect/>
          </a:stretch>
        </p:blipFill>
        <p:spPr>
          <a:xfrm>
            <a:off x="4298639" y="1487434"/>
            <a:ext cx="1615440" cy="1353508"/>
          </a:xfrm>
          <a:prstGeom prst="rect">
            <a:avLst/>
          </a:prstGeom>
        </p:spPr>
      </p:pic>
      <p:pic>
        <p:nvPicPr>
          <p:cNvPr id="8" name="Picture 7">
            <a:extLst>
              <a:ext uri="{FF2B5EF4-FFF2-40B4-BE49-F238E27FC236}">
                <a16:creationId xmlns:a16="http://schemas.microsoft.com/office/drawing/2014/main" id="{2E548078-3A44-CD5A-3AEE-86A78ACECAF2}"/>
              </a:ext>
            </a:extLst>
          </p:cNvPr>
          <p:cNvPicPr>
            <a:picLocks noChangeAspect="1"/>
          </p:cNvPicPr>
          <p:nvPr/>
        </p:nvPicPr>
        <p:blipFill rotWithShape="1">
          <a:blip r:embed="rId4"/>
          <a:srcRect l="53871" r="19223"/>
          <a:stretch/>
        </p:blipFill>
        <p:spPr>
          <a:xfrm>
            <a:off x="6181737" y="1487434"/>
            <a:ext cx="1301103" cy="1353507"/>
          </a:xfrm>
          <a:prstGeom prst="rect">
            <a:avLst/>
          </a:prstGeom>
        </p:spPr>
      </p:pic>
      <p:pic>
        <p:nvPicPr>
          <p:cNvPr id="9" name="Picture 8">
            <a:extLst>
              <a:ext uri="{FF2B5EF4-FFF2-40B4-BE49-F238E27FC236}">
                <a16:creationId xmlns:a16="http://schemas.microsoft.com/office/drawing/2014/main" id="{508EA2D4-DF27-17A9-2A71-3EE61D9D3105}"/>
              </a:ext>
            </a:extLst>
          </p:cNvPr>
          <p:cNvPicPr>
            <a:picLocks noChangeAspect="1"/>
          </p:cNvPicPr>
          <p:nvPr/>
        </p:nvPicPr>
        <p:blipFill>
          <a:blip r:embed="rId5"/>
          <a:stretch>
            <a:fillRect/>
          </a:stretch>
        </p:blipFill>
        <p:spPr>
          <a:xfrm>
            <a:off x="7750498" y="1487434"/>
            <a:ext cx="1097375" cy="1353429"/>
          </a:xfrm>
          <a:prstGeom prst="rect">
            <a:avLst/>
          </a:prstGeom>
        </p:spPr>
      </p:pic>
      <p:pic>
        <p:nvPicPr>
          <p:cNvPr id="10" name="Picture 9">
            <a:extLst>
              <a:ext uri="{FF2B5EF4-FFF2-40B4-BE49-F238E27FC236}">
                <a16:creationId xmlns:a16="http://schemas.microsoft.com/office/drawing/2014/main" id="{BB0609F4-FB62-D1A6-952E-CD248563AB89}"/>
              </a:ext>
            </a:extLst>
          </p:cNvPr>
          <p:cNvPicPr>
            <a:picLocks noChangeAspect="1"/>
          </p:cNvPicPr>
          <p:nvPr/>
        </p:nvPicPr>
        <p:blipFill>
          <a:blip r:embed="rId6"/>
          <a:stretch>
            <a:fillRect/>
          </a:stretch>
        </p:blipFill>
        <p:spPr>
          <a:xfrm>
            <a:off x="4470568" y="3045877"/>
            <a:ext cx="1271581" cy="1275631"/>
          </a:xfrm>
          <a:prstGeom prst="rect">
            <a:avLst/>
          </a:prstGeom>
        </p:spPr>
      </p:pic>
      <p:pic>
        <p:nvPicPr>
          <p:cNvPr id="11" name="Picture 10">
            <a:extLst>
              <a:ext uri="{FF2B5EF4-FFF2-40B4-BE49-F238E27FC236}">
                <a16:creationId xmlns:a16="http://schemas.microsoft.com/office/drawing/2014/main" id="{1F7727D1-52C9-141F-0FEB-7AAC21705259}"/>
              </a:ext>
            </a:extLst>
          </p:cNvPr>
          <p:cNvPicPr>
            <a:picLocks noChangeAspect="1"/>
          </p:cNvPicPr>
          <p:nvPr/>
        </p:nvPicPr>
        <p:blipFill>
          <a:blip r:embed="rId7"/>
          <a:stretch>
            <a:fillRect/>
          </a:stretch>
        </p:blipFill>
        <p:spPr>
          <a:xfrm>
            <a:off x="6075990" y="3039872"/>
            <a:ext cx="1188720" cy="1275631"/>
          </a:xfrm>
          <a:prstGeom prst="rect">
            <a:avLst/>
          </a:prstGeom>
        </p:spPr>
      </p:pic>
      <p:sp>
        <p:nvSpPr>
          <p:cNvPr id="4" name="Rectangle 3">
            <a:extLst>
              <a:ext uri="{FF2B5EF4-FFF2-40B4-BE49-F238E27FC236}">
                <a16:creationId xmlns:a16="http://schemas.microsoft.com/office/drawing/2014/main" id="{F426C0F3-C8EC-3BE4-B2B9-2D3A2C953296}"/>
              </a:ext>
            </a:extLst>
          </p:cNvPr>
          <p:cNvSpPr/>
          <p:nvPr/>
        </p:nvSpPr>
        <p:spPr>
          <a:xfrm>
            <a:off x="2835548" y="4780263"/>
            <a:ext cx="4724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Next LT Pro Demi" panose="020B0704020202020204" pitchFamily="34" charset="0"/>
              </a:rPr>
              <a:t>IT19133614   |   A.D. Amarasinghe   |   22_23-J 83</a:t>
            </a:r>
          </a:p>
        </p:txBody>
      </p:sp>
      <p:sp>
        <p:nvSpPr>
          <p:cNvPr id="6" name="Rectangle 5">
            <a:extLst>
              <a:ext uri="{FF2B5EF4-FFF2-40B4-BE49-F238E27FC236}">
                <a16:creationId xmlns:a16="http://schemas.microsoft.com/office/drawing/2014/main" id="{37A7EF35-E681-3D64-9CBA-47845AB0BE64}"/>
              </a:ext>
            </a:extLst>
          </p:cNvPr>
          <p:cNvSpPr/>
          <p:nvPr/>
        </p:nvSpPr>
        <p:spPr>
          <a:xfrm>
            <a:off x="8071123" y="4780263"/>
            <a:ext cx="931628"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venir Next LT Pro Demi" panose="020B0704020202020204" pitchFamily="34" charset="0"/>
              </a:rPr>
              <a:t>03/02/2023</a:t>
            </a:r>
          </a:p>
        </p:txBody>
      </p:sp>
      <p:pic>
        <p:nvPicPr>
          <p:cNvPr id="12" name="Picture 11">
            <a:extLst>
              <a:ext uri="{FF2B5EF4-FFF2-40B4-BE49-F238E27FC236}">
                <a16:creationId xmlns:a16="http://schemas.microsoft.com/office/drawing/2014/main" id="{21E3DAAF-982B-A470-4E35-65A894628C68}"/>
              </a:ext>
            </a:extLst>
          </p:cNvPr>
          <p:cNvPicPr>
            <a:picLocks noChangeAspect="1"/>
          </p:cNvPicPr>
          <p:nvPr/>
        </p:nvPicPr>
        <p:blipFill rotWithShape="1">
          <a:blip r:embed="rId8"/>
          <a:srcRect l="21823" t="22445" r="21355" b="21155"/>
          <a:stretch/>
        </p:blipFill>
        <p:spPr>
          <a:xfrm>
            <a:off x="7560527" y="3073323"/>
            <a:ext cx="1217762" cy="1208727"/>
          </a:xfrm>
          <a:prstGeom prst="rect">
            <a:avLst/>
          </a:prstGeom>
        </p:spPr>
      </p:pic>
    </p:spTree>
    <p:extLst>
      <p:ext uri="{BB962C8B-B14F-4D97-AF65-F5344CB8AC3E}">
        <p14:creationId xmlns:p14="http://schemas.microsoft.com/office/powerpoint/2010/main" val="18645836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4234;p40">
            <a:extLst>
              <a:ext uri="{FF2B5EF4-FFF2-40B4-BE49-F238E27FC236}">
                <a16:creationId xmlns:a16="http://schemas.microsoft.com/office/drawing/2014/main" id="{A5EFD458-DF26-32F0-A5AE-AD283B544840}"/>
              </a:ext>
            </a:extLst>
          </p:cNvPr>
          <p:cNvSpPr txBox="1">
            <a:spLocks noGrp="1"/>
          </p:cNvSpPr>
          <p:nvPr>
            <p:ph type="title"/>
          </p:nvPr>
        </p:nvSpPr>
        <p:spPr>
          <a:xfrm>
            <a:off x="1319406" y="2307900"/>
            <a:ext cx="6505187"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dirty="0">
                <a:solidFill>
                  <a:schemeClr val="accent3"/>
                </a:solidFill>
              </a:rPr>
              <a:t>IT19103600 – K.D.J. Jayasekara</a:t>
            </a:r>
            <a:br>
              <a:rPr lang="en" dirty="0">
                <a:solidFill>
                  <a:schemeClr val="accent3"/>
                </a:solidFill>
              </a:rPr>
            </a:br>
            <a:r>
              <a:rPr lang="en" sz="2000" dirty="0">
                <a:solidFill>
                  <a:schemeClr val="accent3"/>
                </a:solidFill>
              </a:rPr>
              <a:t>Information Technology</a:t>
            </a:r>
            <a:endParaRPr sz="2000" dirty="0">
              <a:solidFill>
                <a:schemeClr val="accent3"/>
              </a:solidFill>
            </a:endParaRPr>
          </a:p>
        </p:txBody>
      </p:sp>
      <p:pic>
        <p:nvPicPr>
          <p:cNvPr id="10" name="Picture 9">
            <a:extLst>
              <a:ext uri="{FF2B5EF4-FFF2-40B4-BE49-F238E27FC236}">
                <a16:creationId xmlns:a16="http://schemas.microsoft.com/office/drawing/2014/main" id="{70A2F91D-86C9-B304-6090-742D78B77707}"/>
              </a:ext>
            </a:extLst>
          </p:cNvPr>
          <p:cNvPicPr>
            <a:picLocks noChangeAspect="1"/>
          </p:cNvPicPr>
          <p:nvPr/>
        </p:nvPicPr>
        <p:blipFill>
          <a:blip r:embed="rId2"/>
          <a:stretch>
            <a:fillRect/>
          </a:stretch>
        </p:blipFill>
        <p:spPr>
          <a:xfrm>
            <a:off x="0" y="4628046"/>
            <a:ext cx="2560542" cy="506012"/>
          </a:xfrm>
          <a:prstGeom prst="rect">
            <a:avLst/>
          </a:prstGeom>
        </p:spPr>
      </p:pic>
      <p:pic>
        <p:nvPicPr>
          <p:cNvPr id="2" name="Picture 1">
            <a:extLst>
              <a:ext uri="{FF2B5EF4-FFF2-40B4-BE49-F238E27FC236}">
                <a16:creationId xmlns:a16="http://schemas.microsoft.com/office/drawing/2014/main" id="{129C417C-F708-F253-06A7-D412DAA4D4C2}"/>
              </a:ext>
            </a:extLst>
          </p:cNvPr>
          <p:cNvPicPr>
            <a:picLocks noChangeAspect="1"/>
          </p:cNvPicPr>
          <p:nvPr/>
        </p:nvPicPr>
        <p:blipFill>
          <a:blip r:embed="rId3"/>
          <a:stretch>
            <a:fillRect/>
          </a:stretch>
        </p:blipFill>
        <p:spPr>
          <a:xfrm>
            <a:off x="7471317" y="2"/>
            <a:ext cx="1672683" cy="2072673"/>
          </a:xfrm>
          <a:prstGeom prst="rect">
            <a:avLst/>
          </a:prstGeom>
        </p:spPr>
      </p:pic>
      <p:sp>
        <p:nvSpPr>
          <p:cNvPr id="3" name="Rectangle 2">
            <a:extLst>
              <a:ext uri="{FF2B5EF4-FFF2-40B4-BE49-F238E27FC236}">
                <a16:creationId xmlns:a16="http://schemas.microsoft.com/office/drawing/2014/main" id="{CAC0A3C1-A8E0-A477-D5D7-BCDFD38C4EFB}"/>
              </a:ext>
            </a:extLst>
          </p:cNvPr>
          <p:cNvSpPr/>
          <p:nvPr/>
        </p:nvSpPr>
        <p:spPr>
          <a:xfrm>
            <a:off x="2835548" y="4780263"/>
            <a:ext cx="4724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Next LT Pro Demi" panose="020B0704020202020204" pitchFamily="34" charset="0"/>
              </a:rPr>
              <a:t>IT19103600   |   K.D.J. Jayasekara   |   22_23-J 83</a:t>
            </a:r>
          </a:p>
        </p:txBody>
      </p:sp>
      <p:sp>
        <p:nvSpPr>
          <p:cNvPr id="4" name="Rectangle 3">
            <a:extLst>
              <a:ext uri="{FF2B5EF4-FFF2-40B4-BE49-F238E27FC236}">
                <a16:creationId xmlns:a16="http://schemas.microsoft.com/office/drawing/2014/main" id="{17962B36-7650-6EC9-7C17-99313A17C8BF}"/>
              </a:ext>
            </a:extLst>
          </p:cNvPr>
          <p:cNvSpPr/>
          <p:nvPr/>
        </p:nvSpPr>
        <p:spPr>
          <a:xfrm>
            <a:off x="8071123" y="4780263"/>
            <a:ext cx="931628"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venir Next LT Pro Demi" panose="020B0704020202020204" pitchFamily="34" charset="0"/>
              </a:rPr>
              <a:t>03/02/2023</a:t>
            </a:r>
          </a:p>
        </p:txBody>
      </p:sp>
    </p:spTree>
    <p:extLst>
      <p:ext uri="{BB962C8B-B14F-4D97-AF65-F5344CB8AC3E}">
        <p14:creationId xmlns:p14="http://schemas.microsoft.com/office/powerpoint/2010/main" val="18791090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43A50-13DF-B568-61DB-D78EB2CC6D75}"/>
              </a:ext>
            </a:extLst>
          </p:cNvPr>
          <p:cNvSpPr>
            <a:spLocks noGrp="1"/>
          </p:cNvSpPr>
          <p:nvPr>
            <p:ph type="title"/>
          </p:nvPr>
        </p:nvSpPr>
        <p:spPr>
          <a:xfrm>
            <a:off x="720000" y="0"/>
            <a:ext cx="7704000" cy="891900"/>
          </a:xfrm>
        </p:spPr>
        <p:txBody>
          <a:bodyPr/>
          <a:lstStyle/>
          <a:p>
            <a:r>
              <a:rPr lang="en-US" dirty="0">
                <a:solidFill>
                  <a:schemeClr val="accent3"/>
                </a:solidFill>
              </a:rPr>
              <a:t>Research Problem</a:t>
            </a:r>
          </a:p>
        </p:txBody>
      </p:sp>
      <p:sp>
        <p:nvSpPr>
          <p:cNvPr id="3" name="Google Shape;4226;p39">
            <a:extLst>
              <a:ext uri="{FF2B5EF4-FFF2-40B4-BE49-F238E27FC236}">
                <a16:creationId xmlns:a16="http://schemas.microsoft.com/office/drawing/2014/main" id="{128F6671-073F-E065-EFA7-5F2A7D49B1F4}"/>
              </a:ext>
            </a:extLst>
          </p:cNvPr>
          <p:cNvSpPr txBox="1">
            <a:spLocks/>
          </p:cNvSpPr>
          <p:nvPr/>
        </p:nvSpPr>
        <p:spPr>
          <a:xfrm>
            <a:off x="584823" y="891900"/>
            <a:ext cx="8094357" cy="15046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6"/>
              </a:buClr>
              <a:buSzPts val="1400"/>
              <a:buFont typeface="Barlow Condensed Light"/>
              <a:buNone/>
              <a:defRPr sz="1500" b="0" i="0" u="none" strike="noStrike" cap="none">
                <a:solidFill>
                  <a:schemeClr val="accent6"/>
                </a:solidFill>
                <a:latin typeface="Barlow Condensed Light"/>
                <a:ea typeface="Barlow Condensed Light"/>
                <a:cs typeface="Barlow Condensed Light"/>
                <a:sym typeface="Barlow Condensed Light"/>
              </a:defRPr>
            </a:lvl1pPr>
            <a:lvl2pPr marL="914400" marR="0" lvl="1"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2pPr>
            <a:lvl3pPr marL="1371600" marR="0" lvl="2"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3pPr>
            <a:lvl4pPr marL="1828800" marR="0" lvl="3"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4pPr>
            <a:lvl5pPr marL="2286000" marR="0" lvl="4"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5pPr>
            <a:lvl6pPr marL="2743200" marR="0" lvl="5"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6pPr>
            <a:lvl7pPr marL="3200400" marR="0" lvl="6"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7pPr>
            <a:lvl8pPr marL="3657600" marR="0" lvl="7"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8pPr>
            <a:lvl9pPr marL="4114800" marR="0" lvl="8"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9pPr>
          </a:lstStyle>
          <a:p>
            <a:pPr marL="285750" indent="-285750" algn="just">
              <a:buFont typeface="Arial" panose="020B0604020202020204" pitchFamily="34" charset="0"/>
              <a:buChar char="•"/>
            </a:pPr>
            <a:r>
              <a:rPr lang="en-US" sz="1800" dirty="0">
                <a:latin typeface="Avenir Next LT Pro Demi" panose="020B0704020202020204" pitchFamily="34" charset="0"/>
              </a:rPr>
              <a:t>Aiding visually impaired people to identifying currency notes and coins accurately Realtime</a:t>
            </a:r>
          </a:p>
          <a:p>
            <a:pPr marL="285750" indent="-285750" algn="just">
              <a:buFont typeface="Arial" panose="020B0604020202020204" pitchFamily="34" charset="0"/>
              <a:buChar char="•"/>
            </a:pPr>
            <a:r>
              <a:rPr lang="en-US" sz="1800" dirty="0">
                <a:latin typeface="Avenir Next LT Pro Demi" panose="020B0704020202020204" pitchFamily="34" charset="0"/>
              </a:rPr>
              <a:t>Training a machine learning to identify the accurate outcome </a:t>
            </a:r>
          </a:p>
          <a:p>
            <a:pPr marL="285750" indent="-285750" algn="just">
              <a:buFont typeface="Arial" panose="020B0604020202020204" pitchFamily="34" charset="0"/>
              <a:buChar char="•"/>
            </a:pPr>
            <a:r>
              <a:rPr lang="en-US" sz="1800" dirty="0">
                <a:latin typeface="Avenir Next LT Pro Demi" panose="020B0704020202020204" pitchFamily="34" charset="0"/>
              </a:rPr>
              <a:t>Creating a mobile application to support user how it should be delivered</a:t>
            </a:r>
          </a:p>
        </p:txBody>
      </p:sp>
      <p:pic>
        <p:nvPicPr>
          <p:cNvPr id="6" name="Picture 5">
            <a:extLst>
              <a:ext uri="{FF2B5EF4-FFF2-40B4-BE49-F238E27FC236}">
                <a16:creationId xmlns:a16="http://schemas.microsoft.com/office/drawing/2014/main" id="{1D31861C-A138-1587-C481-21510DE5F05A}"/>
              </a:ext>
            </a:extLst>
          </p:cNvPr>
          <p:cNvPicPr>
            <a:picLocks noChangeAspect="1"/>
          </p:cNvPicPr>
          <p:nvPr/>
        </p:nvPicPr>
        <p:blipFill>
          <a:blip r:embed="rId2"/>
          <a:stretch>
            <a:fillRect/>
          </a:stretch>
        </p:blipFill>
        <p:spPr>
          <a:xfrm>
            <a:off x="0" y="4628046"/>
            <a:ext cx="2560542" cy="506012"/>
          </a:xfrm>
          <a:prstGeom prst="rect">
            <a:avLst/>
          </a:prstGeom>
        </p:spPr>
      </p:pic>
      <p:pic>
        <p:nvPicPr>
          <p:cNvPr id="4" name="Picture 3">
            <a:extLst>
              <a:ext uri="{FF2B5EF4-FFF2-40B4-BE49-F238E27FC236}">
                <a16:creationId xmlns:a16="http://schemas.microsoft.com/office/drawing/2014/main" id="{E6051ED3-527D-2064-B058-B99DC11CDE12}"/>
              </a:ext>
            </a:extLst>
          </p:cNvPr>
          <p:cNvPicPr>
            <a:picLocks noChangeAspect="1"/>
          </p:cNvPicPr>
          <p:nvPr/>
        </p:nvPicPr>
        <p:blipFill>
          <a:blip r:embed="rId3"/>
          <a:stretch>
            <a:fillRect/>
          </a:stretch>
        </p:blipFill>
        <p:spPr>
          <a:xfrm>
            <a:off x="3157605" y="2052263"/>
            <a:ext cx="2828789" cy="2828789"/>
          </a:xfrm>
          <a:prstGeom prst="rect">
            <a:avLst/>
          </a:prstGeom>
        </p:spPr>
      </p:pic>
      <p:sp>
        <p:nvSpPr>
          <p:cNvPr id="5" name="Rectangle 4">
            <a:extLst>
              <a:ext uri="{FF2B5EF4-FFF2-40B4-BE49-F238E27FC236}">
                <a16:creationId xmlns:a16="http://schemas.microsoft.com/office/drawing/2014/main" id="{A5AED4D5-01B9-346E-A8D9-B747C16CF61B}"/>
              </a:ext>
            </a:extLst>
          </p:cNvPr>
          <p:cNvSpPr/>
          <p:nvPr/>
        </p:nvSpPr>
        <p:spPr>
          <a:xfrm>
            <a:off x="2835548" y="4780263"/>
            <a:ext cx="4724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Next LT Pro Demi" panose="020B0704020202020204" pitchFamily="34" charset="0"/>
              </a:rPr>
              <a:t>IT19103600   |   K.D.J. </a:t>
            </a:r>
            <a:r>
              <a:rPr lang="en-US">
                <a:solidFill>
                  <a:schemeClr val="tx1"/>
                </a:solidFill>
                <a:latin typeface="Avenir Next LT Pro Demi" panose="020B0704020202020204" pitchFamily="34" charset="0"/>
              </a:rPr>
              <a:t>Jayasekara   </a:t>
            </a:r>
            <a:r>
              <a:rPr lang="en-US" dirty="0">
                <a:solidFill>
                  <a:schemeClr val="tx1"/>
                </a:solidFill>
                <a:latin typeface="Avenir Next LT Pro Demi" panose="020B0704020202020204" pitchFamily="34" charset="0"/>
              </a:rPr>
              <a:t>|   22_23-J 83</a:t>
            </a:r>
          </a:p>
        </p:txBody>
      </p:sp>
      <p:sp>
        <p:nvSpPr>
          <p:cNvPr id="7" name="Rectangle 6">
            <a:extLst>
              <a:ext uri="{FF2B5EF4-FFF2-40B4-BE49-F238E27FC236}">
                <a16:creationId xmlns:a16="http://schemas.microsoft.com/office/drawing/2014/main" id="{322CAC32-2AA9-BFBC-99EC-02721E6D3193}"/>
              </a:ext>
            </a:extLst>
          </p:cNvPr>
          <p:cNvSpPr/>
          <p:nvPr/>
        </p:nvSpPr>
        <p:spPr>
          <a:xfrm>
            <a:off x="8071123" y="4780263"/>
            <a:ext cx="931628"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venir Next LT Pro Demi" panose="020B0704020202020204" pitchFamily="34" charset="0"/>
              </a:rPr>
              <a:t>03/02/2023</a:t>
            </a:r>
          </a:p>
        </p:txBody>
      </p:sp>
    </p:spTree>
    <p:extLst>
      <p:ext uri="{BB962C8B-B14F-4D97-AF65-F5344CB8AC3E}">
        <p14:creationId xmlns:p14="http://schemas.microsoft.com/office/powerpoint/2010/main" val="7508805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A7B22-D161-5C6B-BC60-528E02AE5BB1}"/>
              </a:ext>
            </a:extLst>
          </p:cNvPr>
          <p:cNvSpPr>
            <a:spLocks noGrp="1"/>
          </p:cNvSpPr>
          <p:nvPr>
            <p:ph type="title"/>
          </p:nvPr>
        </p:nvSpPr>
        <p:spPr>
          <a:xfrm>
            <a:off x="2232180" y="9442"/>
            <a:ext cx="4679640" cy="587869"/>
          </a:xfrm>
        </p:spPr>
        <p:txBody>
          <a:bodyPr/>
          <a:lstStyle/>
          <a:p>
            <a:r>
              <a:rPr lang="en-US" sz="3500" dirty="0"/>
              <a:t>Proposed Solution</a:t>
            </a:r>
          </a:p>
        </p:txBody>
      </p:sp>
      <p:pic>
        <p:nvPicPr>
          <p:cNvPr id="4" name="Picture 3">
            <a:extLst>
              <a:ext uri="{FF2B5EF4-FFF2-40B4-BE49-F238E27FC236}">
                <a16:creationId xmlns:a16="http://schemas.microsoft.com/office/drawing/2014/main" id="{3433E921-2E32-8BCC-3CC2-F0A4D85D3F7F}"/>
              </a:ext>
            </a:extLst>
          </p:cNvPr>
          <p:cNvPicPr>
            <a:picLocks noChangeAspect="1"/>
          </p:cNvPicPr>
          <p:nvPr/>
        </p:nvPicPr>
        <p:blipFill>
          <a:blip r:embed="rId2"/>
          <a:stretch>
            <a:fillRect/>
          </a:stretch>
        </p:blipFill>
        <p:spPr>
          <a:xfrm>
            <a:off x="0" y="4628046"/>
            <a:ext cx="2560542" cy="506012"/>
          </a:xfrm>
          <a:prstGeom prst="rect">
            <a:avLst/>
          </a:prstGeom>
        </p:spPr>
      </p:pic>
      <p:graphicFrame>
        <p:nvGraphicFramePr>
          <p:cNvPr id="11" name="Diagram 10">
            <a:extLst>
              <a:ext uri="{FF2B5EF4-FFF2-40B4-BE49-F238E27FC236}">
                <a16:creationId xmlns:a16="http://schemas.microsoft.com/office/drawing/2014/main" id="{08226A11-9595-77F7-D33A-9B1F7A37B814}"/>
              </a:ext>
            </a:extLst>
          </p:cNvPr>
          <p:cNvGraphicFramePr/>
          <p:nvPr>
            <p:extLst>
              <p:ext uri="{D42A27DB-BD31-4B8C-83A1-F6EECF244321}">
                <p14:modId xmlns:p14="http://schemas.microsoft.com/office/powerpoint/2010/main" val="1942957187"/>
              </p:ext>
            </p:extLst>
          </p:nvPr>
        </p:nvGraphicFramePr>
        <p:xfrm>
          <a:off x="815820" y="710096"/>
          <a:ext cx="6096000" cy="3917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E655E273-1961-7696-B52E-D26FE4449930}"/>
              </a:ext>
            </a:extLst>
          </p:cNvPr>
          <p:cNvPicPr>
            <a:picLocks noChangeAspect="1"/>
          </p:cNvPicPr>
          <p:nvPr/>
        </p:nvPicPr>
        <p:blipFill>
          <a:blip r:embed="rId8"/>
          <a:stretch>
            <a:fillRect/>
          </a:stretch>
        </p:blipFill>
        <p:spPr>
          <a:xfrm>
            <a:off x="7099935" y="487679"/>
            <a:ext cx="1739265" cy="1739265"/>
          </a:xfrm>
          <a:prstGeom prst="rect">
            <a:avLst/>
          </a:prstGeom>
        </p:spPr>
      </p:pic>
      <p:pic>
        <p:nvPicPr>
          <p:cNvPr id="6" name="Picture 5">
            <a:extLst>
              <a:ext uri="{FF2B5EF4-FFF2-40B4-BE49-F238E27FC236}">
                <a16:creationId xmlns:a16="http://schemas.microsoft.com/office/drawing/2014/main" id="{C7829DD4-3A63-B4CE-DD25-8B4806647F5D}"/>
              </a:ext>
            </a:extLst>
          </p:cNvPr>
          <p:cNvPicPr>
            <a:picLocks noChangeAspect="1"/>
          </p:cNvPicPr>
          <p:nvPr/>
        </p:nvPicPr>
        <p:blipFill>
          <a:blip r:embed="rId9"/>
          <a:stretch>
            <a:fillRect/>
          </a:stretch>
        </p:blipFill>
        <p:spPr>
          <a:xfrm>
            <a:off x="7254834" y="3387870"/>
            <a:ext cx="1527574" cy="956564"/>
          </a:xfrm>
          <a:prstGeom prst="rect">
            <a:avLst/>
          </a:prstGeom>
        </p:spPr>
      </p:pic>
      <p:grpSp>
        <p:nvGrpSpPr>
          <p:cNvPr id="15" name="Group 14">
            <a:extLst>
              <a:ext uri="{FF2B5EF4-FFF2-40B4-BE49-F238E27FC236}">
                <a16:creationId xmlns:a16="http://schemas.microsoft.com/office/drawing/2014/main" id="{58A5A824-0A55-217C-BD9F-804D02D70931}"/>
              </a:ext>
            </a:extLst>
          </p:cNvPr>
          <p:cNvGrpSpPr/>
          <p:nvPr/>
        </p:nvGrpSpPr>
        <p:grpSpPr>
          <a:xfrm>
            <a:off x="7028038" y="2126887"/>
            <a:ext cx="1754370" cy="1084368"/>
            <a:chOff x="7036260" y="2093172"/>
            <a:chExt cx="1754370" cy="957155"/>
          </a:xfrm>
        </p:grpSpPr>
        <p:pic>
          <p:nvPicPr>
            <p:cNvPr id="5" name="Picture 4">
              <a:extLst>
                <a:ext uri="{FF2B5EF4-FFF2-40B4-BE49-F238E27FC236}">
                  <a16:creationId xmlns:a16="http://schemas.microsoft.com/office/drawing/2014/main" id="{88DE0BDA-BCF5-4849-2F72-E4648DCAFC3A}"/>
                </a:ext>
              </a:extLst>
            </p:cNvPr>
            <p:cNvPicPr>
              <a:picLocks noChangeAspect="1"/>
            </p:cNvPicPr>
            <p:nvPr/>
          </p:nvPicPr>
          <p:blipFill rotWithShape="1">
            <a:blip r:embed="rId10"/>
            <a:srcRect l="81111" t="65085" r="1375" b="15927"/>
            <a:stretch/>
          </p:blipFill>
          <p:spPr>
            <a:xfrm>
              <a:off x="7731450" y="2402627"/>
              <a:ext cx="1059180" cy="647700"/>
            </a:xfrm>
            <a:prstGeom prst="rect">
              <a:avLst/>
            </a:prstGeom>
          </p:spPr>
        </p:pic>
        <p:pic>
          <p:nvPicPr>
            <p:cNvPr id="14" name="Picture 13">
              <a:extLst>
                <a:ext uri="{FF2B5EF4-FFF2-40B4-BE49-F238E27FC236}">
                  <a16:creationId xmlns:a16="http://schemas.microsoft.com/office/drawing/2014/main" id="{9B9F4BCF-C759-0C12-4D8C-D5F4572D4425}"/>
                </a:ext>
              </a:extLst>
            </p:cNvPr>
            <p:cNvPicPr>
              <a:picLocks noChangeAspect="1"/>
            </p:cNvPicPr>
            <p:nvPr/>
          </p:nvPicPr>
          <p:blipFill>
            <a:blip r:embed="rId11"/>
            <a:stretch>
              <a:fillRect/>
            </a:stretch>
          </p:blipFill>
          <p:spPr>
            <a:xfrm>
              <a:off x="7036260" y="2093172"/>
              <a:ext cx="1091279" cy="957155"/>
            </a:xfrm>
            <a:prstGeom prst="rect">
              <a:avLst/>
            </a:prstGeom>
          </p:spPr>
        </p:pic>
      </p:grpSp>
      <p:sp>
        <p:nvSpPr>
          <p:cNvPr id="7" name="Rectangle 6">
            <a:extLst>
              <a:ext uri="{FF2B5EF4-FFF2-40B4-BE49-F238E27FC236}">
                <a16:creationId xmlns:a16="http://schemas.microsoft.com/office/drawing/2014/main" id="{909DCD1D-1E78-4844-92A9-7EFAE47CDC26}"/>
              </a:ext>
            </a:extLst>
          </p:cNvPr>
          <p:cNvSpPr/>
          <p:nvPr/>
        </p:nvSpPr>
        <p:spPr>
          <a:xfrm>
            <a:off x="2835548" y="4780263"/>
            <a:ext cx="4724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Next LT Pro Demi" panose="020B0704020202020204" pitchFamily="34" charset="0"/>
              </a:rPr>
              <a:t>IT19103600   |   K.D.J. </a:t>
            </a:r>
            <a:r>
              <a:rPr lang="en-US">
                <a:solidFill>
                  <a:schemeClr val="tx1"/>
                </a:solidFill>
                <a:latin typeface="Avenir Next LT Pro Demi" panose="020B0704020202020204" pitchFamily="34" charset="0"/>
              </a:rPr>
              <a:t>Jayasekara   </a:t>
            </a:r>
            <a:r>
              <a:rPr lang="en-US" dirty="0">
                <a:solidFill>
                  <a:schemeClr val="tx1"/>
                </a:solidFill>
                <a:latin typeface="Avenir Next LT Pro Demi" panose="020B0704020202020204" pitchFamily="34" charset="0"/>
              </a:rPr>
              <a:t>|   22_23-J 83</a:t>
            </a:r>
          </a:p>
        </p:txBody>
      </p:sp>
      <p:sp>
        <p:nvSpPr>
          <p:cNvPr id="8" name="Rectangle 7">
            <a:extLst>
              <a:ext uri="{FF2B5EF4-FFF2-40B4-BE49-F238E27FC236}">
                <a16:creationId xmlns:a16="http://schemas.microsoft.com/office/drawing/2014/main" id="{060685BA-1B2B-04BB-CF10-606598ABAA65}"/>
              </a:ext>
            </a:extLst>
          </p:cNvPr>
          <p:cNvSpPr/>
          <p:nvPr/>
        </p:nvSpPr>
        <p:spPr>
          <a:xfrm>
            <a:off x="8071123" y="4780263"/>
            <a:ext cx="931628"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venir Next LT Pro Demi" panose="020B0704020202020204" pitchFamily="34" charset="0"/>
              </a:rPr>
              <a:t>03/02/2023</a:t>
            </a:r>
          </a:p>
        </p:txBody>
      </p:sp>
    </p:spTree>
    <p:extLst>
      <p:ext uri="{BB962C8B-B14F-4D97-AF65-F5344CB8AC3E}">
        <p14:creationId xmlns:p14="http://schemas.microsoft.com/office/powerpoint/2010/main" val="1572963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1DAE0-0928-76EF-150B-21B1DB051B57}"/>
              </a:ext>
            </a:extLst>
          </p:cNvPr>
          <p:cNvSpPr>
            <a:spLocks noGrp="1"/>
          </p:cNvSpPr>
          <p:nvPr>
            <p:ph type="title"/>
          </p:nvPr>
        </p:nvSpPr>
        <p:spPr>
          <a:xfrm>
            <a:off x="720000" y="9692"/>
            <a:ext cx="7704000" cy="891900"/>
          </a:xfrm>
        </p:spPr>
        <p:txBody>
          <a:bodyPr/>
          <a:lstStyle/>
          <a:p>
            <a:r>
              <a:rPr lang="en-US" dirty="0">
                <a:solidFill>
                  <a:schemeClr val="accent3"/>
                </a:solidFill>
              </a:rPr>
              <a:t>Component Overview Diagram</a:t>
            </a:r>
          </a:p>
        </p:txBody>
      </p:sp>
      <p:pic>
        <p:nvPicPr>
          <p:cNvPr id="4" name="Picture 3">
            <a:extLst>
              <a:ext uri="{FF2B5EF4-FFF2-40B4-BE49-F238E27FC236}">
                <a16:creationId xmlns:a16="http://schemas.microsoft.com/office/drawing/2014/main" id="{4AE74A60-C605-2040-57F7-6188D15D06BE}"/>
              </a:ext>
            </a:extLst>
          </p:cNvPr>
          <p:cNvPicPr>
            <a:picLocks noChangeAspect="1"/>
          </p:cNvPicPr>
          <p:nvPr/>
        </p:nvPicPr>
        <p:blipFill>
          <a:blip r:embed="rId2"/>
          <a:stretch>
            <a:fillRect/>
          </a:stretch>
        </p:blipFill>
        <p:spPr>
          <a:xfrm>
            <a:off x="0" y="4628046"/>
            <a:ext cx="2560542" cy="506012"/>
          </a:xfrm>
          <a:prstGeom prst="rect">
            <a:avLst/>
          </a:prstGeom>
        </p:spPr>
      </p:pic>
      <p:pic>
        <p:nvPicPr>
          <p:cNvPr id="3" name="Picture 2">
            <a:extLst>
              <a:ext uri="{FF2B5EF4-FFF2-40B4-BE49-F238E27FC236}">
                <a16:creationId xmlns:a16="http://schemas.microsoft.com/office/drawing/2014/main" id="{F74081A1-82A0-914F-D6AD-EE9C47CAAC42}"/>
              </a:ext>
            </a:extLst>
          </p:cNvPr>
          <p:cNvPicPr>
            <a:picLocks noChangeAspect="1"/>
          </p:cNvPicPr>
          <p:nvPr/>
        </p:nvPicPr>
        <p:blipFill>
          <a:blip r:embed="rId3"/>
          <a:stretch>
            <a:fillRect/>
          </a:stretch>
        </p:blipFill>
        <p:spPr>
          <a:xfrm>
            <a:off x="999434" y="901591"/>
            <a:ext cx="7145131" cy="3559927"/>
          </a:xfrm>
          <a:prstGeom prst="rect">
            <a:avLst/>
          </a:prstGeom>
        </p:spPr>
      </p:pic>
      <p:sp>
        <p:nvSpPr>
          <p:cNvPr id="5" name="Rectangle 4">
            <a:extLst>
              <a:ext uri="{FF2B5EF4-FFF2-40B4-BE49-F238E27FC236}">
                <a16:creationId xmlns:a16="http://schemas.microsoft.com/office/drawing/2014/main" id="{22582840-C3EF-2CE5-4E49-001A9ED6DA3E}"/>
              </a:ext>
            </a:extLst>
          </p:cNvPr>
          <p:cNvSpPr/>
          <p:nvPr/>
        </p:nvSpPr>
        <p:spPr>
          <a:xfrm>
            <a:off x="2835548" y="4780263"/>
            <a:ext cx="4724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Next LT Pro Demi" panose="020B0704020202020204" pitchFamily="34" charset="0"/>
              </a:rPr>
              <a:t>IT19103600   |   K.D.J. </a:t>
            </a:r>
            <a:r>
              <a:rPr lang="en-US">
                <a:solidFill>
                  <a:schemeClr val="tx1"/>
                </a:solidFill>
                <a:latin typeface="Avenir Next LT Pro Demi" panose="020B0704020202020204" pitchFamily="34" charset="0"/>
              </a:rPr>
              <a:t>Jayasekara   </a:t>
            </a:r>
            <a:r>
              <a:rPr lang="en-US" dirty="0">
                <a:solidFill>
                  <a:schemeClr val="tx1"/>
                </a:solidFill>
                <a:latin typeface="Avenir Next LT Pro Demi" panose="020B0704020202020204" pitchFamily="34" charset="0"/>
              </a:rPr>
              <a:t>|   22_23-J 83</a:t>
            </a:r>
          </a:p>
        </p:txBody>
      </p:sp>
      <p:sp>
        <p:nvSpPr>
          <p:cNvPr id="6" name="Rectangle 5">
            <a:extLst>
              <a:ext uri="{FF2B5EF4-FFF2-40B4-BE49-F238E27FC236}">
                <a16:creationId xmlns:a16="http://schemas.microsoft.com/office/drawing/2014/main" id="{B0141A6E-788E-EB5E-2C88-AF1ECD31EEAF}"/>
              </a:ext>
            </a:extLst>
          </p:cNvPr>
          <p:cNvSpPr/>
          <p:nvPr/>
        </p:nvSpPr>
        <p:spPr>
          <a:xfrm>
            <a:off x="8071123" y="4780263"/>
            <a:ext cx="931628"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venir Next LT Pro Demi" panose="020B0704020202020204" pitchFamily="34" charset="0"/>
              </a:rPr>
              <a:t>03/02/2023</a:t>
            </a:r>
          </a:p>
        </p:txBody>
      </p:sp>
    </p:spTree>
    <p:extLst>
      <p:ext uri="{BB962C8B-B14F-4D97-AF65-F5344CB8AC3E}">
        <p14:creationId xmlns:p14="http://schemas.microsoft.com/office/powerpoint/2010/main" val="22332346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BA0E9-FE61-4406-332C-8D24494AE2B0}"/>
              </a:ext>
            </a:extLst>
          </p:cNvPr>
          <p:cNvSpPr>
            <a:spLocks noGrp="1"/>
          </p:cNvSpPr>
          <p:nvPr>
            <p:ph type="title"/>
          </p:nvPr>
        </p:nvSpPr>
        <p:spPr>
          <a:xfrm>
            <a:off x="1801828" y="160021"/>
            <a:ext cx="5239050" cy="647700"/>
          </a:xfrm>
        </p:spPr>
        <p:txBody>
          <a:bodyPr/>
          <a:lstStyle/>
          <a:p>
            <a:r>
              <a:rPr lang="en-US" sz="3500" dirty="0">
                <a:solidFill>
                  <a:schemeClr val="accent3"/>
                </a:solidFill>
              </a:rPr>
              <a:t>Current Progress 50%</a:t>
            </a:r>
          </a:p>
        </p:txBody>
      </p:sp>
      <p:sp>
        <p:nvSpPr>
          <p:cNvPr id="4" name="Google Shape;4226;p39">
            <a:extLst>
              <a:ext uri="{FF2B5EF4-FFF2-40B4-BE49-F238E27FC236}">
                <a16:creationId xmlns:a16="http://schemas.microsoft.com/office/drawing/2014/main" id="{53BF8E16-508A-8853-582D-87309CC93EF4}"/>
              </a:ext>
            </a:extLst>
          </p:cNvPr>
          <p:cNvSpPr txBox="1">
            <a:spLocks/>
          </p:cNvSpPr>
          <p:nvPr/>
        </p:nvSpPr>
        <p:spPr>
          <a:xfrm>
            <a:off x="0" y="2810734"/>
            <a:ext cx="8161224" cy="174532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6"/>
              </a:buClr>
              <a:buSzPts val="2500"/>
              <a:buFont typeface="Barlow Condensed Light"/>
              <a:buNone/>
              <a:defRPr sz="2800" b="0" i="0" u="none" strike="noStrike" cap="none">
                <a:solidFill>
                  <a:schemeClr val="accent6"/>
                </a:solidFill>
                <a:latin typeface="Barlow Condensed Light"/>
                <a:ea typeface="Barlow Condensed Light"/>
                <a:cs typeface="Barlow Condensed Light"/>
                <a:sym typeface="Barlow Condensed Light"/>
              </a:defRPr>
            </a:lvl1pPr>
            <a:lvl2pPr marL="914400" marR="0" lvl="1"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2pPr>
            <a:lvl3pPr marL="1371600" marR="0" lvl="2"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3pPr>
            <a:lvl4pPr marL="1828800" marR="0" lvl="3"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4pPr>
            <a:lvl5pPr marL="2286000" marR="0" lvl="4"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5pPr>
            <a:lvl6pPr marL="2743200" marR="0" lvl="5"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6pPr>
            <a:lvl7pPr marL="3200400" marR="0" lvl="6"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7pPr>
            <a:lvl8pPr marL="3657600" marR="0" lvl="7"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8pPr>
            <a:lvl9pPr marL="4114800" marR="0" lvl="8"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9pPr>
          </a:lstStyle>
          <a:p>
            <a:pPr marL="285750" indent="-285750" algn="just">
              <a:lnSpc>
                <a:spcPct val="150000"/>
              </a:lnSpc>
              <a:buFont typeface="Wingdings" panose="05000000000000000000" pitchFamily="2" charset="2"/>
              <a:buChar char="ü"/>
            </a:pPr>
            <a:r>
              <a:rPr lang="en-US" sz="1800" dirty="0">
                <a:latin typeface="Avenir Next LT Pro Demi" panose="020B0704020202020204" pitchFamily="34" charset="0"/>
              </a:rPr>
              <a:t>Collecting coins and notes images with different angles for each note and coin to be later be used as the trained-test split in the model.</a:t>
            </a:r>
          </a:p>
          <a:p>
            <a:pPr marL="285750" indent="-285750" algn="just">
              <a:lnSpc>
                <a:spcPct val="150000"/>
              </a:lnSpc>
              <a:buFont typeface="Wingdings" panose="05000000000000000000" pitchFamily="2" charset="2"/>
              <a:buChar char="ü"/>
            </a:pPr>
            <a:r>
              <a:rPr lang="en-US" sz="1800" dirty="0">
                <a:latin typeface="Avenir Next LT Pro Demi" panose="020B0704020202020204" pitchFamily="34" charset="0"/>
              </a:rPr>
              <a:t>Training a model to identify currency with the given sample of test images</a:t>
            </a:r>
          </a:p>
          <a:p>
            <a:pPr marL="285750" indent="-285750" algn="just">
              <a:lnSpc>
                <a:spcPct val="150000"/>
              </a:lnSpc>
              <a:buFont typeface="Wingdings" panose="05000000000000000000" pitchFamily="2" charset="2"/>
              <a:buChar char="ü"/>
            </a:pPr>
            <a:r>
              <a:rPr lang="en-US" sz="1800" dirty="0">
                <a:latin typeface="Avenir Next LT Pro Demi" panose="020B0704020202020204" pitchFamily="34" charset="0"/>
              </a:rPr>
              <a:t>Custom YOLOV5 model which uses compound detection model to train the custom data set to identify given notes and coins in Real time</a:t>
            </a:r>
          </a:p>
          <a:p>
            <a:pPr marL="285750" indent="-285750" algn="just">
              <a:lnSpc>
                <a:spcPct val="150000"/>
              </a:lnSpc>
              <a:buFont typeface="Wingdings" panose="05000000000000000000" pitchFamily="2" charset="2"/>
              <a:buChar char="ü"/>
            </a:pPr>
            <a:r>
              <a:rPr lang="en-US" sz="1800" dirty="0">
                <a:latin typeface="Avenir Next LT Pro Demi" panose="020B0704020202020204" pitchFamily="34" charset="0"/>
              </a:rPr>
              <a:t>Using YOLOV5 framework to identify objects which captures objects real time and train the model to give a prediction</a:t>
            </a:r>
          </a:p>
          <a:p>
            <a:pPr marL="285750" indent="-285750" algn="just">
              <a:lnSpc>
                <a:spcPct val="150000"/>
              </a:lnSpc>
              <a:buFont typeface="Wingdings" panose="05000000000000000000" pitchFamily="2" charset="2"/>
              <a:buChar char="ü"/>
            </a:pPr>
            <a:r>
              <a:rPr lang="en-US" sz="1800" dirty="0">
                <a:latin typeface="Avenir Next LT Pro Demi" panose="020B0704020202020204" pitchFamily="34" charset="0"/>
              </a:rPr>
              <a:t>Training the model until it gives an accurate prediction.</a:t>
            </a:r>
          </a:p>
        </p:txBody>
      </p:sp>
      <p:pic>
        <p:nvPicPr>
          <p:cNvPr id="7" name="Picture 6">
            <a:extLst>
              <a:ext uri="{FF2B5EF4-FFF2-40B4-BE49-F238E27FC236}">
                <a16:creationId xmlns:a16="http://schemas.microsoft.com/office/drawing/2014/main" id="{10014EEC-3110-13BA-7B97-0BEDADA2EBDB}"/>
              </a:ext>
            </a:extLst>
          </p:cNvPr>
          <p:cNvPicPr>
            <a:picLocks noChangeAspect="1"/>
          </p:cNvPicPr>
          <p:nvPr/>
        </p:nvPicPr>
        <p:blipFill>
          <a:blip r:embed="rId2"/>
          <a:stretch>
            <a:fillRect/>
          </a:stretch>
        </p:blipFill>
        <p:spPr>
          <a:xfrm rot="2612199">
            <a:off x="7800480" y="248936"/>
            <a:ext cx="1045463" cy="808025"/>
          </a:xfrm>
          <a:prstGeom prst="rect">
            <a:avLst/>
          </a:prstGeom>
        </p:spPr>
      </p:pic>
      <p:pic>
        <p:nvPicPr>
          <p:cNvPr id="8" name="Picture 7">
            <a:extLst>
              <a:ext uri="{FF2B5EF4-FFF2-40B4-BE49-F238E27FC236}">
                <a16:creationId xmlns:a16="http://schemas.microsoft.com/office/drawing/2014/main" id="{4FF0D861-8181-5AE8-3D1D-CEB1D16F7A6B}"/>
              </a:ext>
            </a:extLst>
          </p:cNvPr>
          <p:cNvPicPr>
            <a:picLocks noChangeAspect="1"/>
          </p:cNvPicPr>
          <p:nvPr/>
        </p:nvPicPr>
        <p:blipFill>
          <a:blip r:embed="rId3"/>
          <a:stretch>
            <a:fillRect/>
          </a:stretch>
        </p:blipFill>
        <p:spPr>
          <a:xfrm>
            <a:off x="0" y="4640985"/>
            <a:ext cx="2560542" cy="506012"/>
          </a:xfrm>
          <a:prstGeom prst="rect">
            <a:avLst/>
          </a:prstGeom>
        </p:spPr>
      </p:pic>
      <p:pic>
        <p:nvPicPr>
          <p:cNvPr id="3" name="Picture 2">
            <a:extLst>
              <a:ext uri="{FF2B5EF4-FFF2-40B4-BE49-F238E27FC236}">
                <a16:creationId xmlns:a16="http://schemas.microsoft.com/office/drawing/2014/main" id="{2A760F58-A3FE-3DDE-C5BB-67647EFEB6D7}"/>
              </a:ext>
            </a:extLst>
          </p:cNvPr>
          <p:cNvPicPr>
            <a:picLocks noChangeAspect="1"/>
          </p:cNvPicPr>
          <p:nvPr/>
        </p:nvPicPr>
        <p:blipFill>
          <a:blip r:embed="rId4"/>
          <a:stretch>
            <a:fillRect/>
          </a:stretch>
        </p:blipFill>
        <p:spPr>
          <a:xfrm rot="18051580">
            <a:off x="7750374" y="3311117"/>
            <a:ext cx="1360838" cy="968763"/>
          </a:xfrm>
          <a:prstGeom prst="rect">
            <a:avLst/>
          </a:prstGeom>
        </p:spPr>
      </p:pic>
      <p:sp>
        <p:nvSpPr>
          <p:cNvPr id="5" name="Rectangle 4">
            <a:extLst>
              <a:ext uri="{FF2B5EF4-FFF2-40B4-BE49-F238E27FC236}">
                <a16:creationId xmlns:a16="http://schemas.microsoft.com/office/drawing/2014/main" id="{1347E37F-8991-EAFB-6898-BA38B85C25CD}"/>
              </a:ext>
            </a:extLst>
          </p:cNvPr>
          <p:cNvSpPr/>
          <p:nvPr/>
        </p:nvSpPr>
        <p:spPr>
          <a:xfrm>
            <a:off x="2835548" y="4780263"/>
            <a:ext cx="4724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Next LT Pro Demi" panose="020B0704020202020204" pitchFamily="34" charset="0"/>
              </a:rPr>
              <a:t>IT19103600   |   K.D.J. </a:t>
            </a:r>
            <a:r>
              <a:rPr lang="en-US">
                <a:solidFill>
                  <a:schemeClr val="tx1"/>
                </a:solidFill>
                <a:latin typeface="Avenir Next LT Pro Demi" panose="020B0704020202020204" pitchFamily="34" charset="0"/>
              </a:rPr>
              <a:t>Jayasekara   </a:t>
            </a:r>
            <a:r>
              <a:rPr lang="en-US" dirty="0">
                <a:solidFill>
                  <a:schemeClr val="tx1"/>
                </a:solidFill>
                <a:latin typeface="Avenir Next LT Pro Demi" panose="020B0704020202020204" pitchFamily="34" charset="0"/>
              </a:rPr>
              <a:t>|   22_23-J 83</a:t>
            </a:r>
          </a:p>
        </p:txBody>
      </p:sp>
      <p:sp>
        <p:nvSpPr>
          <p:cNvPr id="6" name="Rectangle 5">
            <a:extLst>
              <a:ext uri="{FF2B5EF4-FFF2-40B4-BE49-F238E27FC236}">
                <a16:creationId xmlns:a16="http://schemas.microsoft.com/office/drawing/2014/main" id="{F33CFE16-B272-80E0-9BBD-3F042358F318}"/>
              </a:ext>
            </a:extLst>
          </p:cNvPr>
          <p:cNvSpPr/>
          <p:nvPr/>
        </p:nvSpPr>
        <p:spPr>
          <a:xfrm>
            <a:off x="8071123" y="4780263"/>
            <a:ext cx="931628"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venir Next LT Pro Demi" panose="020B0704020202020204" pitchFamily="34" charset="0"/>
              </a:rPr>
              <a:t>03/02/2023</a:t>
            </a:r>
          </a:p>
        </p:txBody>
      </p:sp>
    </p:spTree>
    <p:extLst>
      <p:ext uri="{BB962C8B-B14F-4D97-AF65-F5344CB8AC3E}">
        <p14:creationId xmlns:p14="http://schemas.microsoft.com/office/powerpoint/2010/main" val="40630129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227860-1274-42F2-62AC-4F8F11567255}"/>
              </a:ext>
            </a:extLst>
          </p:cNvPr>
          <p:cNvSpPr>
            <a:spLocks noGrp="1"/>
          </p:cNvSpPr>
          <p:nvPr>
            <p:ph type="title" idx="2"/>
          </p:nvPr>
        </p:nvSpPr>
        <p:spPr>
          <a:xfrm>
            <a:off x="720000" y="0"/>
            <a:ext cx="7704000" cy="891900"/>
          </a:xfrm>
        </p:spPr>
        <p:txBody>
          <a:bodyPr/>
          <a:lstStyle/>
          <a:p>
            <a:r>
              <a:rPr lang="en-US" dirty="0">
                <a:solidFill>
                  <a:schemeClr val="accent3"/>
                </a:solidFill>
              </a:rPr>
              <a:t>Requirements</a:t>
            </a:r>
          </a:p>
        </p:txBody>
      </p:sp>
      <p:pic>
        <p:nvPicPr>
          <p:cNvPr id="11" name="Picture 10">
            <a:extLst>
              <a:ext uri="{FF2B5EF4-FFF2-40B4-BE49-F238E27FC236}">
                <a16:creationId xmlns:a16="http://schemas.microsoft.com/office/drawing/2014/main" id="{8AE82630-4850-5947-F8F8-F29292A3D39D}"/>
              </a:ext>
            </a:extLst>
          </p:cNvPr>
          <p:cNvPicPr>
            <a:picLocks noChangeAspect="1"/>
          </p:cNvPicPr>
          <p:nvPr/>
        </p:nvPicPr>
        <p:blipFill>
          <a:blip r:embed="rId2"/>
          <a:stretch>
            <a:fillRect/>
          </a:stretch>
        </p:blipFill>
        <p:spPr>
          <a:xfrm>
            <a:off x="0" y="4628046"/>
            <a:ext cx="2560542" cy="506012"/>
          </a:xfrm>
          <a:prstGeom prst="rect">
            <a:avLst/>
          </a:prstGeom>
        </p:spPr>
      </p:pic>
      <p:graphicFrame>
        <p:nvGraphicFramePr>
          <p:cNvPr id="3" name="Diagram 2">
            <a:extLst>
              <a:ext uri="{FF2B5EF4-FFF2-40B4-BE49-F238E27FC236}">
                <a16:creationId xmlns:a16="http://schemas.microsoft.com/office/drawing/2014/main" id="{73A2AE34-1237-F4EF-E5A3-473E45551281}"/>
              </a:ext>
            </a:extLst>
          </p:cNvPr>
          <p:cNvGraphicFramePr/>
          <p:nvPr>
            <p:extLst>
              <p:ext uri="{D42A27DB-BD31-4B8C-83A1-F6EECF244321}">
                <p14:modId xmlns:p14="http://schemas.microsoft.com/office/powerpoint/2010/main" val="3706041197"/>
              </p:ext>
            </p:extLst>
          </p:nvPr>
        </p:nvGraphicFramePr>
        <p:xfrm>
          <a:off x="1672590" y="746760"/>
          <a:ext cx="5798820" cy="37974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A677B9B7-8772-5263-6EE0-1BDA08AC4667}"/>
              </a:ext>
            </a:extLst>
          </p:cNvPr>
          <p:cNvSpPr/>
          <p:nvPr/>
        </p:nvSpPr>
        <p:spPr>
          <a:xfrm>
            <a:off x="2835548" y="4780263"/>
            <a:ext cx="4724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Next LT Pro Demi" panose="020B0704020202020204" pitchFamily="34" charset="0"/>
              </a:rPr>
              <a:t>IT19103600   |   K.D.J. </a:t>
            </a:r>
            <a:r>
              <a:rPr lang="en-US">
                <a:solidFill>
                  <a:schemeClr val="tx1"/>
                </a:solidFill>
                <a:latin typeface="Avenir Next LT Pro Demi" panose="020B0704020202020204" pitchFamily="34" charset="0"/>
              </a:rPr>
              <a:t>Jayasekara   </a:t>
            </a:r>
            <a:r>
              <a:rPr lang="en-US" dirty="0">
                <a:solidFill>
                  <a:schemeClr val="tx1"/>
                </a:solidFill>
                <a:latin typeface="Avenir Next LT Pro Demi" panose="020B0704020202020204" pitchFamily="34" charset="0"/>
              </a:rPr>
              <a:t>|   22_23-J 83</a:t>
            </a:r>
          </a:p>
        </p:txBody>
      </p:sp>
      <p:sp>
        <p:nvSpPr>
          <p:cNvPr id="5" name="Rectangle 4">
            <a:extLst>
              <a:ext uri="{FF2B5EF4-FFF2-40B4-BE49-F238E27FC236}">
                <a16:creationId xmlns:a16="http://schemas.microsoft.com/office/drawing/2014/main" id="{BCE75028-6212-91F5-3AA7-89732359D2AD}"/>
              </a:ext>
            </a:extLst>
          </p:cNvPr>
          <p:cNvSpPr/>
          <p:nvPr/>
        </p:nvSpPr>
        <p:spPr>
          <a:xfrm>
            <a:off x="8071123" y="4780263"/>
            <a:ext cx="931628"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venir Next LT Pro Demi" panose="020B0704020202020204" pitchFamily="34" charset="0"/>
              </a:rPr>
              <a:t>03/02/2023</a:t>
            </a:r>
          </a:p>
        </p:txBody>
      </p:sp>
    </p:spTree>
    <p:extLst>
      <p:ext uri="{BB962C8B-B14F-4D97-AF65-F5344CB8AC3E}">
        <p14:creationId xmlns:p14="http://schemas.microsoft.com/office/powerpoint/2010/main" val="40017477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977CA-F37A-FAFB-1B38-1251AA0C2D72}"/>
              </a:ext>
            </a:extLst>
          </p:cNvPr>
          <p:cNvSpPr>
            <a:spLocks noGrp="1"/>
          </p:cNvSpPr>
          <p:nvPr>
            <p:ph type="title"/>
          </p:nvPr>
        </p:nvSpPr>
        <p:spPr>
          <a:xfrm flipH="1">
            <a:off x="2087921" y="175260"/>
            <a:ext cx="4968090" cy="748475"/>
          </a:xfrm>
        </p:spPr>
        <p:txBody>
          <a:bodyPr/>
          <a:lstStyle/>
          <a:p>
            <a:r>
              <a:rPr lang="en-US" sz="3500" dirty="0">
                <a:solidFill>
                  <a:schemeClr val="accent3"/>
                </a:solidFill>
              </a:rPr>
              <a:t>Proof Of Work</a:t>
            </a:r>
          </a:p>
        </p:txBody>
      </p:sp>
      <p:pic>
        <p:nvPicPr>
          <p:cNvPr id="21" name="Picture 20">
            <a:extLst>
              <a:ext uri="{FF2B5EF4-FFF2-40B4-BE49-F238E27FC236}">
                <a16:creationId xmlns:a16="http://schemas.microsoft.com/office/drawing/2014/main" id="{23F2549B-EF7F-A09B-7ADB-CAA67FEEB6BF}"/>
              </a:ext>
            </a:extLst>
          </p:cNvPr>
          <p:cNvPicPr>
            <a:picLocks noChangeAspect="1"/>
          </p:cNvPicPr>
          <p:nvPr/>
        </p:nvPicPr>
        <p:blipFill>
          <a:blip r:embed="rId2"/>
          <a:stretch>
            <a:fillRect/>
          </a:stretch>
        </p:blipFill>
        <p:spPr>
          <a:xfrm>
            <a:off x="0" y="4637488"/>
            <a:ext cx="2560542" cy="506012"/>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F8AF97F3-951D-F83B-206B-2CCCA0FD1B38}"/>
              </a:ext>
            </a:extLst>
          </p:cNvPr>
          <p:cNvPicPr>
            <a:picLocks noChangeAspect="1"/>
          </p:cNvPicPr>
          <p:nvPr/>
        </p:nvPicPr>
        <p:blipFill>
          <a:blip r:embed="rId3"/>
          <a:stretch>
            <a:fillRect/>
          </a:stretch>
        </p:blipFill>
        <p:spPr>
          <a:xfrm>
            <a:off x="1509540" y="855155"/>
            <a:ext cx="6124919" cy="3617785"/>
          </a:xfrm>
          <a:prstGeom prst="rect">
            <a:avLst/>
          </a:prstGeom>
        </p:spPr>
      </p:pic>
      <p:sp>
        <p:nvSpPr>
          <p:cNvPr id="3" name="Rectangle 2">
            <a:extLst>
              <a:ext uri="{FF2B5EF4-FFF2-40B4-BE49-F238E27FC236}">
                <a16:creationId xmlns:a16="http://schemas.microsoft.com/office/drawing/2014/main" id="{8CBA5D51-CFAF-B675-5148-A87251B80A58}"/>
              </a:ext>
            </a:extLst>
          </p:cNvPr>
          <p:cNvSpPr/>
          <p:nvPr/>
        </p:nvSpPr>
        <p:spPr>
          <a:xfrm>
            <a:off x="2835548" y="4780263"/>
            <a:ext cx="4724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Next LT Pro Demi" panose="020B0704020202020204" pitchFamily="34" charset="0"/>
              </a:rPr>
              <a:t>IT19103600   |   K.D.J. </a:t>
            </a:r>
            <a:r>
              <a:rPr lang="en-US">
                <a:solidFill>
                  <a:schemeClr val="tx1"/>
                </a:solidFill>
                <a:latin typeface="Avenir Next LT Pro Demi" panose="020B0704020202020204" pitchFamily="34" charset="0"/>
              </a:rPr>
              <a:t>Jayasekara   </a:t>
            </a:r>
            <a:r>
              <a:rPr lang="en-US" dirty="0">
                <a:solidFill>
                  <a:schemeClr val="tx1"/>
                </a:solidFill>
                <a:latin typeface="Avenir Next LT Pro Demi" panose="020B0704020202020204" pitchFamily="34" charset="0"/>
              </a:rPr>
              <a:t>|   22_23-J 83</a:t>
            </a:r>
          </a:p>
        </p:txBody>
      </p:sp>
      <p:sp>
        <p:nvSpPr>
          <p:cNvPr id="4" name="Rectangle 3">
            <a:extLst>
              <a:ext uri="{FF2B5EF4-FFF2-40B4-BE49-F238E27FC236}">
                <a16:creationId xmlns:a16="http://schemas.microsoft.com/office/drawing/2014/main" id="{8716ECC8-9D36-0002-A484-36F9167C4E1B}"/>
              </a:ext>
            </a:extLst>
          </p:cNvPr>
          <p:cNvSpPr/>
          <p:nvPr/>
        </p:nvSpPr>
        <p:spPr>
          <a:xfrm>
            <a:off x="8071123" y="4780263"/>
            <a:ext cx="931628"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venir Next LT Pro Demi" panose="020B0704020202020204" pitchFamily="34" charset="0"/>
              </a:rPr>
              <a:t>03/02/2023</a:t>
            </a:r>
          </a:p>
        </p:txBody>
      </p:sp>
    </p:spTree>
    <p:extLst>
      <p:ext uri="{BB962C8B-B14F-4D97-AF65-F5344CB8AC3E}">
        <p14:creationId xmlns:p14="http://schemas.microsoft.com/office/powerpoint/2010/main" val="27816507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977CA-F37A-FAFB-1B38-1251AA0C2D72}"/>
              </a:ext>
            </a:extLst>
          </p:cNvPr>
          <p:cNvSpPr>
            <a:spLocks noGrp="1"/>
          </p:cNvSpPr>
          <p:nvPr>
            <p:ph type="title"/>
          </p:nvPr>
        </p:nvSpPr>
        <p:spPr>
          <a:xfrm flipH="1">
            <a:off x="2087921" y="175260"/>
            <a:ext cx="4968090" cy="748475"/>
          </a:xfrm>
        </p:spPr>
        <p:txBody>
          <a:bodyPr/>
          <a:lstStyle/>
          <a:p>
            <a:r>
              <a:rPr lang="en-US" sz="3500" dirty="0">
                <a:solidFill>
                  <a:schemeClr val="accent3"/>
                </a:solidFill>
              </a:rPr>
              <a:t>Proof Of Work</a:t>
            </a:r>
          </a:p>
        </p:txBody>
      </p:sp>
      <p:pic>
        <p:nvPicPr>
          <p:cNvPr id="21" name="Picture 20">
            <a:extLst>
              <a:ext uri="{FF2B5EF4-FFF2-40B4-BE49-F238E27FC236}">
                <a16:creationId xmlns:a16="http://schemas.microsoft.com/office/drawing/2014/main" id="{23F2549B-EF7F-A09B-7ADB-CAA67FEEB6BF}"/>
              </a:ext>
            </a:extLst>
          </p:cNvPr>
          <p:cNvPicPr>
            <a:picLocks noChangeAspect="1"/>
          </p:cNvPicPr>
          <p:nvPr/>
        </p:nvPicPr>
        <p:blipFill>
          <a:blip r:embed="rId2"/>
          <a:stretch>
            <a:fillRect/>
          </a:stretch>
        </p:blipFill>
        <p:spPr>
          <a:xfrm>
            <a:off x="0" y="4637488"/>
            <a:ext cx="2560542" cy="506012"/>
          </a:xfrm>
          <a:prstGeom prst="rect">
            <a:avLst/>
          </a:prstGeom>
        </p:spPr>
      </p:pic>
      <p:pic>
        <p:nvPicPr>
          <p:cNvPr id="4" name="Picture 3">
            <a:extLst>
              <a:ext uri="{FF2B5EF4-FFF2-40B4-BE49-F238E27FC236}">
                <a16:creationId xmlns:a16="http://schemas.microsoft.com/office/drawing/2014/main" id="{A82DF111-C39A-0D2E-F520-164145FE43FF}"/>
              </a:ext>
            </a:extLst>
          </p:cNvPr>
          <p:cNvPicPr>
            <a:picLocks noChangeAspect="1"/>
          </p:cNvPicPr>
          <p:nvPr/>
        </p:nvPicPr>
        <p:blipFill rotWithShape="1">
          <a:blip r:embed="rId3"/>
          <a:srcRect r="49114"/>
          <a:stretch/>
        </p:blipFill>
        <p:spPr>
          <a:xfrm>
            <a:off x="6137910" y="1325880"/>
            <a:ext cx="2771377" cy="2899440"/>
          </a:xfrm>
          <a:prstGeom prst="rect">
            <a:avLst/>
          </a:prstGeom>
        </p:spPr>
      </p:pic>
      <p:pic>
        <p:nvPicPr>
          <p:cNvPr id="6" name="Picture 5">
            <a:extLst>
              <a:ext uri="{FF2B5EF4-FFF2-40B4-BE49-F238E27FC236}">
                <a16:creationId xmlns:a16="http://schemas.microsoft.com/office/drawing/2014/main" id="{EE93686C-B261-EE3C-3A8E-0DDB5CD89531}"/>
              </a:ext>
            </a:extLst>
          </p:cNvPr>
          <p:cNvPicPr>
            <a:picLocks noChangeAspect="1"/>
          </p:cNvPicPr>
          <p:nvPr/>
        </p:nvPicPr>
        <p:blipFill rotWithShape="1">
          <a:blip r:embed="rId4"/>
          <a:srcRect r="49114"/>
          <a:stretch/>
        </p:blipFill>
        <p:spPr>
          <a:xfrm>
            <a:off x="3186311" y="1314480"/>
            <a:ext cx="2771378" cy="2910840"/>
          </a:xfrm>
          <a:prstGeom prst="rect">
            <a:avLst/>
          </a:prstGeom>
        </p:spPr>
      </p:pic>
      <p:pic>
        <p:nvPicPr>
          <p:cNvPr id="8" name="Picture 7">
            <a:extLst>
              <a:ext uri="{FF2B5EF4-FFF2-40B4-BE49-F238E27FC236}">
                <a16:creationId xmlns:a16="http://schemas.microsoft.com/office/drawing/2014/main" id="{E6A604C3-0BA8-D502-016C-A2D46ACCA8E5}"/>
              </a:ext>
            </a:extLst>
          </p:cNvPr>
          <p:cNvPicPr>
            <a:picLocks noChangeAspect="1"/>
          </p:cNvPicPr>
          <p:nvPr/>
        </p:nvPicPr>
        <p:blipFill rotWithShape="1">
          <a:blip r:embed="rId5"/>
          <a:srcRect r="49114"/>
          <a:stretch/>
        </p:blipFill>
        <p:spPr>
          <a:xfrm>
            <a:off x="234713" y="1314480"/>
            <a:ext cx="2771378" cy="2910840"/>
          </a:xfrm>
          <a:prstGeom prst="rect">
            <a:avLst/>
          </a:prstGeom>
        </p:spPr>
      </p:pic>
      <p:sp>
        <p:nvSpPr>
          <p:cNvPr id="3" name="Rectangle 2">
            <a:extLst>
              <a:ext uri="{FF2B5EF4-FFF2-40B4-BE49-F238E27FC236}">
                <a16:creationId xmlns:a16="http://schemas.microsoft.com/office/drawing/2014/main" id="{266591F8-D104-3627-5F53-9DE8368FB67D}"/>
              </a:ext>
            </a:extLst>
          </p:cNvPr>
          <p:cNvSpPr/>
          <p:nvPr/>
        </p:nvSpPr>
        <p:spPr>
          <a:xfrm>
            <a:off x="2835548" y="4780263"/>
            <a:ext cx="4724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Next LT Pro Demi" panose="020B0704020202020204" pitchFamily="34" charset="0"/>
              </a:rPr>
              <a:t>IT19103600   |   K.D.J. </a:t>
            </a:r>
            <a:r>
              <a:rPr lang="en-US">
                <a:solidFill>
                  <a:schemeClr val="tx1"/>
                </a:solidFill>
                <a:latin typeface="Avenir Next LT Pro Demi" panose="020B0704020202020204" pitchFamily="34" charset="0"/>
              </a:rPr>
              <a:t>Jayasekara   </a:t>
            </a:r>
            <a:r>
              <a:rPr lang="en-US" dirty="0">
                <a:solidFill>
                  <a:schemeClr val="tx1"/>
                </a:solidFill>
                <a:latin typeface="Avenir Next LT Pro Demi" panose="020B0704020202020204" pitchFamily="34" charset="0"/>
              </a:rPr>
              <a:t>|   22_23-J 83</a:t>
            </a:r>
          </a:p>
        </p:txBody>
      </p:sp>
      <p:sp>
        <p:nvSpPr>
          <p:cNvPr id="5" name="Rectangle 4">
            <a:extLst>
              <a:ext uri="{FF2B5EF4-FFF2-40B4-BE49-F238E27FC236}">
                <a16:creationId xmlns:a16="http://schemas.microsoft.com/office/drawing/2014/main" id="{0E166150-0D48-3F2E-448D-DB8D003DD422}"/>
              </a:ext>
            </a:extLst>
          </p:cNvPr>
          <p:cNvSpPr/>
          <p:nvPr/>
        </p:nvSpPr>
        <p:spPr>
          <a:xfrm>
            <a:off x="8071123" y="4780263"/>
            <a:ext cx="931628"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venir Next LT Pro Demi" panose="020B0704020202020204" pitchFamily="34" charset="0"/>
              </a:rPr>
              <a:t>03/02/2023</a:t>
            </a:r>
          </a:p>
        </p:txBody>
      </p:sp>
    </p:spTree>
    <p:extLst>
      <p:ext uri="{BB962C8B-B14F-4D97-AF65-F5344CB8AC3E}">
        <p14:creationId xmlns:p14="http://schemas.microsoft.com/office/powerpoint/2010/main" val="476647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93"/>
        <p:cNvGrpSpPr/>
        <p:nvPr/>
      </p:nvGrpSpPr>
      <p:grpSpPr>
        <a:xfrm>
          <a:off x="0" y="0"/>
          <a:ext cx="0" cy="0"/>
          <a:chOff x="0" y="0"/>
          <a:chExt cx="0" cy="0"/>
        </a:xfrm>
      </p:grpSpPr>
      <p:sp>
        <p:nvSpPr>
          <p:cNvPr id="14" name="Google Shape;4234;p40">
            <a:extLst>
              <a:ext uri="{FF2B5EF4-FFF2-40B4-BE49-F238E27FC236}">
                <a16:creationId xmlns:a16="http://schemas.microsoft.com/office/drawing/2014/main" id="{1E7BBE2B-6B6A-5BCB-B47A-A9160C7E48B4}"/>
              </a:ext>
            </a:extLst>
          </p:cNvPr>
          <p:cNvSpPr txBox="1">
            <a:spLocks noGrp="1"/>
          </p:cNvSpPr>
          <p:nvPr>
            <p:ph type="title"/>
          </p:nvPr>
        </p:nvSpPr>
        <p:spPr>
          <a:xfrm>
            <a:off x="304491" y="225291"/>
            <a:ext cx="2439016"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Sub Objectives</a:t>
            </a:r>
            <a:endParaRPr dirty="0">
              <a:solidFill>
                <a:schemeClr val="accent3"/>
              </a:solidFill>
            </a:endParaRPr>
          </a:p>
        </p:txBody>
      </p:sp>
      <p:graphicFrame>
        <p:nvGraphicFramePr>
          <p:cNvPr id="15" name="Diagram 14">
            <a:extLst>
              <a:ext uri="{FF2B5EF4-FFF2-40B4-BE49-F238E27FC236}">
                <a16:creationId xmlns:a16="http://schemas.microsoft.com/office/drawing/2014/main" id="{FDF721B2-3781-60DC-3F33-B2270C4D792D}"/>
              </a:ext>
            </a:extLst>
          </p:cNvPr>
          <p:cNvGraphicFramePr/>
          <p:nvPr>
            <p:extLst>
              <p:ext uri="{D42A27DB-BD31-4B8C-83A1-F6EECF244321}">
                <p14:modId xmlns:p14="http://schemas.microsoft.com/office/powerpoint/2010/main" val="3708567617"/>
              </p:ext>
            </p:extLst>
          </p:nvPr>
        </p:nvGraphicFramePr>
        <p:xfrm>
          <a:off x="1345579" y="693519"/>
          <a:ext cx="6973229" cy="38507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Picture 15">
            <a:extLst>
              <a:ext uri="{FF2B5EF4-FFF2-40B4-BE49-F238E27FC236}">
                <a16:creationId xmlns:a16="http://schemas.microsoft.com/office/drawing/2014/main" id="{ABC86746-2FBA-5D17-A1D5-B77CF5075C7E}"/>
              </a:ext>
            </a:extLst>
          </p:cNvPr>
          <p:cNvPicPr>
            <a:picLocks noChangeAspect="1"/>
          </p:cNvPicPr>
          <p:nvPr/>
        </p:nvPicPr>
        <p:blipFill>
          <a:blip r:embed="rId8"/>
          <a:stretch>
            <a:fillRect/>
          </a:stretch>
        </p:blipFill>
        <p:spPr>
          <a:xfrm>
            <a:off x="0" y="4628046"/>
            <a:ext cx="2560542" cy="506012"/>
          </a:xfrm>
          <a:prstGeom prst="rect">
            <a:avLst/>
          </a:prstGeom>
        </p:spPr>
      </p:pic>
      <p:sp>
        <p:nvSpPr>
          <p:cNvPr id="2" name="Rectangle 1">
            <a:extLst>
              <a:ext uri="{FF2B5EF4-FFF2-40B4-BE49-F238E27FC236}">
                <a16:creationId xmlns:a16="http://schemas.microsoft.com/office/drawing/2014/main" id="{E23291AD-F198-A989-2217-9AF9056CEEF1}"/>
              </a:ext>
            </a:extLst>
          </p:cNvPr>
          <p:cNvSpPr/>
          <p:nvPr/>
        </p:nvSpPr>
        <p:spPr>
          <a:xfrm>
            <a:off x="8071123" y="4780263"/>
            <a:ext cx="931628"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venir Next LT Pro Demi" panose="020B0704020202020204" pitchFamily="34" charset="0"/>
              </a:rPr>
              <a:t>03/02/2023</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BA0E9-FE61-4406-332C-8D24494AE2B0}"/>
              </a:ext>
            </a:extLst>
          </p:cNvPr>
          <p:cNvSpPr>
            <a:spLocks noGrp="1"/>
          </p:cNvSpPr>
          <p:nvPr>
            <p:ph type="title"/>
          </p:nvPr>
        </p:nvSpPr>
        <p:spPr>
          <a:xfrm>
            <a:off x="954254" y="191603"/>
            <a:ext cx="7235492" cy="647700"/>
          </a:xfrm>
        </p:spPr>
        <p:txBody>
          <a:bodyPr/>
          <a:lstStyle/>
          <a:p>
            <a:r>
              <a:rPr lang="en-US" sz="3500" dirty="0">
                <a:solidFill>
                  <a:schemeClr val="accent3"/>
                </a:solidFill>
              </a:rPr>
              <a:t>Next Expected Progress 100%</a:t>
            </a:r>
          </a:p>
        </p:txBody>
      </p:sp>
      <p:sp>
        <p:nvSpPr>
          <p:cNvPr id="4" name="Google Shape;4226;p39">
            <a:extLst>
              <a:ext uri="{FF2B5EF4-FFF2-40B4-BE49-F238E27FC236}">
                <a16:creationId xmlns:a16="http://schemas.microsoft.com/office/drawing/2014/main" id="{53BF8E16-508A-8853-582D-87309CC93EF4}"/>
              </a:ext>
            </a:extLst>
          </p:cNvPr>
          <p:cNvSpPr txBox="1">
            <a:spLocks/>
          </p:cNvSpPr>
          <p:nvPr/>
        </p:nvSpPr>
        <p:spPr>
          <a:xfrm>
            <a:off x="469971" y="1670826"/>
            <a:ext cx="8010769" cy="18018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6"/>
              </a:buClr>
              <a:buSzPts val="2500"/>
              <a:buFont typeface="Barlow Condensed Light"/>
              <a:buNone/>
              <a:defRPr sz="2800" b="0" i="0" u="none" strike="noStrike" cap="none">
                <a:solidFill>
                  <a:schemeClr val="accent6"/>
                </a:solidFill>
                <a:latin typeface="Barlow Condensed Light"/>
                <a:ea typeface="Barlow Condensed Light"/>
                <a:cs typeface="Barlow Condensed Light"/>
                <a:sym typeface="Barlow Condensed Light"/>
              </a:defRPr>
            </a:lvl1pPr>
            <a:lvl2pPr marL="914400" marR="0" lvl="1"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2pPr>
            <a:lvl3pPr marL="1371600" marR="0" lvl="2"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3pPr>
            <a:lvl4pPr marL="1828800" marR="0" lvl="3"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4pPr>
            <a:lvl5pPr marL="2286000" marR="0" lvl="4"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5pPr>
            <a:lvl6pPr marL="2743200" marR="0" lvl="5"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6pPr>
            <a:lvl7pPr marL="3200400" marR="0" lvl="6"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7pPr>
            <a:lvl8pPr marL="3657600" marR="0" lvl="7"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8pPr>
            <a:lvl9pPr marL="4114800" marR="0" lvl="8"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9pPr>
          </a:lstStyle>
          <a:p>
            <a:pPr marL="285750" indent="-285750" algn="just">
              <a:lnSpc>
                <a:spcPct val="150000"/>
              </a:lnSpc>
              <a:buFont typeface="Wingdings" panose="05000000000000000000" pitchFamily="2" charset="2"/>
              <a:buChar char="Ø"/>
            </a:pPr>
            <a:r>
              <a:rPr lang="en-US" sz="1800" dirty="0">
                <a:latin typeface="Avenir Next LT Pro Demi" panose="020B0704020202020204" pitchFamily="34" charset="0"/>
              </a:rPr>
              <a:t>Implementing an OCR to identify texts</a:t>
            </a:r>
          </a:p>
          <a:p>
            <a:pPr marL="285750" indent="-285750" algn="just">
              <a:lnSpc>
                <a:spcPct val="150000"/>
              </a:lnSpc>
              <a:buFont typeface="Wingdings" panose="05000000000000000000" pitchFamily="2" charset="2"/>
              <a:buChar char="Ø"/>
            </a:pPr>
            <a:r>
              <a:rPr lang="en-US" sz="1800" dirty="0">
                <a:latin typeface="Avenir Next LT Pro Demi" panose="020B0704020202020204" pitchFamily="34" charset="0"/>
              </a:rPr>
              <a:t>Implementing a mechanism to identify weather changes</a:t>
            </a:r>
          </a:p>
          <a:p>
            <a:pPr marL="285750" indent="-285750" algn="just">
              <a:lnSpc>
                <a:spcPct val="150000"/>
              </a:lnSpc>
              <a:buFont typeface="Wingdings" panose="05000000000000000000" pitchFamily="2" charset="2"/>
              <a:buChar char="Ø"/>
            </a:pPr>
            <a:r>
              <a:rPr lang="en-US" sz="1800" dirty="0">
                <a:latin typeface="Avenir Next LT Pro Demi" panose="020B0704020202020204" pitchFamily="34" charset="0"/>
              </a:rPr>
              <a:t>Using TensorFlow light and implementing the model to a mobile application</a:t>
            </a:r>
          </a:p>
          <a:p>
            <a:pPr marL="285750" indent="-285750" algn="just">
              <a:lnSpc>
                <a:spcPct val="150000"/>
              </a:lnSpc>
              <a:buFont typeface="Wingdings" panose="05000000000000000000" pitchFamily="2" charset="2"/>
              <a:buChar char="Ø"/>
            </a:pPr>
            <a:r>
              <a:rPr lang="en-US" sz="1800" dirty="0">
                <a:latin typeface="Avenir Next LT Pro Demi" panose="020B0704020202020204" pitchFamily="34" charset="0"/>
              </a:rPr>
              <a:t>Implement all functions together to a single reliable and an accurate mobile application</a:t>
            </a:r>
          </a:p>
        </p:txBody>
      </p:sp>
      <p:pic>
        <p:nvPicPr>
          <p:cNvPr id="8" name="Picture 7">
            <a:extLst>
              <a:ext uri="{FF2B5EF4-FFF2-40B4-BE49-F238E27FC236}">
                <a16:creationId xmlns:a16="http://schemas.microsoft.com/office/drawing/2014/main" id="{4FF0D861-8181-5AE8-3D1D-CEB1D16F7A6B}"/>
              </a:ext>
            </a:extLst>
          </p:cNvPr>
          <p:cNvPicPr>
            <a:picLocks noChangeAspect="1"/>
          </p:cNvPicPr>
          <p:nvPr/>
        </p:nvPicPr>
        <p:blipFill>
          <a:blip r:embed="rId2"/>
          <a:stretch>
            <a:fillRect/>
          </a:stretch>
        </p:blipFill>
        <p:spPr>
          <a:xfrm>
            <a:off x="0" y="4628046"/>
            <a:ext cx="2560542" cy="506012"/>
          </a:xfrm>
          <a:prstGeom prst="rect">
            <a:avLst/>
          </a:prstGeom>
        </p:spPr>
      </p:pic>
      <p:pic>
        <p:nvPicPr>
          <p:cNvPr id="3" name="Picture 2">
            <a:extLst>
              <a:ext uri="{FF2B5EF4-FFF2-40B4-BE49-F238E27FC236}">
                <a16:creationId xmlns:a16="http://schemas.microsoft.com/office/drawing/2014/main" id="{F8499F1D-CE45-F0F7-E0C1-A76D27672317}"/>
              </a:ext>
            </a:extLst>
          </p:cNvPr>
          <p:cNvPicPr>
            <a:picLocks noChangeAspect="1"/>
          </p:cNvPicPr>
          <p:nvPr/>
        </p:nvPicPr>
        <p:blipFill rotWithShape="1">
          <a:blip r:embed="rId3"/>
          <a:srcRect l="40279" t="24715" r="1481" b="45944"/>
          <a:stretch/>
        </p:blipFill>
        <p:spPr>
          <a:xfrm>
            <a:off x="5276622" y="3259988"/>
            <a:ext cx="2834033" cy="1044208"/>
          </a:xfrm>
          <a:prstGeom prst="rect">
            <a:avLst/>
          </a:prstGeom>
        </p:spPr>
      </p:pic>
      <p:sp>
        <p:nvSpPr>
          <p:cNvPr id="5" name="Rectangle 4">
            <a:extLst>
              <a:ext uri="{FF2B5EF4-FFF2-40B4-BE49-F238E27FC236}">
                <a16:creationId xmlns:a16="http://schemas.microsoft.com/office/drawing/2014/main" id="{BB4490A0-434A-D9C0-F1E4-DCAF5FE1183F}"/>
              </a:ext>
            </a:extLst>
          </p:cNvPr>
          <p:cNvSpPr/>
          <p:nvPr/>
        </p:nvSpPr>
        <p:spPr>
          <a:xfrm>
            <a:off x="2835548" y="4780263"/>
            <a:ext cx="4724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Next LT Pro Demi" panose="020B0704020202020204" pitchFamily="34" charset="0"/>
              </a:rPr>
              <a:t>IT19103600   |   K.D.J. </a:t>
            </a:r>
            <a:r>
              <a:rPr lang="en-US">
                <a:solidFill>
                  <a:schemeClr val="tx1"/>
                </a:solidFill>
                <a:latin typeface="Avenir Next LT Pro Demi" panose="020B0704020202020204" pitchFamily="34" charset="0"/>
              </a:rPr>
              <a:t>Jayasekara   </a:t>
            </a:r>
            <a:r>
              <a:rPr lang="en-US" dirty="0">
                <a:solidFill>
                  <a:schemeClr val="tx1"/>
                </a:solidFill>
                <a:latin typeface="Avenir Next LT Pro Demi" panose="020B0704020202020204" pitchFamily="34" charset="0"/>
              </a:rPr>
              <a:t>|   22_23-J 83</a:t>
            </a:r>
          </a:p>
        </p:txBody>
      </p:sp>
      <p:sp>
        <p:nvSpPr>
          <p:cNvPr id="6" name="Rectangle 5">
            <a:extLst>
              <a:ext uri="{FF2B5EF4-FFF2-40B4-BE49-F238E27FC236}">
                <a16:creationId xmlns:a16="http://schemas.microsoft.com/office/drawing/2014/main" id="{A4402D9C-F542-336E-AEFA-253E8D9B4A8D}"/>
              </a:ext>
            </a:extLst>
          </p:cNvPr>
          <p:cNvSpPr/>
          <p:nvPr/>
        </p:nvSpPr>
        <p:spPr>
          <a:xfrm>
            <a:off x="8071123" y="4780263"/>
            <a:ext cx="931628"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venir Next LT Pro Demi" panose="020B0704020202020204" pitchFamily="34" charset="0"/>
              </a:rPr>
              <a:t>03/02/2023</a:t>
            </a:r>
          </a:p>
        </p:txBody>
      </p:sp>
    </p:spTree>
    <p:extLst>
      <p:ext uri="{BB962C8B-B14F-4D97-AF65-F5344CB8AC3E}">
        <p14:creationId xmlns:p14="http://schemas.microsoft.com/office/powerpoint/2010/main" val="19927381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D2494-FF07-974E-863C-C49011E67A95}"/>
              </a:ext>
            </a:extLst>
          </p:cNvPr>
          <p:cNvSpPr>
            <a:spLocks noGrp="1"/>
          </p:cNvSpPr>
          <p:nvPr>
            <p:ph type="title"/>
          </p:nvPr>
        </p:nvSpPr>
        <p:spPr>
          <a:xfrm>
            <a:off x="1916440" y="99060"/>
            <a:ext cx="5311120" cy="864650"/>
          </a:xfrm>
        </p:spPr>
        <p:txBody>
          <a:bodyPr/>
          <a:lstStyle/>
          <a:p>
            <a:r>
              <a:rPr lang="en-US" sz="3500" dirty="0">
                <a:solidFill>
                  <a:schemeClr val="accent3"/>
                </a:solidFill>
              </a:rPr>
              <a:t>Tools &amp; Technologies</a:t>
            </a:r>
          </a:p>
        </p:txBody>
      </p:sp>
      <p:sp>
        <p:nvSpPr>
          <p:cNvPr id="3" name="Google Shape;4226;p39">
            <a:extLst>
              <a:ext uri="{FF2B5EF4-FFF2-40B4-BE49-F238E27FC236}">
                <a16:creationId xmlns:a16="http://schemas.microsoft.com/office/drawing/2014/main" id="{80AB849B-FAFD-5500-6C38-A61DA285F378}"/>
              </a:ext>
            </a:extLst>
          </p:cNvPr>
          <p:cNvSpPr txBox="1">
            <a:spLocks/>
          </p:cNvSpPr>
          <p:nvPr/>
        </p:nvSpPr>
        <p:spPr>
          <a:xfrm>
            <a:off x="1064139" y="1519970"/>
            <a:ext cx="3842397" cy="15201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6"/>
              </a:buClr>
              <a:buSzPts val="1400"/>
              <a:buFont typeface="Barlow Condensed Light"/>
              <a:buNone/>
              <a:defRPr sz="1500" b="0" i="0" u="none" strike="noStrike" cap="none">
                <a:solidFill>
                  <a:schemeClr val="accent6"/>
                </a:solidFill>
                <a:latin typeface="Barlow Condensed Light"/>
                <a:ea typeface="Barlow Condensed Light"/>
                <a:cs typeface="Barlow Condensed Light"/>
                <a:sym typeface="Barlow Condensed Light"/>
              </a:defRPr>
            </a:lvl1pPr>
            <a:lvl2pPr marL="914400" marR="0" lvl="1"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2pPr>
            <a:lvl3pPr marL="1371600" marR="0" lvl="2"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3pPr>
            <a:lvl4pPr marL="1828800" marR="0" lvl="3"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4pPr>
            <a:lvl5pPr marL="2286000" marR="0" lvl="4"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5pPr>
            <a:lvl6pPr marL="2743200" marR="0" lvl="5"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6pPr>
            <a:lvl7pPr marL="3200400" marR="0" lvl="6"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7pPr>
            <a:lvl8pPr marL="3657600" marR="0" lvl="7"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8pPr>
            <a:lvl9pPr marL="4114800" marR="0" lvl="8"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9pPr>
          </a:lstStyle>
          <a:p>
            <a:pPr marL="285750" indent="-285750" algn="just">
              <a:lnSpc>
                <a:spcPct val="150000"/>
              </a:lnSpc>
              <a:buFont typeface="Arial" panose="020B0604020202020204" pitchFamily="34" charset="0"/>
              <a:buChar char="•"/>
            </a:pPr>
            <a:r>
              <a:rPr lang="en-US" sz="1800" dirty="0">
                <a:latin typeface="Avenir Next LT Pro Demi" panose="020B0704020202020204" pitchFamily="34" charset="0"/>
              </a:rPr>
              <a:t>YOLO4</a:t>
            </a:r>
          </a:p>
          <a:p>
            <a:pPr marL="285750" indent="-285750" algn="just">
              <a:lnSpc>
                <a:spcPct val="150000"/>
              </a:lnSpc>
              <a:buFont typeface="Arial" panose="020B0604020202020204" pitchFamily="34" charset="0"/>
              <a:buChar char="•"/>
            </a:pPr>
            <a:r>
              <a:rPr lang="en-US" sz="1800" dirty="0">
                <a:latin typeface="Avenir Next LT Pro Demi" panose="020B0704020202020204" pitchFamily="34" charset="0"/>
              </a:rPr>
              <a:t>Transfer Learning</a:t>
            </a:r>
          </a:p>
          <a:p>
            <a:pPr marL="285750" indent="-285750" algn="just">
              <a:lnSpc>
                <a:spcPct val="150000"/>
              </a:lnSpc>
              <a:buFont typeface="Arial" panose="020B0604020202020204" pitchFamily="34" charset="0"/>
              <a:buChar char="•"/>
            </a:pPr>
            <a:r>
              <a:rPr lang="en-US" sz="1800" dirty="0">
                <a:latin typeface="Avenir Next LT Pro Demi" panose="020B0704020202020204" pitchFamily="34" charset="0"/>
              </a:rPr>
              <a:t>Multi class object detection</a:t>
            </a:r>
          </a:p>
          <a:p>
            <a:pPr marL="285750" indent="-285750" algn="just">
              <a:lnSpc>
                <a:spcPct val="150000"/>
              </a:lnSpc>
              <a:buFont typeface="Arial" panose="020B0604020202020204" pitchFamily="34" charset="0"/>
              <a:buChar char="•"/>
            </a:pPr>
            <a:r>
              <a:rPr lang="en-US" sz="1800" dirty="0">
                <a:latin typeface="Avenir Next LT Pro Demi" panose="020B0704020202020204" pitchFamily="34" charset="0"/>
              </a:rPr>
              <a:t>Optical Character Recognizer</a:t>
            </a:r>
          </a:p>
          <a:p>
            <a:pPr marL="0" indent="0" algn="just"/>
            <a:endParaRPr lang="en-US" sz="1800" dirty="0">
              <a:latin typeface="Avenir Next LT Pro Demi" panose="020B0704020202020204" pitchFamily="34" charset="0"/>
            </a:endParaRPr>
          </a:p>
        </p:txBody>
      </p:sp>
      <p:pic>
        <p:nvPicPr>
          <p:cNvPr id="4" name="Picture 3">
            <a:extLst>
              <a:ext uri="{FF2B5EF4-FFF2-40B4-BE49-F238E27FC236}">
                <a16:creationId xmlns:a16="http://schemas.microsoft.com/office/drawing/2014/main" id="{EBD28388-609C-30FF-6C41-CD5096FD8B87}"/>
              </a:ext>
            </a:extLst>
          </p:cNvPr>
          <p:cNvPicPr>
            <a:picLocks noChangeAspect="1"/>
          </p:cNvPicPr>
          <p:nvPr/>
        </p:nvPicPr>
        <p:blipFill rotWithShape="1">
          <a:blip r:embed="rId2"/>
          <a:srcRect l="2183" t="37785" r="61542" b="13925"/>
          <a:stretch/>
        </p:blipFill>
        <p:spPr>
          <a:xfrm>
            <a:off x="5311140" y="1737360"/>
            <a:ext cx="1167797" cy="662940"/>
          </a:xfrm>
          <a:prstGeom prst="rect">
            <a:avLst/>
          </a:prstGeom>
        </p:spPr>
      </p:pic>
      <p:pic>
        <p:nvPicPr>
          <p:cNvPr id="5" name="Picture 4">
            <a:extLst>
              <a:ext uri="{FF2B5EF4-FFF2-40B4-BE49-F238E27FC236}">
                <a16:creationId xmlns:a16="http://schemas.microsoft.com/office/drawing/2014/main" id="{5AC24435-9931-C3F9-AC26-4623FCF6E5A5}"/>
              </a:ext>
            </a:extLst>
          </p:cNvPr>
          <p:cNvPicPr>
            <a:picLocks noChangeAspect="1"/>
          </p:cNvPicPr>
          <p:nvPr/>
        </p:nvPicPr>
        <p:blipFill>
          <a:blip r:embed="rId3"/>
          <a:stretch>
            <a:fillRect/>
          </a:stretch>
        </p:blipFill>
        <p:spPr>
          <a:xfrm>
            <a:off x="0" y="4628046"/>
            <a:ext cx="2560542" cy="506012"/>
          </a:xfrm>
          <a:prstGeom prst="rect">
            <a:avLst/>
          </a:prstGeom>
        </p:spPr>
      </p:pic>
      <p:pic>
        <p:nvPicPr>
          <p:cNvPr id="7" name="Picture 6">
            <a:extLst>
              <a:ext uri="{FF2B5EF4-FFF2-40B4-BE49-F238E27FC236}">
                <a16:creationId xmlns:a16="http://schemas.microsoft.com/office/drawing/2014/main" id="{375B0670-FD3E-3182-073B-F9374DA1FC29}"/>
              </a:ext>
            </a:extLst>
          </p:cNvPr>
          <p:cNvPicPr>
            <a:picLocks noChangeAspect="1"/>
          </p:cNvPicPr>
          <p:nvPr/>
        </p:nvPicPr>
        <p:blipFill rotWithShape="1">
          <a:blip r:embed="rId4"/>
          <a:srcRect l="34833" t="20462" r="34250" b="19984"/>
          <a:stretch/>
        </p:blipFill>
        <p:spPr>
          <a:xfrm>
            <a:off x="5454799" y="2768991"/>
            <a:ext cx="1368157" cy="1353430"/>
          </a:xfrm>
          <a:prstGeom prst="rect">
            <a:avLst/>
          </a:prstGeom>
        </p:spPr>
      </p:pic>
      <p:pic>
        <p:nvPicPr>
          <p:cNvPr id="8" name="Picture 7">
            <a:extLst>
              <a:ext uri="{FF2B5EF4-FFF2-40B4-BE49-F238E27FC236}">
                <a16:creationId xmlns:a16="http://schemas.microsoft.com/office/drawing/2014/main" id="{D111BB3B-920A-0E76-A2C7-BAAB5B0BCF3E}"/>
              </a:ext>
            </a:extLst>
          </p:cNvPr>
          <p:cNvPicPr>
            <a:picLocks noChangeAspect="1"/>
          </p:cNvPicPr>
          <p:nvPr/>
        </p:nvPicPr>
        <p:blipFill>
          <a:blip r:embed="rId5"/>
          <a:stretch>
            <a:fillRect/>
          </a:stretch>
        </p:blipFill>
        <p:spPr>
          <a:xfrm>
            <a:off x="7227560" y="2768992"/>
            <a:ext cx="1304657" cy="1353429"/>
          </a:xfrm>
          <a:prstGeom prst="rect">
            <a:avLst/>
          </a:prstGeom>
        </p:spPr>
      </p:pic>
      <p:pic>
        <p:nvPicPr>
          <p:cNvPr id="9" name="Picture 8">
            <a:extLst>
              <a:ext uri="{FF2B5EF4-FFF2-40B4-BE49-F238E27FC236}">
                <a16:creationId xmlns:a16="http://schemas.microsoft.com/office/drawing/2014/main" id="{ACCB85C3-BDED-B66A-7118-A6E51D00112B}"/>
              </a:ext>
            </a:extLst>
          </p:cNvPr>
          <p:cNvPicPr>
            <a:picLocks noChangeAspect="1"/>
          </p:cNvPicPr>
          <p:nvPr/>
        </p:nvPicPr>
        <p:blipFill rotWithShape="1">
          <a:blip r:embed="rId6"/>
          <a:srcRect l="7684" t="22963" r="5069" b="22074"/>
          <a:stretch/>
        </p:blipFill>
        <p:spPr>
          <a:xfrm>
            <a:off x="6637020" y="1325880"/>
            <a:ext cx="2072640" cy="1074420"/>
          </a:xfrm>
          <a:prstGeom prst="rect">
            <a:avLst/>
          </a:prstGeom>
        </p:spPr>
      </p:pic>
      <p:sp>
        <p:nvSpPr>
          <p:cNvPr id="6" name="Rectangle 5">
            <a:extLst>
              <a:ext uri="{FF2B5EF4-FFF2-40B4-BE49-F238E27FC236}">
                <a16:creationId xmlns:a16="http://schemas.microsoft.com/office/drawing/2014/main" id="{ED1A8C2A-983E-A2B6-C17D-342BD7AFFFCD}"/>
              </a:ext>
            </a:extLst>
          </p:cNvPr>
          <p:cNvSpPr/>
          <p:nvPr/>
        </p:nvSpPr>
        <p:spPr>
          <a:xfrm>
            <a:off x="2835548" y="4780263"/>
            <a:ext cx="4724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Next LT Pro Demi" panose="020B0704020202020204" pitchFamily="34" charset="0"/>
              </a:rPr>
              <a:t>IT19103600   |   K.D.J. </a:t>
            </a:r>
            <a:r>
              <a:rPr lang="en-US">
                <a:solidFill>
                  <a:schemeClr val="tx1"/>
                </a:solidFill>
                <a:latin typeface="Avenir Next LT Pro Demi" panose="020B0704020202020204" pitchFamily="34" charset="0"/>
              </a:rPr>
              <a:t>Jayasekara   </a:t>
            </a:r>
            <a:r>
              <a:rPr lang="en-US" dirty="0">
                <a:solidFill>
                  <a:schemeClr val="tx1"/>
                </a:solidFill>
                <a:latin typeface="Avenir Next LT Pro Demi" panose="020B0704020202020204" pitchFamily="34" charset="0"/>
              </a:rPr>
              <a:t>|   22_23-J 83</a:t>
            </a:r>
          </a:p>
        </p:txBody>
      </p:sp>
      <p:sp>
        <p:nvSpPr>
          <p:cNvPr id="10" name="Rectangle 9">
            <a:extLst>
              <a:ext uri="{FF2B5EF4-FFF2-40B4-BE49-F238E27FC236}">
                <a16:creationId xmlns:a16="http://schemas.microsoft.com/office/drawing/2014/main" id="{9A8408BA-48D1-60B3-F789-005FA16B230C}"/>
              </a:ext>
            </a:extLst>
          </p:cNvPr>
          <p:cNvSpPr/>
          <p:nvPr/>
        </p:nvSpPr>
        <p:spPr>
          <a:xfrm>
            <a:off x="8071123" y="4780263"/>
            <a:ext cx="931628"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venir Next LT Pro Demi" panose="020B0704020202020204" pitchFamily="34" charset="0"/>
              </a:rPr>
              <a:t>03/02/2023</a:t>
            </a:r>
          </a:p>
        </p:txBody>
      </p:sp>
    </p:spTree>
    <p:extLst>
      <p:ext uri="{BB962C8B-B14F-4D97-AF65-F5344CB8AC3E}">
        <p14:creationId xmlns:p14="http://schemas.microsoft.com/office/powerpoint/2010/main" val="42066921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F9BCA5A-B48E-08A0-5830-C989A01D8B4B}"/>
              </a:ext>
            </a:extLst>
          </p:cNvPr>
          <p:cNvSpPr>
            <a:spLocks noGrp="1"/>
          </p:cNvSpPr>
          <p:nvPr>
            <p:ph type="title" idx="8"/>
          </p:nvPr>
        </p:nvSpPr>
        <p:spPr>
          <a:xfrm>
            <a:off x="720000" y="0"/>
            <a:ext cx="7704000" cy="891900"/>
          </a:xfrm>
        </p:spPr>
        <p:txBody>
          <a:bodyPr/>
          <a:lstStyle/>
          <a:p>
            <a:r>
              <a:rPr lang="en-US" dirty="0">
                <a:solidFill>
                  <a:schemeClr val="accent3"/>
                </a:solidFill>
              </a:rPr>
              <a:t>Risk Mitigation</a:t>
            </a:r>
          </a:p>
        </p:txBody>
      </p:sp>
      <p:sp>
        <p:nvSpPr>
          <p:cNvPr id="11" name="Google Shape;4226;p39">
            <a:extLst>
              <a:ext uri="{FF2B5EF4-FFF2-40B4-BE49-F238E27FC236}">
                <a16:creationId xmlns:a16="http://schemas.microsoft.com/office/drawing/2014/main" id="{D24C78B3-244D-39B5-B0E7-A4D47F71AFF2}"/>
              </a:ext>
            </a:extLst>
          </p:cNvPr>
          <p:cNvSpPr txBox="1">
            <a:spLocks/>
          </p:cNvSpPr>
          <p:nvPr/>
        </p:nvSpPr>
        <p:spPr>
          <a:xfrm>
            <a:off x="566615" y="807720"/>
            <a:ext cx="8010769" cy="269748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6"/>
              </a:buClr>
              <a:buSzPts val="2500"/>
              <a:buFont typeface="Barlow Condensed Light"/>
              <a:buNone/>
              <a:defRPr sz="2800" b="0" i="0" u="none" strike="noStrike" cap="none">
                <a:solidFill>
                  <a:schemeClr val="accent6"/>
                </a:solidFill>
                <a:latin typeface="Barlow Condensed Light"/>
                <a:ea typeface="Barlow Condensed Light"/>
                <a:cs typeface="Barlow Condensed Light"/>
                <a:sym typeface="Barlow Condensed Light"/>
              </a:defRPr>
            </a:lvl1pPr>
            <a:lvl2pPr marL="914400" marR="0" lvl="1"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2pPr>
            <a:lvl3pPr marL="1371600" marR="0" lvl="2"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3pPr>
            <a:lvl4pPr marL="1828800" marR="0" lvl="3"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4pPr>
            <a:lvl5pPr marL="2286000" marR="0" lvl="4"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5pPr>
            <a:lvl6pPr marL="2743200" marR="0" lvl="5"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6pPr>
            <a:lvl7pPr marL="3200400" marR="0" lvl="6"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7pPr>
            <a:lvl8pPr marL="3657600" marR="0" lvl="7"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8pPr>
            <a:lvl9pPr marL="4114800" marR="0" lvl="8"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9pPr>
          </a:lstStyle>
          <a:p>
            <a:pPr marL="285750" indent="-285750" algn="just">
              <a:lnSpc>
                <a:spcPct val="150000"/>
              </a:lnSpc>
              <a:buFont typeface="Arial" panose="020B0604020202020204" pitchFamily="34" charset="0"/>
              <a:buChar char="•"/>
            </a:pPr>
            <a:r>
              <a:rPr lang="en-US" sz="1800" dirty="0">
                <a:latin typeface="Avenir Next LT Pro Demi" panose="020B0704020202020204" pitchFamily="34" charset="0"/>
              </a:rPr>
              <a:t>To implement considering which ML method to get results when identifying currency notes</a:t>
            </a:r>
          </a:p>
          <a:p>
            <a:pPr marL="285750" indent="-285750" algn="just">
              <a:lnSpc>
                <a:spcPct val="150000"/>
              </a:lnSpc>
              <a:buFont typeface="Arial" panose="020B0604020202020204" pitchFamily="34" charset="0"/>
              <a:buChar char="•"/>
            </a:pPr>
            <a:r>
              <a:rPr lang="en-US" sz="1800" dirty="0">
                <a:latin typeface="Avenir Next LT Pro Demi" panose="020B0704020202020204" pitchFamily="34" charset="0"/>
              </a:rPr>
              <a:t>Using YOLOV4 training model with custom made data set of images</a:t>
            </a:r>
          </a:p>
          <a:p>
            <a:pPr marL="285750" indent="-285750" algn="just">
              <a:lnSpc>
                <a:spcPct val="150000"/>
              </a:lnSpc>
              <a:buFont typeface="Arial" panose="020B0604020202020204" pitchFamily="34" charset="0"/>
              <a:buChar char="•"/>
            </a:pPr>
            <a:r>
              <a:rPr lang="en-US" sz="1800" dirty="0">
                <a:latin typeface="Avenir Next LT Pro Demi" panose="020B0704020202020204" pitchFamily="34" charset="0"/>
              </a:rPr>
              <a:t>Using YOLOV5 instead of YOLOV4 to enhance performs</a:t>
            </a:r>
          </a:p>
          <a:p>
            <a:pPr marL="285750" indent="-285750" algn="just">
              <a:lnSpc>
                <a:spcPct val="150000"/>
              </a:lnSpc>
              <a:buFont typeface="Arial" panose="020B0604020202020204" pitchFamily="34" charset="0"/>
              <a:buChar char="•"/>
            </a:pPr>
            <a:r>
              <a:rPr lang="en-US" sz="1800" dirty="0">
                <a:latin typeface="Avenir Next LT Pro Demi" panose="020B0704020202020204" pitchFamily="34" charset="0"/>
              </a:rPr>
              <a:t>Inaccurate coin identification, therefore expanding data set and different model for coins</a:t>
            </a:r>
          </a:p>
        </p:txBody>
      </p:sp>
      <p:pic>
        <p:nvPicPr>
          <p:cNvPr id="13" name="Picture 12">
            <a:extLst>
              <a:ext uri="{FF2B5EF4-FFF2-40B4-BE49-F238E27FC236}">
                <a16:creationId xmlns:a16="http://schemas.microsoft.com/office/drawing/2014/main" id="{48B9AA36-D423-41DA-2D1B-B16561E4B005}"/>
              </a:ext>
            </a:extLst>
          </p:cNvPr>
          <p:cNvPicPr>
            <a:picLocks noChangeAspect="1"/>
          </p:cNvPicPr>
          <p:nvPr/>
        </p:nvPicPr>
        <p:blipFill>
          <a:blip r:embed="rId2"/>
          <a:stretch>
            <a:fillRect/>
          </a:stretch>
        </p:blipFill>
        <p:spPr>
          <a:xfrm>
            <a:off x="0" y="4628046"/>
            <a:ext cx="2560542" cy="506012"/>
          </a:xfrm>
          <a:prstGeom prst="rect">
            <a:avLst/>
          </a:prstGeom>
        </p:spPr>
      </p:pic>
      <p:pic>
        <p:nvPicPr>
          <p:cNvPr id="2" name="Picture 1">
            <a:extLst>
              <a:ext uri="{FF2B5EF4-FFF2-40B4-BE49-F238E27FC236}">
                <a16:creationId xmlns:a16="http://schemas.microsoft.com/office/drawing/2014/main" id="{3F57FAEF-7F28-B18A-55DD-4B13BDBE1CCD}"/>
              </a:ext>
            </a:extLst>
          </p:cNvPr>
          <p:cNvPicPr>
            <a:picLocks noChangeAspect="1"/>
          </p:cNvPicPr>
          <p:nvPr/>
        </p:nvPicPr>
        <p:blipFill>
          <a:blip r:embed="rId3"/>
          <a:stretch>
            <a:fillRect/>
          </a:stretch>
        </p:blipFill>
        <p:spPr>
          <a:xfrm>
            <a:off x="7359592" y="3796513"/>
            <a:ext cx="839528" cy="831533"/>
          </a:xfrm>
          <a:prstGeom prst="rect">
            <a:avLst/>
          </a:prstGeom>
        </p:spPr>
      </p:pic>
      <p:pic>
        <p:nvPicPr>
          <p:cNvPr id="3" name="Picture 2">
            <a:extLst>
              <a:ext uri="{FF2B5EF4-FFF2-40B4-BE49-F238E27FC236}">
                <a16:creationId xmlns:a16="http://schemas.microsoft.com/office/drawing/2014/main" id="{3D1950AE-505F-B0F0-5F82-A4CC1650CFE4}"/>
              </a:ext>
            </a:extLst>
          </p:cNvPr>
          <p:cNvPicPr>
            <a:picLocks noChangeAspect="1"/>
          </p:cNvPicPr>
          <p:nvPr/>
        </p:nvPicPr>
        <p:blipFill>
          <a:blip r:embed="rId4"/>
          <a:stretch>
            <a:fillRect/>
          </a:stretch>
        </p:blipFill>
        <p:spPr>
          <a:xfrm>
            <a:off x="6431309" y="3178376"/>
            <a:ext cx="1109568" cy="944962"/>
          </a:xfrm>
          <a:prstGeom prst="rect">
            <a:avLst/>
          </a:prstGeom>
        </p:spPr>
      </p:pic>
      <p:sp>
        <p:nvSpPr>
          <p:cNvPr id="4" name="Rectangle 3">
            <a:extLst>
              <a:ext uri="{FF2B5EF4-FFF2-40B4-BE49-F238E27FC236}">
                <a16:creationId xmlns:a16="http://schemas.microsoft.com/office/drawing/2014/main" id="{C3C4EEFD-0E80-D84E-717D-35E34E4C11EA}"/>
              </a:ext>
            </a:extLst>
          </p:cNvPr>
          <p:cNvSpPr/>
          <p:nvPr/>
        </p:nvSpPr>
        <p:spPr>
          <a:xfrm>
            <a:off x="2835548" y="4780263"/>
            <a:ext cx="4724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Next LT Pro Demi" panose="020B0704020202020204" pitchFamily="34" charset="0"/>
              </a:rPr>
              <a:t>IT19103600   |   K.D.J. </a:t>
            </a:r>
            <a:r>
              <a:rPr lang="en-US">
                <a:solidFill>
                  <a:schemeClr val="tx1"/>
                </a:solidFill>
                <a:latin typeface="Avenir Next LT Pro Demi" panose="020B0704020202020204" pitchFamily="34" charset="0"/>
              </a:rPr>
              <a:t>Jayasekara   </a:t>
            </a:r>
            <a:r>
              <a:rPr lang="en-US" dirty="0">
                <a:solidFill>
                  <a:schemeClr val="tx1"/>
                </a:solidFill>
                <a:latin typeface="Avenir Next LT Pro Demi" panose="020B0704020202020204" pitchFamily="34" charset="0"/>
              </a:rPr>
              <a:t>|   22_23-J 83</a:t>
            </a:r>
          </a:p>
        </p:txBody>
      </p:sp>
      <p:sp>
        <p:nvSpPr>
          <p:cNvPr id="5" name="Rectangle 4">
            <a:extLst>
              <a:ext uri="{FF2B5EF4-FFF2-40B4-BE49-F238E27FC236}">
                <a16:creationId xmlns:a16="http://schemas.microsoft.com/office/drawing/2014/main" id="{930300B2-98C3-C301-24CA-B40ECF8121A4}"/>
              </a:ext>
            </a:extLst>
          </p:cNvPr>
          <p:cNvSpPr/>
          <p:nvPr/>
        </p:nvSpPr>
        <p:spPr>
          <a:xfrm>
            <a:off x="8071123" y="4780263"/>
            <a:ext cx="931628"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venir Next LT Pro Demi" panose="020B0704020202020204" pitchFamily="34" charset="0"/>
              </a:rPr>
              <a:t>03/02/2023</a:t>
            </a:r>
          </a:p>
        </p:txBody>
      </p:sp>
    </p:spTree>
    <p:extLst>
      <p:ext uri="{BB962C8B-B14F-4D97-AF65-F5344CB8AC3E}">
        <p14:creationId xmlns:p14="http://schemas.microsoft.com/office/powerpoint/2010/main" val="33175961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4234;p40">
            <a:extLst>
              <a:ext uri="{FF2B5EF4-FFF2-40B4-BE49-F238E27FC236}">
                <a16:creationId xmlns:a16="http://schemas.microsoft.com/office/drawing/2014/main" id="{A5EFD458-DF26-32F0-A5AE-AD283B544840}"/>
              </a:ext>
            </a:extLst>
          </p:cNvPr>
          <p:cNvSpPr txBox="1">
            <a:spLocks noGrp="1"/>
          </p:cNvSpPr>
          <p:nvPr>
            <p:ph type="title"/>
          </p:nvPr>
        </p:nvSpPr>
        <p:spPr>
          <a:xfrm>
            <a:off x="693156" y="2307900"/>
            <a:ext cx="7757687"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dirty="0">
                <a:solidFill>
                  <a:schemeClr val="accent3"/>
                </a:solidFill>
              </a:rPr>
              <a:t>IT19981918 – A.M.N.D. Aththanayake</a:t>
            </a:r>
            <a:br>
              <a:rPr lang="en" dirty="0">
                <a:solidFill>
                  <a:schemeClr val="accent3"/>
                </a:solidFill>
              </a:rPr>
            </a:br>
            <a:r>
              <a:rPr lang="en" sz="2000" dirty="0">
                <a:solidFill>
                  <a:schemeClr val="accent3"/>
                </a:solidFill>
              </a:rPr>
              <a:t>Information Technology</a:t>
            </a:r>
            <a:endParaRPr sz="2000" dirty="0">
              <a:solidFill>
                <a:schemeClr val="accent3"/>
              </a:solidFill>
            </a:endParaRPr>
          </a:p>
        </p:txBody>
      </p:sp>
      <p:pic>
        <p:nvPicPr>
          <p:cNvPr id="10" name="Picture 9">
            <a:extLst>
              <a:ext uri="{FF2B5EF4-FFF2-40B4-BE49-F238E27FC236}">
                <a16:creationId xmlns:a16="http://schemas.microsoft.com/office/drawing/2014/main" id="{70A2F91D-86C9-B304-6090-742D78B77707}"/>
              </a:ext>
            </a:extLst>
          </p:cNvPr>
          <p:cNvPicPr>
            <a:picLocks noChangeAspect="1"/>
          </p:cNvPicPr>
          <p:nvPr/>
        </p:nvPicPr>
        <p:blipFill>
          <a:blip r:embed="rId2"/>
          <a:stretch>
            <a:fillRect/>
          </a:stretch>
        </p:blipFill>
        <p:spPr>
          <a:xfrm>
            <a:off x="0" y="4628046"/>
            <a:ext cx="2560542" cy="506012"/>
          </a:xfrm>
          <a:prstGeom prst="rect">
            <a:avLst/>
          </a:prstGeom>
        </p:spPr>
      </p:pic>
      <p:pic>
        <p:nvPicPr>
          <p:cNvPr id="3" name="Picture 2">
            <a:extLst>
              <a:ext uri="{FF2B5EF4-FFF2-40B4-BE49-F238E27FC236}">
                <a16:creationId xmlns:a16="http://schemas.microsoft.com/office/drawing/2014/main" id="{74A2518A-03AD-785E-FF3D-9B5EEE031374}"/>
              </a:ext>
            </a:extLst>
          </p:cNvPr>
          <p:cNvPicPr>
            <a:picLocks noChangeAspect="1"/>
          </p:cNvPicPr>
          <p:nvPr/>
        </p:nvPicPr>
        <p:blipFill>
          <a:blip r:embed="rId3"/>
          <a:stretch>
            <a:fillRect/>
          </a:stretch>
        </p:blipFill>
        <p:spPr>
          <a:xfrm>
            <a:off x="7471317" y="0"/>
            <a:ext cx="1672683" cy="2072673"/>
          </a:xfrm>
          <a:prstGeom prst="rect">
            <a:avLst/>
          </a:prstGeom>
        </p:spPr>
      </p:pic>
      <p:sp>
        <p:nvSpPr>
          <p:cNvPr id="5" name="Rectangle 4">
            <a:extLst>
              <a:ext uri="{FF2B5EF4-FFF2-40B4-BE49-F238E27FC236}">
                <a16:creationId xmlns:a16="http://schemas.microsoft.com/office/drawing/2014/main" id="{9B392AC6-AFE5-C6EF-03AC-0060CDC78A69}"/>
              </a:ext>
            </a:extLst>
          </p:cNvPr>
          <p:cNvSpPr/>
          <p:nvPr/>
        </p:nvSpPr>
        <p:spPr>
          <a:xfrm>
            <a:off x="2835548" y="4780263"/>
            <a:ext cx="4724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Next LT Pro Demi" panose="020B0704020202020204" pitchFamily="34" charset="0"/>
              </a:rPr>
              <a:t>IT19981918   |   A.M.N.D. Aththanayake   |   22_23-J 83</a:t>
            </a:r>
          </a:p>
        </p:txBody>
      </p:sp>
      <p:sp>
        <p:nvSpPr>
          <p:cNvPr id="6" name="Rectangle 5">
            <a:extLst>
              <a:ext uri="{FF2B5EF4-FFF2-40B4-BE49-F238E27FC236}">
                <a16:creationId xmlns:a16="http://schemas.microsoft.com/office/drawing/2014/main" id="{B2261EE3-9BD2-7D8E-B477-B323A9CA53BD}"/>
              </a:ext>
            </a:extLst>
          </p:cNvPr>
          <p:cNvSpPr/>
          <p:nvPr/>
        </p:nvSpPr>
        <p:spPr>
          <a:xfrm>
            <a:off x="8071123" y="4780263"/>
            <a:ext cx="931628"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venir Next LT Pro Demi" panose="020B0704020202020204" pitchFamily="34" charset="0"/>
              </a:rPr>
              <a:t>03/02/2023</a:t>
            </a:r>
          </a:p>
        </p:txBody>
      </p:sp>
    </p:spTree>
    <p:extLst>
      <p:ext uri="{BB962C8B-B14F-4D97-AF65-F5344CB8AC3E}">
        <p14:creationId xmlns:p14="http://schemas.microsoft.com/office/powerpoint/2010/main" val="24801763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43A50-13DF-B568-61DB-D78EB2CC6D75}"/>
              </a:ext>
            </a:extLst>
          </p:cNvPr>
          <p:cNvSpPr>
            <a:spLocks noGrp="1"/>
          </p:cNvSpPr>
          <p:nvPr>
            <p:ph type="title"/>
          </p:nvPr>
        </p:nvSpPr>
        <p:spPr>
          <a:xfrm>
            <a:off x="720000" y="0"/>
            <a:ext cx="7704000" cy="891900"/>
          </a:xfrm>
        </p:spPr>
        <p:txBody>
          <a:bodyPr/>
          <a:lstStyle/>
          <a:p>
            <a:r>
              <a:rPr lang="en-US" dirty="0">
                <a:solidFill>
                  <a:schemeClr val="accent3"/>
                </a:solidFill>
              </a:rPr>
              <a:t>Research Problem</a:t>
            </a:r>
          </a:p>
        </p:txBody>
      </p:sp>
      <p:sp>
        <p:nvSpPr>
          <p:cNvPr id="3" name="Google Shape;4226;p39">
            <a:extLst>
              <a:ext uri="{FF2B5EF4-FFF2-40B4-BE49-F238E27FC236}">
                <a16:creationId xmlns:a16="http://schemas.microsoft.com/office/drawing/2014/main" id="{128F6671-073F-E065-EFA7-5F2A7D49B1F4}"/>
              </a:ext>
            </a:extLst>
          </p:cNvPr>
          <p:cNvSpPr txBox="1">
            <a:spLocks/>
          </p:cNvSpPr>
          <p:nvPr/>
        </p:nvSpPr>
        <p:spPr>
          <a:xfrm>
            <a:off x="524821" y="650782"/>
            <a:ext cx="8094357" cy="15046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6"/>
              </a:buClr>
              <a:buSzPts val="1400"/>
              <a:buFont typeface="Barlow Condensed Light"/>
              <a:buNone/>
              <a:defRPr sz="1500" b="0" i="0" u="none" strike="noStrike" cap="none">
                <a:solidFill>
                  <a:schemeClr val="accent6"/>
                </a:solidFill>
                <a:latin typeface="Barlow Condensed Light"/>
                <a:ea typeface="Barlow Condensed Light"/>
                <a:cs typeface="Barlow Condensed Light"/>
                <a:sym typeface="Barlow Condensed Light"/>
              </a:defRPr>
            </a:lvl1pPr>
            <a:lvl2pPr marL="914400" marR="0" lvl="1"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2pPr>
            <a:lvl3pPr marL="1371600" marR="0" lvl="2"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3pPr>
            <a:lvl4pPr marL="1828800" marR="0" lvl="3"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4pPr>
            <a:lvl5pPr marL="2286000" marR="0" lvl="4"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5pPr>
            <a:lvl6pPr marL="2743200" marR="0" lvl="5"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6pPr>
            <a:lvl7pPr marL="3200400" marR="0" lvl="6"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7pPr>
            <a:lvl8pPr marL="3657600" marR="0" lvl="7"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8pPr>
            <a:lvl9pPr marL="4114800" marR="0" lvl="8"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9pPr>
          </a:lstStyle>
          <a:p>
            <a:pPr marL="0" indent="0" algn="just"/>
            <a:r>
              <a:rPr lang="en-US" sz="1800" dirty="0">
                <a:latin typeface="Avenir Next LT Pro Demi" panose="020B0704020202020204" pitchFamily="34" charset="0"/>
              </a:rPr>
              <a:t>Existing mobile apps for object detection for BVIs provide limited information about the captured objects, such as an alert sound. It is much needed to know what the app detected and how far is it located to be more prepare before an accident happens.</a:t>
            </a:r>
          </a:p>
        </p:txBody>
      </p:sp>
      <p:pic>
        <p:nvPicPr>
          <p:cNvPr id="6" name="Picture 5">
            <a:extLst>
              <a:ext uri="{FF2B5EF4-FFF2-40B4-BE49-F238E27FC236}">
                <a16:creationId xmlns:a16="http://schemas.microsoft.com/office/drawing/2014/main" id="{1D31861C-A138-1587-C481-21510DE5F05A}"/>
              </a:ext>
            </a:extLst>
          </p:cNvPr>
          <p:cNvPicPr>
            <a:picLocks noChangeAspect="1"/>
          </p:cNvPicPr>
          <p:nvPr/>
        </p:nvPicPr>
        <p:blipFill>
          <a:blip r:embed="rId2"/>
          <a:stretch>
            <a:fillRect/>
          </a:stretch>
        </p:blipFill>
        <p:spPr>
          <a:xfrm>
            <a:off x="0" y="4628046"/>
            <a:ext cx="2560542" cy="506012"/>
          </a:xfrm>
          <a:prstGeom prst="rect">
            <a:avLst/>
          </a:prstGeom>
        </p:spPr>
      </p:pic>
      <p:pic>
        <p:nvPicPr>
          <p:cNvPr id="10" name="Picture 9">
            <a:extLst>
              <a:ext uri="{FF2B5EF4-FFF2-40B4-BE49-F238E27FC236}">
                <a16:creationId xmlns:a16="http://schemas.microsoft.com/office/drawing/2014/main" id="{BBF525CF-6CD1-8A50-6989-22E2C7D28B25}"/>
              </a:ext>
            </a:extLst>
          </p:cNvPr>
          <p:cNvPicPr>
            <a:picLocks noChangeAspect="1"/>
          </p:cNvPicPr>
          <p:nvPr/>
        </p:nvPicPr>
        <p:blipFill>
          <a:blip r:embed="rId3"/>
          <a:stretch>
            <a:fillRect/>
          </a:stretch>
        </p:blipFill>
        <p:spPr>
          <a:xfrm>
            <a:off x="3188276" y="1989804"/>
            <a:ext cx="2767448" cy="2767448"/>
          </a:xfrm>
          <a:prstGeom prst="rect">
            <a:avLst/>
          </a:prstGeom>
        </p:spPr>
      </p:pic>
      <p:sp>
        <p:nvSpPr>
          <p:cNvPr id="5" name="Rectangle 4">
            <a:extLst>
              <a:ext uri="{FF2B5EF4-FFF2-40B4-BE49-F238E27FC236}">
                <a16:creationId xmlns:a16="http://schemas.microsoft.com/office/drawing/2014/main" id="{53569BAA-0820-4080-1A83-CFFAC926CA1A}"/>
              </a:ext>
            </a:extLst>
          </p:cNvPr>
          <p:cNvSpPr/>
          <p:nvPr/>
        </p:nvSpPr>
        <p:spPr>
          <a:xfrm>
            <a:off x="2835548" y="4780263"/>
            <a:ext cx="4724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Next LT Pro Demi" panose="020B0704020202020204" pitchFamily="34" charset="0"/>
              </a:rPr>
              <a:t>IT19981918   |   A.M.N.D. Aththanayake   |   22_23-J 83</a:t>
            </a:r>
          </a:p>
        </p:txBody>
      </p:sp>
      <p:sp>
        <p:nvSpPr>
          <p:cNvPr id="7" name="Rectangle 6">
            <a:extLst>
              <a:ext uri="{FF2B5EF4-FFF2-40B4-BE49-F238E27FC236}">
                <a16:creationId xmlns:a16="http://schemas.microsoft.com/office/drawing/2014/main" id="{70A6AE32-3BC9-387F-E05D-AD899E955945}"/>
              </a:ext>
            </a:extLst>
          </p:cNvPr>
          <p:cNvSpPr/>
          <p:nvPr/>
        </p:nvSpPr>
        <p:spPr>
          <a:xfrm>
            <a:off x="8071123" y="4780263"/>
            <a:ext cx="931628"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venir Next LT Pro Demi" panose="020B0704020202020204" pitchFamily="34" charset="0"/>
              </a:rPr>
              <a:t>03/02/2023</a:t>
            </a:r>
          </a:p>
        </p:txBody>
      </p:sp>
    </p:spTree>
    <p:extLst>
      <p:ext uri="{BB962C8B-B14F-4D97-AF65-F5344CB8AC3E}">
        <p14:creationId xmlns:p14="http://schemas.microsoft.com/office/powerpoint/2010/main" val="40858860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A7B22-D161-5C6B-BC60-528E02AE5BB1}"/>
              </a:ext>
            </a:extLst>
          </p:cNvPr>
          <p:cNvSpPr>
            <a:spLocks noGrp="1"/>
          </p:cNvSpPr>
          <p:nvPr>
            <p:ph type="title"/>
          </p:nvPr>
        </p:nvSpPr>
        <p:spPr>
          <a:xfrm>
            <a:off x="2232180" y="9442"/>
            <a:ext cx="4679640" cy="587869"/>
          </a:xfrm>
        </p:spPr>
        <p:txBody>
          <a:bodyPr/>
          <a:lstStyle/>
          <a:p>
            <a:r>
              <a:rPr lang="en-US" sz="3500" dirty="0"/>
              <a:t>Proposed Solution</a:t>
            </a:r>
          </a:p>
        </p:txBody>
      </p:sp>
      <p:pic>
        <p:nvPicPr>
          <p:cNvPr id="4" name="Picture 3">
            <a:extLst>
              <a:ext uri="{FF2B5EF4-FFF2-40B4-BE49-F238E27FC236}">
                <a16:creationId xmlns:a16="http://schemas.microsoft.com/office/drawing/2014/main" id="{3433E921-2E32-8BCC-3CC2-F0A4D85D3F7F}"/>
              </a:ext>
            </a:extLst>
          </p:cNvPr>
          <p:cNvPicPr>
            <a:picLocks noChangeAspect="1"/>
          </p:cNvPicPr>
          <p:nvPr/>
        </p:nvPicPr>
        <p:blipFill>
          <a:blip r:embed="rId2"/>
          <a:stretch>
            <a:fillRect/>
          </a:stretch>
        </p:blipFill>
        <p:spPr>
          <a:xfrm>
            <a:off x="0" y="4628046"/>
            <a:ext cx="2560542" cy="506012"/>
          </a:xfrm>
          <a:prstGeom prst="rect">
            <a:avLst/>
          </a:prstGeom>
        </p:spPr>
      </p:pic>
      <p:graphicFrame>
        <p:nvGraphicFramePr>
          <p:cNvPr id="11" name="Diagram 10">
            <a:extLst>
              <a:ext uri="{FF2B5EF4-FFF2-40B4-BE49-F238E27FC236}">
                <a16:creationId xmlns:a16="http://schemas.microsoft.com/office/drawing/2014/main" id="{08226A11-9595-77F7-D33A-9B1F7A37B814}"/>
              </a:ext>
            </a:extLst>
          </p:cNvPr>
          <p:cNvGraphicFramePr/>
          <p:nvPr>
            <p:extLst>
              <p:ext uri="{D42A27DB-BD31-4B8C-83A1-F6EECF244321}">
                <p14:modId xmlns:p14="http://schemas.microsoft.com/office/powerpoint/2010/main" val="2604391600"/>
              </p:ext>
            </p:extLst>
          </p:nvPr>
        </p:nvGraphicFramePr>
        <p:xfrm>
          <a:off x="686280" y="710096"/>
          <a:ext cx="6096000" cy="3917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BCE73931-DF9D-2D59-0BB1-B65CA1BB92A6}"/>
              </a:ext>
            </a:extLst>
          </p:cNvPr>
          <p:cNvPicPr>
            <a:picLocks noChangeAspect="1"/>
          </p:cNvPicPr>
          <p:nvPr/>
        </p:nvPicPr>
        <p:blipFill>
          <a:blip r:embed="rId8"/>
          <a:stretch>
            <a:fillRect/>
          </a:stretch>
        </p:blipFill>
        <p:spPr>
          <a:xfrm>
            <a:off x="6911820" y="597311"/>
            <a:ext cx="2188845" cy="1459230"/>
          </a:xfrm>
          <a:prstGeom prst="rect">
            <a:avLst/>
          </a:prstGeom>
        </p:spPr>
      </p:pic>
      <p:pic>
        <p:nvPicPr>
          <p:cNvPr id="9" name="Picture 8">
            <a:extLst>
              <a:ext uri="{FF2B5EF4-FFF2-40B4-BE49-F238E27FC236}">
                <a16:creationId xmlns:a16="http://schemas.microsoft.com/office/drawing/2014/main" id="{ABBAC727-4BE1-07A8-EB66-989B2184A534}"/>
              </a:ext>
            </a:extLst>
          </p:cNvPr>
          <p:cNvPicPr>
            <a:picLocks noChangeAspect="1"/>
          </p:cNvPicPr>
          <p:nvPr/>
        </p:nvPicPr>
        <p:blipFill rotWithShape="1">
          <a:blip r:embed="rId9"/>
          <a:srcRect t="5629" b="13805"/>
          <a:stretch/>
        </p:blipFill>
        <p:spPr>
          <a:xfrm>
            <a:off x="7124701" y="3695700"/>
            <a:ext cx="1689910" cy="932346"/>
          </a:xfrm>
          <a:prstGeom prst="cloud">
            <a:avLst/>
          </a:prstGeom>
        </p:spPr>
      </p:pic>
      <p:pic>
        <p:nvPicPr>
          <p:cNvPr id="14" name="Picture 13" descr="Diagram&#10;&#10;Description automatically generated">
            <a:extLst>
              <a:ext uri="{FF2B5EF4-FFF2-40B4-BE49-F238E27FC236}">
                <a16:creationId xmlns:a16="http://schemas.microsoft.com/office/drawing/2014/main" id="{F6120870-EE1D-D90F-9001-C0DABAA1067E}"/>
              </a:ext>
            </a:extLst>
          </p:cNvPr>
          <p:cNvPicPr>
            <a:picLocks noChangeAspect="1"/>
          </p:cNvPicPr>
          <p:nvPr/>
        </p:nvPicPr>
        <p:blipFill rotWithShape="1">
          <a:blip r:embed="rId10"/>
          <a:srcRect t="184" r="1550"/>
          <a:stretch/>
        </p:blipFill>
        <p:spPr>
          <a:xfrm>
            <a:off x="7084221" y="2132741"/>
            <a:ext cx="1770870" cy="1282057"/>
          </a:xfrm>
          <a:prstGeom prst="ellipse">
            <a:avLst/>
          </a:prstGeom>
        </p:spPr>
      </p:pic>
      <p:sp>
        <p:nvSpPr>
          <p:cNvPr id="6" name="Rectangle 5">
            <a:extLst>
              <a:ext uri="{FF2B5EF4-FFF2-40B4-BE49-F238E27FC236}">
                <a16:creationId xmlns:a16="http://schemas.microsoft.com/office/drawing/2014/main" id="{63043B6F-4088-F57D-DE4A-128AC953564F}"/>
              </a:ext>
            </a:extLst>
          </p:cNvPr>
          <p:cNvSpPr/>
          <p:nvPr/>
        </p:nvSpPr>
        <p:spPr>
          <a:xfrm>
            <a:off x="2835548" y="4780263"/>
            <a:ext cx="4724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Next LT Pro Demi" panose="020B0704020202020204" pitchFamily="34" charset="0"/>
              </a:rPr>
              <a:t>IT19981918   |   A.M.N.D. Aththanayake   |   22_23-J 83</a:t>
            </a:r>
          </a:p>
        </p:txBody>
      </p:sp>
      <p:sp>
        <p:nvSpPr>
          <p:cNvPr id="7" name="Rectangle 6">
            <a:extLst>
              <a:ext uri="{FF2B5EF4-FFF2-40B4-BE49-F238E27FC236}">
                <a16:creationId xmlns:a16="http://schemas.microsoft.com/office/drawing/2014/main" id="{E551AC50-2DDE-C56E-4E28-F4AE56F9E0AA}"/>
              </a:ext>
            </a:extLst>
          </p:cNvPr>
          <p:cNvSpPr/>
          <p:nvPr/>
        </p:nvSpPr>
        <p:spPr>
          <a:xfrm>
            <a:off x="8071123" y="4780263"/>
            <a:ext cx="931628"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venir Next LT Pro Demi" panose="020B0704020202020204" pitchFamily="34" charset="0"/>
              </a:rPr>
              <a:t>03/02/2023</a:t>
            </a:r>
          </a:p>
        </p:txBody>
      </p:sp>
    </p:spTree>
    <p:extLst>
      <p:ext uri="{BB962C8B-B14F-4D97-AF65-F5344CB8AC3E}">
        <p14:creationId xmlns:p14="http://schemas.microsoft.com/office/powerpoint/2010/main" val="25153097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1DAE0-0928-76EF-150B-21B1DB051B57}"/>
              </a:ext>
            </a:extLst>
          </p:cNvPr>
          <p:cNvSpPr>
            <a:spLocks noGrp="1"/>
          </p:cNvSpPr>
          <p:nvPr>
            <p:ph type="title"/>
          </p:nvPr>
        </p:nvSpPr>
        <p:spPr>
          <a:xfrm>
            <a:off x="720000" y="9692"/>
            <a:ext cx="7704000" cy="891900"/>
          </a:xfrm>
        </p:spPr>
        <p:txBody>
          <a:bodyPr/>
          <a:lstStyle/>
          <a:p>
            <a:r>
              <a:rPr lang="en-US" dirty="0">
                <a:solidFill>
                  <a:schemeClr val="accent3"/>
                </a:solidFill>
              </a:rPr>
              <a:t>Component Overview Diagram</a:t>
            </a:r>
          </a:p>
        </p:txBody>
      </p:sp>
      <p:pic>
        <p:nvPicPr>
          <p:cNvPr id="4" name="Picture 3">
            <a:extLst>
              <a:ext uri="{FF2B5EF4-FFF2-40B4-BE49-F238E27FC236}">
                <a16:creationId xmlns:a16="http://schemas.microsoft.com/office/drawing/2014/main" id="{4AE74A60-C605-2040-57F7-6188D15D06BE}"/>
              </a:ext>
            </a:extLst>
          </p:cNvPr>
          <p:cNvPicPr>
            <a:picLocks noChangeAspect="1"/>
          </p:cNvPicPr>
          <p:nvPr/>
        </p:nvPicPr>
        <p:blipFill>
          <a:blip r:embed="rId2"/>
          <a:stretch>
            <a:fillRect/>
          </a:stretch>
        </p:blipFill>
        <p:spPr>
          <a:xfrm>
            <a:off x="0" y="4628046"/>
            <a:ext cx="2560542" cy="506012"/>
          </a:xfrm>
          <a:prstGeom prst="rect">
            <a:avLst/>
          </a:prstGeom>
        </p:spPr>
      </p:pic>
      <p:pic>
        <p:nvPicPr>
          <p:cNvPr id="3" name="Picture 2">
            <a:extLst>
              <a:ext uri="{FF2B5EF4-FFF2-40B4-BE49-F238E27FC236}">
                <a16:creationId xmlns:a16="http://schemas.microsoft.com/office/drawing/2014/main" id="{65AA900B-A0F4-843B-428C-9FFCC0084F5F}"/>
              </a:ext>
            </a:extLst>
          </p:cNvPr>
          <p:cNvPicPr>
            <a:picLocks noChangeAspect="1"/>
          </p:cNvPicPr>
          <p:nvPr/>
        </p:nvPicPr>
        <p:blipFill>
          <a:blip r:embed="rId3"/>
          <a:stretch>
            <a:fillRect/>
          </a:stretch>
        </p:blipFill>
        <p:spPr>
          <a:xfrm>
            <a:off x="923228" y="901592"/>
            <a:ext cx="7297544" cy="3596067"/>
          </a:xfrm>
          <a:prstGeom prst="rect">
            <a:avLst/>
          </a:prstGeom>
        </p:spPr>
      </p:pic>
      <p:sp>
        <p:nvSpPr>
          <p:cNvPr id="6" name="Rectangle 5">
            <a:extLst>
              <a:ext uri="{FF2B5EF4-FFF2-40B4-BE49-F238E27FC236}">
                <a16:creationId xmlns:a16="http://schemas.microsoft.com/office/drawing/2014/main" id="{CCAA7FEB-55A7-8F45-B949-530B0BEEE2A9}"/>
              </a:ext>
            </a:extLst>
          </p:cNvPr>
          <p:cNvSpPr/>
          <p:nvPr/>
        </p:nvSpPr>
        <p:spPr>
          <a:xfrm>
            <a:off x="2835548" y="4780263"/>
            <a:ext cx="4724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Next LT Pro Demi" panose="020B0704020202020204" pitchFamily="34" charset="0"/>
              </a:rPr>
              <a:t>IT19981918   |   A.M.N.D. Aththanayake   |   22_23-J 83</a:t>
            </a:r>
          </a:p>
        </p:txBody>
      </p:sp>
      <p:sp>
        <p:nvSpPr>
          <p:cNvPr id="7" name="Rectangle 6">
            <a:extLst>
              <a:ext uri="{FF2B5EF4-FFF2-40B4-BE49-F238E27FC236}">
                <a16:creationId xmlns:a16="http://schemas.microsoft.com/office/drawing/2014/main" id="{567D7367-F437-21EB-361E-EC6E992E518D}"/>
              </a:ext>
            </a:extLst>
          </p:cNvPr>
          <p:cNvSpPr/>
          <p:nvPr/>
        </p:nvSpPr>
        <p:spPr>
          <a:xfrm>
            <a:off x="8071123" y="4780263"/>
            <a:ext cx="931628"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venir Next LT Pro Demi" panose="020B0704020202020204" pitchFamily="34" charset="0"/>
              </a:rPr>
              <a:t>03/02/2023</a:t>
            </a:r>
          </a:p>
        </p:txBody>
      </p:sp>
    </p:spTree>
    <p:extLst>
      <p:ext uri="{BB962C8B-B14F-4D97-AF65-F5344CB8AC3E}">
        <p14:creationId xmlns:p14="http://schemas.microsoft.com/office/powerpoint/2010/main" val="11646520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BA0E9-FE61-4406-332C-8D24494AE2B0}"/>
              </a:ext>
            </a:extLst>
          </p:cNvPr>
          <p:cNvSpPr>
            <a:spLocks noGrp="1"/>
          </p:cNvSpPr>
          <p:nvPr>
            <p:ph type="title"/>
          </p:nvPr>
        </p:nvSpPr>
        <p:spPr>
          <a:xfrm>
            <a:off x="1801828" y="160021"/>
            <a:ext cx="5239050" cy="647700"/>
          </a:xfrm>
        </p:spPr>
        <p:txBody>
          <a:bodyPr/>
          <a:lstStyle/>
          <a:p>
            <a:r>
              <a:rPr lang="en-US" sz="3500" dirty="0">
                <a:solidFill>
                  <a:schemeClr val="accent3"/>
                </a:solidFill>
              </a:rPr>
              <a:t>Current Progress 50%</a:t>
            </a:r>
          </a:p>
        </p:txBody>
      </p:sp>
      <p:sp>
        <p:nvSpPr>
          <p:cNvPr id="4" name="Google Shape;4226;p39">
            <a:extLst>
              <a:ext uri="{FF2B5EF4-FFF2-40B4-BE49-F238E27FC236}">
                <a16:creationId xmlns:a16="http://schemas.microsoft.com/office/drawing/2014/main" id="{53BF8E16-508A-8853-582D-87309CC93EF4}"/>
              </a:ext>
            </a:extLst>
          </p:cNvPr>
          <p:cNvSpPr txBox="1">
            <a:spLocks/>
          </p:cNvSpPr>
          <p:nvPr/>
        </p:nvSpPr>
        <p:spPr>
          <a:xfrm>
            <a:off x="488441" y="3394770"/>
            <a:ext cx="6701456" cy="186145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6"/>
              </a:buClr>
              <a:buSzPts val="2500"/>
              <a:buFont typeface="Barlow Condensed Light"/>
              <a:buNone/>
              <a:defRPr sz="2800" b="0" i="0" u="none" strike="noStrike" cap="none">
                <a:solidFill>
                  <a:schemeClr val="accent6"/>
                </a:solidFill>
                <a:latin typeface="Barlow Condensed Light"/>
                <a:ea typeface="Barlow Condensed Light"/>
                <a:cs typeface="Barlow Condensed Light"/>
                <a:sym typeface="Barlow Condensed Light"/>
              </a:defRPr>
            </a:lvl1pPr>
            <a:lvl2pPr marL="914400" marR="0" lvl="1"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2pPr>
            <a:lvl3pPr marL="1371600" marR="0" lvl="2"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3pPr>
            <a:lvl4pPr marL="1828800" marR="0" lvl="3"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4pPr>
            <a:lvl5pPr marL="2286000" marR="0" lvl="4"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5pPr>
            <a:lvl6pPr marL="2743200" marR="0" lvl="5"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6pPr>
            <a:lvl7pPr marL="3200400" marR="0" lvl="6"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7pPr>
            <a:lvl8pPr marL="3657600" marR="0" lvl="7"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8pPr>
            <a:lvl9pPr marL="4114800" marR="0" lvl="8"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9pPr>
          </a:lstStyle>
          <a:p>
            <a:pPr marL="285750" indent="-285750" algn="just">
              <a:lnSpc>
                <a:spcPct val="150000"/>
              </a:lnSpc>
              <a:buFont typeface="Wingdings" panose="05000000000000000000" pitchFamily="2" charset="2"/>
              <a:buChar char="ü"/>
            </a:pPr>
            <a:r>
              <a:rPr lang="en-US" sz="1800" dirty="0">
                <a:latin typeface="Avenir Next LT Pro Demi" panose="020B0704020202020204" pitchFamily="34" charset="0"/>
              </a:rPr>
              <a:t>Implemented a model to detect and identify objects with the accuracy value.</a:t>
            </a:r>
          </a:p>
          <a:p>
            <a:pPr marL="285750" indent="-285750" algn="just">
              <a:lnSpc>
                <a:spcPct val="150000"/>
              </a:lnSpc>
              <a:buFont typeface="Wingdings" panose="05000000000000000000" pitchFamily="2" charset="2"/>
              <a:buChar char="ü"/>
            </a:pPr>
            <a:r>
              <a:rPr lang="en-US" sz="1800" dirty="0">
                <a:latin typeface="Avenir Next LT Pro Demi" panose="020B0704020202020204" pitchFamily="34" charset="0"/>
              </a:rPr>
              <a:t>Implemented a formula using focal length and actual length to calculate the distance to a person, frame by frame with real time capturing.</a:t>
            </a:r>
          </a:p>
          <a:p>
            <a:pPr marL="285750" indent="-285750" algn="just">
              <a:lnSpc>
                <a:spcPct val="150000"/>
              </a:lnSpc>
              <a:buFont typeface="Wingdings" panose="05000000000000000000" pitchFamily="2" charset="2"/>
              <a:buChar char="ü"/>
            </a:pPr>
            <a:r>
              <a:rPr lang="en-US" sz="1800" dirty="0">
                <a:latin typeface="Avenir Next LT Pro Demi" panose="020B0704020202020204" pitchFamily="34" charset="0"/>
              </a:rPr>
              <a:t>The model has trained to identify vary range of objects.</a:t>
            </a:r>
          </a:p>
          <a:p>
            <a:pPr marL="285750" indent="-285750" algn="just">
              <a:lnSpc>
                <a:spcPct val="150000"/>
              </a:lnSpc>
              <a:buFont typeface="Wingdings" panose="05000000000000000000" pitchFamily="2" charset="2"/>
              <a:buChar char="ü"/>
            </a:pPr>
            <a:endParaRPr lang="en-US" sz="1800" dirty="0">
              <a:latin typeface="Avenir Next LT Pro Demi" panose="020B0704020202020204" pitchFamily="34" charset="0"/>
            </a:endParaRPr>
          </a:p>
          <a:p>
            <a:pPr marL="0" indent="0" algn="just">
              <a:lnSpc>
                <a:spcPct val="150000"/>
              </a:lnSpc>
            </a:pPr>
            <a:endParaRPr lang="en-US" sz="1800" dirty="0">
              <a:latin typeface="Avenir Next LT Pro Demi" panose="020B0704020202020204" pitchFamily="34" charset="0"/>
            </a:endParaRPr>
          </a:p>
          <a:p>
            <a:pPr marL="285750" indent="-285750" algn="just">
              <a:lnSpc>
                <a:spcPct val="150000"/>
              </a:lnSpc>
              <a:buFont typeface="Wingdings" panose="05000000000000000000" pitchFamily="2" charset="2"/>
              <a:buChar char="ü"/>
            </a:pPr>
            <a:endParaRPr lang="en-US" sz="1800" dirty="0">
              <a:latin typeface="Avenir Next LT Pro Demi" panose="020B0704020202020204" pitchFamily="34" charset="0"/>
            </a:endParaRPr>
          </a:p>
          <a:p>
            <a:pPr marL="285750" indent="-285750" algn="just">
              <a:lnSpc>
                <a:spcPct val="150000"/>
              </a:lnSpc>
              <a:buFont typeface="Wingdings" panose="05000000000000000000" pitchFamily="2" charset="2"/>
              <a:buChar char="ü"/>
            </a:pPr>
            <a:endParaRPr lang="en-US" sz="1800" dirty="0">
              <a:latin typeface="Avenir Next LT Pro Demi" panose="020B0704020202020204" pitchFamily="34" charset="0"/>
            </a:endParaRPr>
          </a:p>
        </p:txBody>
      </p:sp>
      <p:pic>
        <p:nvPicPr>
          <p:cNvPr id="7" name="Picture 6">
            <a:extLst>
              <a:ext uri="{FF2B5EF4-FFF2-40B4-BE49-F238E27FC236}">
                <a16:creationId xmlns:a16="http://schemas.microsoft.com/office/drawing/2014/main" id="{10014EEC-3110-13BA-7B97-0BEDADA2EBDB}"/>
              </a:ext>
            </a:extLst>
          </p:cNvPr>
          <p:cNvPicPr>
            <a:picLocks noChangeAspect="1"/>
          </p:cNvPicPr>
          <p:nvPr/>
        </p:nvPicPr>
        <p:blipFill>
          <a:blip r:embed="rId2"/>
          <a:stretch>
            <a:fillRect/>
          </a:stretch>
        </p:blipFill>
        <p:spPr>
          <a:xfrm rot="2612199">
            <a:off x="7400172" y="248938"/>
            <a:ext cx="1045463" cy="808025"/>
          </a:xfrm>
          <a:prstGeom prst="rect">
            <a:avLst/>
          </a:prstGeom>
        </p:spPr>
      </p:pic>
      <p:pic>
        <p:nvPicPr>
          <p:cNvPr id="8" name="Picture 7">
            <a:extLst>
              <a:ext uri="{FF2B5EF4-FFF2-40B4-BE49-F238E27FC236}">
                <a16:creationId xmlns:a16="http://schemas.microsoft.com/office/drawing/2014/main" id="{4FF0D861-8181-5AE8-3D1D-CEB1D16F7A6B}"/>
              </a:ext>
            </a:extLst>
          </p:cNvPr>
          <p:cNvPicPr>
            <a:picLocks noChangeAspect="1"/>
          </p:cNvPicPr>
          <p:nvPr/>
        </p:nvPicPr>
        <p:blipFill>
          <a:blip r:embed="rId3"/>
          <a:stretch>
            <a:fillRect/>
          </a:stretch>
        </p:blipFill>
        <p:spPr>
          <a:xfrm>
            <a:off x="0" y="4628046"/>
            <a:ext cx="2560542" cy="506012"/>
          </a:xfrm>
          <a:prstGeom prst="rect">
            <a:avLst/>
          </a:prstGeom>
        </p:spPr>
      </p:pic>
      <p:pic>
        <p:nvPicPr>
          <p:cNvPr id="3" name="Picture 2">
            <a:extLst>
              <a:ext uri="{FF2B5EF4-FFF2-40B4-BE49-F238E27FC236}">
                <a16:creationId xmlns:a16="http://schemas.microsoft.com/office/drawing/2014/main" id="{60E76C8B-2327-D7E9-C501-4DBF7DD22D4C}"/>
              </a:ext>
            </a:extLst>
          </p:cNvPr>
          <p:cNvPicPr>
            <a:picLocks noChangeAspect="1"/>
          </p:cNvPicPr>
          <p:nvPr/>
        </p:nvPicPr>
        <p:blipFill>
          <a:blip r:embed="rId4"/>
          <a:stretch>
            <a:fillRect/>
          </a:stretch>
        </p:blipFill>
        <p:spPr>
          <a:xfrm>
            <a:off x="6880860" y="3015849"/>
            <a:ext cx="1947151" cy="1503312"/>
          </a:xfrm>
          <a:prstGeom prst="rect">
            <a:avLst/>
          </a:prstGeom>
        </p:spPr>
      </p:pic>
      <p:sp>
        <p:nvSpPr>
          <p:cNvPr id="6" name="Rectangle 5">
            <a:extLst>
              <a:ext uri="{FF2B5EF4-FFF2-40B4-BE49-F238E27FC236}">
                <a16:creationId xmlns:a16="http://schemas.microsoft.com/office/drawing/2014/main" id="{EAE279F8-9F90-D01C-85E4-A95021395F9B}"/>
              </a:ext>
            </a:extLst>
          </p:cNvPr>
          <p:cNvSpPr/>
          <p:nvPr/>
        </p:nvSpPr>
        <p:spPr>
          <a:xfrm>
            <a:off x="2835548" y="4780263"/>
            <a:ext cx="4724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Next LT Pro Demi" panose="020B0704020202020204" pitchFamily="34" charset="0"/>
              </a:rPr>
              <a:t>IT19981918   |   A.M.N.D. Aththanayake   |   22_23-J 83</a:t>
            </a:r>
          </a:p>
        </p:txBody>
      </p:sp>
      <p:sp>
        <p:nvSpPr>
          <p:cNvPr id="9" name="Rectangle 8">
            <a:extLst>
              <a:ext uri="{FF2B5EF4-FFF2-40B4-BE49-F238E27FC236}">
                <a16:creationId xmlns:a16="http://schemas.microsoft.com/office/drawing/2014/main" id="{3B691B98-2E83-DF6A-2D02-3927AEC683FD}"/>
              </a:ext>
            </a:extLst>
          </p:cNvPr>
          <p:cNvSpPr/>
          <p:nvPr/>
        </p:nvSpPr>
        <p:spPr>
          <a:xfrm>
            <a:off x="8071123" y="4780263"/>
            <a:ext cx="931628"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venir Next LT Pro Demi" panose="020B0704020202020204" pitchFamily="34" charset="0"/>
              </a:rPr>
              <a:t>03/02/2023</a:t>
            </a:r>
          </a:p>
        </p:txBody>
      </p:sp>
    </p:spTree>
    <p:extLst>
      <p:ext uri="{BB962C8B-B14F-4D97-AF65-F5344CB8AC3E}">
        <p14:creationId xmlns:p14="http://schemas.microsoft.com/office/powerpoint/2010/main" val="35379958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227860-1274-42F2-62AC-4F8F11567255}"/>
              </a:ext>
            </a:extLst>
          </p:cNvPr>
          <p:cNvSpPr>
            <a:spLocks noGrp="1"/>
          </p:cNvSpPr>
          <p:nvPr>
            <p:ph type="title" idx="2"/>
          </p:nvPr>
        </p:nvSpPr>
        <p:spPr>
          <a:xfrm>
            <a:off x="720000" y="-106680"/>
            <a:ext cx="7704000" cy="891900"/>
          </a:xfrm>
        </p:spPr>
        <p:txBody>
          <a:bodyPr/>
          <a:lstStyle/>
          <a:p>
            <a:r>
              <a:rPr lang="en-US" dirty="0">
                <a:solidFill>
                  <a:schemeClr val="accent3"/>
                </a:solidFill>
              </a:rPr>
              <a:t>Requirements</a:t>
            </a:r>
          </a:p>
        </p:txBody>
      </p:sp>
      <p:pic>
        <p:nvPicPr>
          <p:cNvPr id="11" name="Picture 10">
            <a:extLst>
              <a:ext uri="{FF2B5EF4-FFF2-40B4-BE49-F238E27FC236}">
                <a16:creationId xmlns:a16="http://schemas.microsoft.com/office/drawing/2014/main" id="{8AE82630-4850-5947-F8F8-F29292A3D39D}"/>
              </a:ext>
            </a:extLst>
          </p:cNvPr>
          <p:cNvPicPr>
            <a:picLocks noChangeAspect="1"/>
          </p:cNvPicPr>
          <p:nvPr/>
        </p:nvPicPr>
        <p:blipFill>
          <a:blip r:embed="rId2"/>
          <a:stretch>
            <a:fillRect/>
          </a:stretch>
        </p:blipFill>
        <p:spPr>
          <a:xfrm>
            <a:off x="0" y="4628046"/>
            <a:ext cx="2560542" cy="506012"/>
          </a:xfrm>
          <a:prstGeom prst="rect">
            <a:avLst/>
          </a:prstGeom>
        </p:spPr>
      </p:pic>
      <p:graphicFrame>
        <p:nvGraphicFramePr>
          <p:cNvPr id="2" name="Diagram 1">
            <a:extLst>
              <a:ext uri="{FF2B5EF4-FFF2-40B4-BE49-F238E27FC236}">
                <a16:creationId xmlns:a16="http://schemas.microsoft.com/office/drawing/2014/main" id="{EDA4ECA3-AB7A-0A67-E8B5-5B055373BEA1}"/>
              </a:ext>
            </a:extLst>
          </p:cNvPr>
          <p:cNvGraphicFramePr/>
          <p:nvPr>
            <p:extLst>
              <p:ext uri="{D42A27DB-BD31-4B8C-83A1-F6EECF244321}">
                <p14:modId xmlns:p14="http://schemas.microsoft.com/office/powerpoint/2010/main" val="1966304567"/>
              </p:ext>
            </p:extLst>
          </p:nvPr>
        </p:nvGraphicFramePr>
        <p:xfrm>
          <a:off x="1524000" y="701040"/>
          <a:ext cx="6294120" cy="39027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D643501D-9661-9366-203C-2585398AA173}"/>
              </a:ext>
            </a:extLst>
          </p:cNvPr>
          <p:cNvSpPr/>
          <p:nvPr/>
        </p:nvSpPr>
        <p:spPr>
          <a:xfrm>
            <a:off x="2835548" y="4780263"/>
            <a:ext cx="4724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Next LT Pro Demi" panose="020B0704020202020204" pitchFamily="34" charset="0"/>
              </a:rPr>
              <a:t>IT19981918   |   A.M.N.D. Aththanayake   |   22_23-J 83</a:t>
            </a:r>
          </a:p>
        </p:txBody>
      </p:sp>
      <p:sp>
        <p:nvSpPr>
          <p:cNvPr id="6" name="Rectangle 5">
            <a:extLst>
              <a:ext uri="{FF2B5EF4-FFF2-40B4-BE49-F238E27FC236}">
                <a16:creationId xmlns:a16="http://schemas.microsoft.com/office/drawing/2014/main" id="{05B68836-F4F6-2B4B-532A-24B2A0EC174E}"/>
              </a:ext>
            </a:extLst>
          </p:cNvPr>
          <p:cNvSpPr/>
          <p:nvPr/>
        </p:nvSpPr>
        <p:spPr>
          <a:xfrm>
            <a:off x="8071123" y="4780263"/>
            <a:ext cx="931628"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venir Next LT Pro Demi" panose="020B0704020202020204" pitchFamily="34" charset="0"/>
              </a:rPr>
              <a:t>03/02/2023</a:t>
            </a:r>
          </a:p>
        </p:txBody>
      </p:sp>
    </p:spTree>
    <p:extLst>
      <p:ext uri="{BB962C8B-B14F-4D97-AF65-F5344CB8AC3E}">
        <p14:creationId xmlns:p14="http://schemas.microsoft.com/office/powerpoint/2010/main" val="40595827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977CA-F37A-FAFB-1B38-1251AA0C2D72}"/>
              </a:ext>
            </a:extLst>
          </p:cNvPr>
          <p:cNvSpPr>
            <a:spLocks noGrp="1"/>
          </p:cNvSpPr>
          <p:nvPr>
            <p:ph type="title"/>
          </p:nvPr>
        </p:nvSpPr>
        <p:spPr>
          <a:xfrm flipH="1">
            <a:off x="2087921" y="175260"/>
            <a:ext cx="4968090" cy="748475"/>
          </a:xfrm>
        </p:spPr>
        <p:txBody>
          <a:bodyPr/>
          <a:lstStyle/>
          <a:p>
            <a:r>
              <a:rPr lang="en-US" sz="3500" dirty="0">
                <a:solidFill>
                  <a:schemeClr val="accent3"/>
                </a:solidFill>
              </a:rPr>
              <a:t>Proof Of Work</a:t>
            </a:r>
          </a:p>
        </p:txBody>
      </p:sp>
      <p:pic>
        <p:nvPicPr>
          <p:cNvPr id="21" name="Picture 20">
            <a:extLst>
              <a:ext uri="{FF2B5EF4-FFF2-40B4-BE49-F238E27FC236}">
                <a16:creationId xmlns:a16="http://schemas.microsoft.com/office/drawing/2014/main" id="{23F2549B-EF7F-A09B-7ADB-CAA67FEEB6BF}"/>
              </a:ext>
            </a:extLst>
          </p:cNvPr>
          <p:cNvPicPr>
            <a:picLocks noChangeAspect="1"/>
          </p:cNvPicPr>
          <p:nvPr/>
        </p:nvPicPr>
        <p:blipFill>
          <a:blip r:embed="rId2"/>
          <a:stretch>
            <a:fillRect/>
          </a:stretch>
        </p:blipFill>
        <p:spPr>
          <a:xfrm>
            <a:off x="0" y="4637488"/>
            <a:ext cx="2560542" cy="506012"/>
          </a:xfrm>
          <a:prstGeom prst="rect">
            <a:avLst/>
          </a:prstGeom>
        </p:spPr>
      </p:pic>
      <p:sp>
        <p:nvSpPr>
          <p:cNvPr id="4" name="Rectangle 3">
            <a:extLst>
              <a:ext uri="{FF2B5EF4-FFF2-40B4-BE49-F238E27FC236}">
                <a16:creationId xmlns:a16="http://schemas.microsoft.com/office/drawing/2014/main" id="{F8948926-BFDA-C76E-43A0-A92D882A76CC}"/>
              </a:ext>
            </a:extLst>
          </p:cNvPr>
          <p:cNvSpPr/>
          <p:nvPr/>
        </p:nvSpPr>
        <p:spPr>
          <a:xfrm>
            <a:off x="2835548" y="4780263"/>
            <a:ext cx="4724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Next LT Pro Demi" panose="020B0704020202020204" pitchFamily="34" charset="0"/>
              </a:rPr>
              <a:t>IT19981918   |   A.M.N.D. Aththanayake   |   22_23-J 83</a:t>
            </a:r>
          </a:p>
        </p:txBody>
      </p:sp>
      <p:sp>
        <p:nvSpPr>
          <p:cNvPr id="5" name="Rectangle 4">
            <a:extLst>
              <a:ext uri="{FF2B5EF4-FFF2-40B4-BE49-F238E27FC236}">
                <a16:creationId xmlns:a16="http://schemas.microsoft.com/office/drawing/2014/main" id="{CE24CC7A-E69E-CFF4-D47D-FAF64DC6260B}"/>
              </a:ext>
            </a:extLst>
          </p:cNvPr>
          <p:cNvSpPr/>
          <p:nvPr/>
        </p:nvSpPr>
        <p:spPr>
          <a:xfrm>
            <a:off x="8071123" y="4780263"/>
            <a:ext cx="931628"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venir Next LT Pro Demi" panose="020B0704020202020204" pitchFamily="34" charset="0"/>
              </a:rPr>
              <a:t>03/02/2023</a:t>
            </a:r>
          </a:p>
        </p:txBody>
      </p:sp>
      <p:pic>
        <p:nvPicPr>
          <p:cNvPr id="1026" name="Picture 2">
            <a:extLst>
              <a:ext uri="{FF2B5EF4-FFF2-40B4-BE49-F238E27FC236}">
                <a16:creationId xmlns:a16="http://schemas.microsoft.com/office/drawing/2014/main" id="{7DA827AC-5CB7-5919-720D-58FD484A62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1916" b="11111"/>
          <a:stretch/>
        </p:blipFill>
        <p:spPr bwMode="auto">
          <a:xfrm>
            <a:off x="689832" y="923735"/>
            <a:ext cx="3741420" cy="33968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5EAB6AA-4E15-1320-00FC-68E035B7F0B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000" r="36750" b="16000"/>
          <a:stretch/>
        </p:blipFill>
        <p:spPr bwMode="auto">
          <a:xfrm>
            <a:off x="4811810" y="923735"/>
            <a:ext cx="3468695" cy="3396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9506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43A50-13DF-B568-61DB-D78EB2CC6D75}"/>
              </a:ext>
            </a:extLst>
          </p:cNvPr>
          <p:cNvSpPr>
            <a:spLocks noGrp="1"/>
          </p:cNvSpPr>
          <p:nvPr>
            <p:ph type="title"/>
          </p:nvPr>
        </p:nvSpPr>
        <p:spPr>
          <a:xfrm>
            <a:off x="720000" y="0"/>
            <a:ext cx="7704000" cy="891900"/>
          </a:xfrm>
        </p:spPr>
        <p:txBody>
          <a:bodyPr/>
          <a:lstStyle/>
          <a:p>
            <a:r>
              <a:rPr lang="en-US" dirty="0">
                <a:solidFill>
                  <a:schemeClr val="accent3"/>
                </a:solidFill>
              </a:rPr>
              <a:t>Hardware Solution</a:t>
            </a:r>
          </a:p>
        </p:txBody>
      </p:sp>
      <p:sp>
        <p:nvSpPr>
          <p:cNvPr id="3" name="Google Shape;4226;p39">
            <a:extLst>
              <a:ext uri="{FF2B5EF4-FFF2-40B4-BE49-F238E27FC236}">
                <a16:creationId xmlns:a16="http://schemas.microsoft.com/office/drawing/2014/main" id="{128F6671-073F-E065-EFA7-5F2A7D49B1F4}"/>
              </a:ext>
            </a:extLst>
          </p:cNvPr>
          <p:cNvSpPr txBox="1">
            <a:spLocks/>
          </p:cNvSpPr>
          <p:nvPr/>
        </p:nvSpPr>
        <p:spPr>
          <a:xfrm>
            <a:off x="1019130" y="861780"/>
            <a:ext cx="7105740" cy="103258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6"/>
              </a:buClr>
              <a:buSzPts val="1400"/>
              <a:buFont typeface="Barlow Condensed Light"/>
              <a:buNone/>
              <a:defRPr sz="1500" b="0" i="0" u="none" strike="noStrike" cap="none">
                <a:solidFill>
                  <a:schemeClr val="accent6"/>
                </a:solidFill>
                <a:latin typeface="Barlow Condensed Light"/>
                <a:ea typeface="Barlow Condensed Light"/>
                <a:cs typeface="Barlow Condensed Light"/>
                <a:sym typeface="Barlow Condensed Light"/>
              </a:defRPr>
            </a:lvl1pPr>
            <a:lvl2pPr marL="914400" marR="0" lvl="1"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2pPr>
            <a:lvl3pPr marL="1371600" marR="0" lvl="2"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3pPr>
            <a:lvl4pPr marL="1828800" marR="0" lvl="3"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4pPr>
            <a:lvl5pPr marL="2286000" marR="0" lvl="4"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5pPr>
            <a:lvl6pPr marL="2743200" marR="0" lvl="5"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6pPr>
            <a:lvl7pPr marL="3200400" marR="0" lvl="6"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7pPr>
            <a:lvl8pPr marL="3657600" marR="0" lvl="7"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8pPr>
            <a:lvl9pPr marL="4114800" marR="0" lvl="8"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9pPr>
          </a:lstStyle>
          <a:p>
            <a:pPr marL="285750" indent="-285750" algn="just">
              <a:buFont typeface="Arial" panose="020B0604020202020204" pitchFamily="34" charset="0"/>
              <a:buChar char="•"/>
            </a:pPr>
            <a:r>
              <a:rPr lang="en-US" sz="1800" dirty="0">
                <a:latin typeface="Avenir Next LT Pro Demi" panose="020B0704020202020204" pitchFamily="34" charset="0"/>
              </a:rPr>
              <a:t>A camera is used to capture the visual data</a:t>
            </a:r>
          </a:p>
          <a:p>
            <a:pPr marL="285750" indent="-285750" algn="just">
              <a:buFont typeface="Arial" panose="020B0604020202020204" pitchFamily="34" charset="0"/>
              <a:buChar char="•"/>
            </a:pPr>
            <a:r>
              <a:rPr lang="en-US" sz="1800" dirty="0">
                <a:latin typeface="Avenir Next LT Pro Demi" panose="020B0704020202020204" pitchFamily="34" charset="0"/>
              </a:rPr>
              <a:t>Wireless/wired headphones are used to speak to the phone microphone to give voice commands</a:t>
            </a:r>
          </a:p>
        </p:txBody>
      </p:sp>
      <p:pic>
        <p:nvPicPr>
          <p:cNvPr id="6" name="Picture 5">
            <a:extLst>
              <a:ext uri="{FF2B5EF4-FFF2-40B4-BE49-F238E27FC236}">
                <a16:creationId xmlns:a16="http://schemas.microsoft.com/office/drawing/2014/main" id="{1D31861C-A138-1587-C481-21510DE5F05A}"/>
              </a:ext>
            </a:extLst>
          </p:cNvPr>
          <p:cNvPicPr>
            <a:picLocks noChangeAspect="1"/>
          </p:cNvPicPr>
          <p:nvPr/>
        </p:nvPicPr>
        <p:blipFill>
          <a:blip r:embed="rId2"/>
          <a:stretch>
            <a:fillRect/>
          </a:stretch>
        </p:blipFill>
        <p:spPr>
          <a:xfrm>
            <a:off x="0" y="4628046"/>
            <a:ext cx="2560542" cy="506012"/>
          </a:xfrm>
          <a:prstGeom prst="rect">
            <a:avLst/>
          </a:prstGeom>
        </p:spPr>
      </p:pic>
      <p:pic>
        <p:nvPicPr>
          <p:cNvPr id="7" name="Picture 6">
            <a:extLst>
              <a:ext uri="{FF2B5EF4-FFF2-40B4-BE49-F238E27FC236}">
                <a16:creationId xmlns:a16="http://schemas.microsoft.com/office/drawing/2014/main" id="{9DFE221B-8254-A6FF-6CE9-990E4EA24CC3}"/>
              </a:ext>
            </a:extLst>
          </p:cNvPr>
          <p:cNvPicPr>
            <a:picLocks noChangeAspect="1"/>
          </p:cNvPicPr>
          <p:nvPr/>
        </p:nvPicPr>
        <p:blipFill>
          <a:blip r:embed="rId3"/>
          <a:stretch>
            <a:fillRect/>
          </a:stretch>
        </p:blipFill>
        <p:spPr>
          <a:xfrm>
            <a:off x="720000" y="2059700"/>
            <a:ext cx="4684879" cy="1961360"/>
          </a:xfrm>
          <a:prstGeom prst="rect">
            <a:avLst/>
          </a:prstGeom>
        </p:spPr>
      </p:pic>
      <p:pic>
        <p:nvPicPr>
          <p:cNvPr id="8" name="Picture 7">
            <a:extLst>
              <a:ext uri="{FF2B5EF4-FFF2-40B4-BE49-F238E27FC236}">
                <a16:creationId xmlns:a16="http://schemas.microsoft.com/office/drawing/2014/main" id="{1216C4B6-1B1D-AFCA-4F41-12E6AC92F54F}"/>
              </a:ext>
            </a:extLst>
          </p:cNvPr>
          <p:cNvPicPr>
            <a:picLocks noChangeAspect="1"/>
          </p:cNvPicPr>
          <p:nvPr/>
        </p:nvPicPr>
        <p:blipFill>
          <a:blip r:embed="rId4"/>
          <a:stretch>
            <a:fillRect/>
          </a:stretch>
        </p:blipFill>
        <p:spPr>
          <a:xfrm>
            <a:off x="6123343" y="2059700"/>
            <a:ext cx="2048434" cy="1961360"/>
          </a:xfrm>
          <a:prstGeom prst="rect">
            <a:avLst/>
          </a:prstGeom>
        </p:spPr>
      </p:pic>
      <p:sp>
        <p:nvSpPr>
          <p:cNvPr id="4" name="Rectangle 3">
            <a:extLst>
              <a:ext uri="{FF2B5EF4-FFF2-40B4-BE49-F238E27FC236}">
                <a16:creationId xmlns:a16="http://schemas.microsoft.com/office/drawing/2014/main" id="{F3AE097E-45F3-1681-07E0-1211E99CB0B8}"/>
              </a:ext>
            </a:extLst>
          </p:cNvPr>
          <p:cNvSpPr/>
          <p:nvPr/>
        </p:nvSpPr>
        <p:spPr>
          <a:xfrm>
            <a:off x="8071123" y="4780263"/>
            <a:ext cx="931628"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venir Next LT Pro Demi" panose="020B0704020202020204" pitchFamily="34" charset="0"/>
              </a:rPr>
              <a:t>03/02/2023</a:t>
            </a:r>
          </a:p>
        </p:txBody>
      </p:sp>
    </p:spTree>
    <p:extLst>
      <p:ext uri="{BB962C8B-B14F-4D97-AF65-F5344CB8AC3E}">
        <p14:creationId xmlns:p14="http://schemas.microsoft.com/office/powerpoint/2010/main" val="37972212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977CA-F37A-FAFB-1B38-1251AA0C2D72}"/>
              </a:ext>
            </a:extLst>
          </p:cNvPr>
          <p:cNvSpPr>
            <a:spLocks noGrp="1"/>
          </p:cNvSpPr>
          <p:nvPr>
            <p:ph type="title"/>
          </p:nvPr>
        </p:nvSpPr>
        <p:spPr>
          <a:xfrm flipH="1">
            <a:off x="2087921" y="175260"/>
            <a:ext cx="4968090" cy="748475"/>
          </a:xfrm>
        </p:spPr>
        <p:txBody>
          <a:bodyPr/>
          <a:lstStyle/>
          <a:p>
            <a:r>
              <a:rPr lang="en-US" sz="3500" dirty="0">
                <a:solidFill>
                  <a:schemeClr val="accent3"/>
                </a:solidFill>
              </a:rPr>
              <a:t>Proof Of Work</a:t>
            </a:r>
          </a:p>
        </p:txBody>
      </p:sp>
      <p:pic>
        <p:nvPicPr>
          <p:cNvPr id="21" name="Picture 20">
            <a:extLst>
              <a:ext uri="{FF2B5EF4-FFF2-40B4-BE49-F238E27FC236}">
                <a16:creationId xmlns:a16="http://schemas.microsoft.com/office/drawing/2014/main" id="{23F2549B-EF7F-A09B-7ADB-CAA67FEEB6BF}"/>
              </a:ext>
            </a:extLst>
          </p:cNvPr>
          <p:cNvPicPr>
            <a:picLocks noChangeAspect="1"/>
          </p:cNvPicPr>
          <p:nvPr/>
        </p:nvPicPr>
        <p:blipFill>
          <a:blip r:embed="rId2"/>
          <a:stretch>
            <a:fillRect/>
          </a:stretch>
        </p:blipFill>
        <p:spPr>
          <a:xfrm>
            <a:off x="0" y="4637488"/>
            <a:ext cx="2560542" cy="506012"/>
          </a:xfrm>
          <a:prstGeom prst="rect">
            <a:avLst/>
          </a:prstGeom>
        </p:spPr>
      </p:pic>
      <p:sp>
        <p:nvSpPr>
          <p:cNvPr id="4" name="Rectangle 3">
            <a:extLst>
              <a:ext uri="{FF2B5EF4-FFF2-40B4-BE49-F238E27FC236}">
                <a16:creationId xmlns:a16="http://schemas.microsoft.com/office/drawing/2014/main" id="{516290DA-4D38-AC17-C1E9-224AFAF1FA72}"/>
              </a:ext>
            </a:extLst>
          </p:cNvPr>
          <p:cNvSpPr/>
          <p:nvPr/>
        </p:nvSpPr>
        <p:spPr>
          <a:xfrm>
            <a:off x="2835548" y="4780263"/>
            <a:ext cx="4724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Next LT Pro Demi" panose="020B0704020202020204" pitchFamily="34" charset="0"/>
              </a:rPr>
              <a:t>IT19981918   |   A.M.N.D. Aththanayake   |   22_23-J 83</a:t>
            </a:r>
          </a:p>
        </p:txBody>
      </p:sp>
      <p:sp>
        <p:nvSpPr>
          <p:cNvPr id="5" name="Rectangle 4">
            <a:extLst>
              <a:ext uri="{FF2B5EF4-FFF2-40B4-BE49-F238E27FC236}">
                <a16:creationId xmlns:a16="http://schemas.microsoft.com/office/drawing/2014/main" id="{16800463-07FB-BDD8-6019-627F31764515}"/>
              </a:ext>
            </a:extLst>
          </p:cNvPr>
          <p:cNvSpPr/>
          <p:nvPr/>
        </p:nvSpPr>
        <p:spPr>
          <a:xfrm>
            <a:off x="8071123" y="4780263"/>
            <a:ext cx="931628"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venir Next LT Pro Demi" panose="020B0704020202020204" pitchFamily="34" charset="0"/>
              </a:rPr>
              <a:t>03/02/2023</a:t>
            </a:r>
          </a:p>
        </p:txBody>
      </p:sp>
      <p:pic>
        <p:nvPicPr>
          <p:cNvPr id="2050" name="Picture 2">
            <a:extLst>
              <a:ext uri="{FF2B5EF4-FFF2-40B4-BE49-F238E27FC236}">
                <a16:creationId xmlns:a16="http://schemas.microsoft.com/office/drawing/2014/main" id="{113A91EF-80EC-9682-7C71-A5050C7E69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667" r="29917" b="12741"/>
          <a:stretch/>
        </p:blipFill>
        <p:spPr bwMode="auto">
          <a:xfrm>
            <a:off x="949598" y="923734"/>
            <a:ext cx="3835762" cy="345776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BCBC50D-13EF-9082-D46E-F18C3231727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62666" b="9838"/>
          <a:stretch/>
        </p:blipFill>
        <p:spPr bwMode="auto">
          <a:xfrm>
            <a:off x="5288280" y="923734"/>
            <a:ext cx="2636520" cy="3457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7801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977CA-F37A-FAFB-1B38-1251AA0C2D72}"/>
              </a:ext>
            </a:extLst>
          </p:cNvPr>
          <p:cNvSpPr>
            <a:spLocks noGrp="1"/>
          </p:cNvSpPr>
          <p:nvPr>
            <p:ph type="title"/>
          </p:nvPr>
        </p:nvSpPr>
        <p:spPr>
          <a:xfrm flipH="1">
            <a:off x="2087921" y="175260"/>
            <a:ext cx="4968090" cy="748475"/>
          </a:xfrm>
        </p:spPr>
        <p:txBody>
          <a:bodyPr/>
          <a:lstStyle/>
          <a:p>
            <a:r>
              <a:rPr lang="en-US" sz="3500" dirty="0">
                <a:solidFill>
                  <a:schemeClr val="accent3"/>
                </a:solidFill>
              </a:rPr>
              <a:t>Proof Of Work</a:t>
            </a:r>
          </a:p>
        </p:txBody>
      </p:sp>
      <p:pic>
        <p:nvPicPr>
          <p:cNvPr id="21" name="Picture 20">
            <a:extLst>
              <a:ext uri="{FF2B5EF4-FFF2-40B4-BE49-F238E27FC236}">
                <a16:creationId xmlns:a16="http://schemas.microsoft.com/office/drawing/2014/main" id="{23F2549B-EF7F-A09B-7ADB-CAA67FEEB6BF}"/>
              </a:ext>
            </a:extLst>
          </p:cNvPr>
          <p:cNvPicPr>
            <a:picLocks noChangeAspect="1"/>
          </p:cNvPicPr>
          <p:nvPr/>
        </p:nvPicPr>
        <p:blipFill>
          <a:blip r:embed="rId2"/>
          <a:stretch>
            <a:fillRect/>
          </a:stretch>
        </p:blipFill>
        <p:spPr>
          <a:xfrm>
            <a:off x="0" y="4637488"/>
            <a:ext cx="2560542" cy="506012"/>
          </a:xfrm>
          <a:prstGeom prst="rect">
            <a:avLst/>
          </a:prstGeom>
        </p:spPr>
      </p:pic>
      <p:sp>
        <p:nvSpPr>
          <p:cNvPr id="4" name="Rectangle 3">
            <a:extLst>
              <a:ext uri="{FF2B5EF4-FFF2-40B4-BE49-F238E27FC236}">
                <a16:creationId xmlns:a16="http://schemas.microsoft.com/office/drawing/2014/main" id="{2E7FEEED-F326-644C-E174-3CA6BB473F8D}"/>
              </a:ext>
            </a:extLst>
          </p:cNvPr>
          <p:cNvSpPr/>
          <p:nvPr/>
        </p:nvSpPr>
        <p:spPr>
          <a:xfrm>
            <a:off x="2835548" y="4780263"/>
            <a:ext cx="4724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Next LT Pro Demi" panose="020B0704020202020204" pitchFamily="34" charset="0"/>
              </a:rPr>
              <a:t>IT19981918   |   A.M.N.D. Aththanayake   |   22_23-J 83</a:t>
            </a:r>
          </a:p>
        </p:txBody>
      </p:sp>
      <p:sp>
        <p:nvSpPr>
          <p:cNvPr id="5" name="Rectangle 4">
            <a:extLst>
              <a:ext uri="{FF2B5EF4-FFF2-40B4-BE49-F238E27FC236}">
                <a16:creationId xmlns:a16="http://schemas.microsoft.com/office/drawing/2014/main" id="{26AA58D3-BECB-26AE-5965-1DCFB0C6F455}"/>
              </a:ext>
            </a:extLst>
          </p:cNvPr>
          <p:cNvSpPr/>
          <p:nvPr/>
        </p:nvSpPr>
        <p:spPr>
          <a:xfrm>
            <a:off x="8071123" y="4780263"/>
            <a:ext cx="931628"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venir Next LT Pro Demi" panose="020B0704020202020204" pitchFamily="34" charset="0"/>
              </a:rPr>
              <a:t>03/02/2023</a:t>
            </a:r>
          </a:p>
        </p:txBody>
      </p:sp>
      <p:pic>
        <p:nvPicPr>
          <p:cNvPr id="3074" name="Picture 2">
            <a:extLst>
              <a:ext uri="{FF2B5EF4-FFF2-40B4-BE49-F238E27FC236}">
                <a16:creationId xmlns:a16="http://schemas.microsoft.com/office/drawing/2014/main" id="{3A403B4A-1791-8FBC-DF9C-89EC314503E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5" t="11722" r="52167" b="9610"/>
          <a:stretch/>
        </p:blipFill>
        <p:spPr bwMode="auto">
          <a:xfrm>
            <a:off x="396240" y="991862"/>
            <a:ext cx="2994059" cy="322707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1E338DEA-971A-4A01-814A-1FCD9DCA75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635" t="27704" r="55583" b="23875"/>
          <a:stretch/>
        </p:blipFill>
        <p:spPr bwMode="auto">
          <a:xfrm>
            <a:off x="3566160" y="1326488"/>
            <a:ext cx="2453640" cy="249052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BEA3D0DA-6E4B-BB89-65A4-89CBA087812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250" t="16740" r="45166" b="30371"/>
          <a:stretch/>
        </p:blipFill>
        <p:spPr bwMode="auto">
          <a:xfrm>
            <a:off x="6156851" y="1326488"/>
            <a:ext cx="2644140" cy="2490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3573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BA0E9-FE61-4406-332C-8D24494AE2B0}"/>
              </a:ext>
            </a:extLst>
          </p:cNvPr>
          <p:cNvSpPr>
            <a:spLocks noGrp="1"/>
          </p:cNvSpPr>
          <p:nvPr>
            <p:ph type="title"/>
          </p:nvPr>
        </p:nvSpPr>
        <p:spPr>
          <a:xfrm>
            <a:off x="954254" y="191603"/>
            <a:ext cx="7235492" cy="647700"/>
          </a:xfrm>
        </p:spPr>
        <p:txBody>
          <a:bodyPr/>
          <a:lstStyle/>
          <a:p>
            <a:r>
              <a:rPr lang="en-US" sz="3500" dirty="0">
                <a:solidFill>
                  <a:schemeClr val="accent3"/>
                </a:solidFill>
              </a:rPr>
              <a:t>Next Expected Progress 100%</a:t>
            </a:r>
          </a:p>
        </p:txBody>
      </p:sp>
      <p:sp>
        <p:nvSpPr>
          <p:cNvPr id="4" name="Google Shape;4226;p39">
            <a:extLst>
              <a:ext uri="{FF2B5EF4-FFF2-40B4-BE49-F238E27FC236}">
                <a16:creationId xmlns:a16="http://schemas.microsoft.com/office/drawing/2014/main" id="{53BF8E16-508A-8853-582D-87309CC93EF4}"/>
              </a:ext>
            </a:extLst>
          </p:cNvPr>
          <p:cNvSpPr txBox="1">
            <a:spLocks/>
          </p:cNvSpPr>
          <p:nvPr/>
        </p:nvSpPr>
        <p:spPr>
          <a:xfrm>
            <a:off x="566615" y="1670826"/>
            <a:ext cx="8010769" cy="18018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6"/>
              </a:buClr>
              <a:buSzPts val="2500"/>
              <a:buFont typeface="Barlow Condensed Light"/>
              <a:buNone/>
              <a:defRPr sz="2800" b="0" i="0" u="none" strike="noStrike" cap="none">
                <a:solidFill>
                  <a:schemeClr val="accent6"/>
                </a:solidFill>
                <a:latin typeface="Barlow Condensed Light"/>
                <a:ea typeface="Barlow Condensed Light"/>
                <a:cs typeface="Barlow Condensed Light"/>
                <a:sym typeface="Barlow Condensed Light"/>
              </a:defRPr>
            </a:lvl1pPr>
            <a:lvl2pPr marL="914400" marR="0" lvl="1"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2pPr>
            <a:lvl3pPr marL="1371600" marR="0" lvl="2"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3pPr>
            <a:lvl4pPr marL="1828800" marR="0" lvl="3"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4pPr>
            <a:lvl5pPr marL="2286000" marR="0" lvl="4"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5pPr>
            <a:lvl6pPr marL="2743200" marR="0" lvl="5"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6pPr>
            <a:lvl7pPr marL="3200400" marR="0" lvl="6"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7pPr>
            <a:lvl8pPr marL="3657600" marR="0" lvl="7"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8pPr>
            <a:lvl9pPr marL="4114800" marR="0" lvl="8"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9pPr>
          </a:lstStyle>
          <a:p>
            <a:pPr marL="285750" indent="-285750" algn="just">
              <a:lnSpc>
                <a:spcPct val="150000"/>
              </a:lnSpc>
              <a:buFont typeface="Wingdings" panose="05000000000000000000" pitchFamily="2" charset="2"/>
              <a:buChar char="Ø"/>
            </a:pPr>
            <a:r>
              <a:rPr lang="en-US" sz="1800" dirty="0">
                <a:latin typeface="Avenir Next LT Pro Demi" panose="020B0704020202020204" pitchFamily="34" charset="0"/>
              </a:rPr>
              <a:t>Implement formulas and calculations to calculate the distance for other objects.</a:t>
            </a:r>
          </a:p>
          <a:p>
            <a:pPr marL="285750" indent="-285750" algn="just">
              <a:lnSpc>
                <a:spcPct val="150000"/>
              </a:lnSpc>
              <a:buFont typeface="Wingdings" panose="05000000000000000000" pitchFamily="2" charset="2"/>
              <a:buChar char="Ø"/>
            </a:pPr>
            <a:r>
              <a:rPr lang="en-US" sz="1800" dirty="0">
                <a:latin typeface="Avenir Next LT Pro Demi" panose="020B0704020202020204" pitchFamily="34" charset="0"/>
              </a:rPr>
              <a:t>Implement the model to detect objects even in low light conditions.</a:t>
            </a:r>
          </a:p>
          <a:p>
            <a:pPr marL="285750" indent="-285750" algn="just">
              <a:lnSpc>
                <a:spcPct val="150000"/>
              </a:lnSpc>
              <a:buFont typeface="Wingdings" panose="05000000000000000000" pitchFamily="2" charset="2"/>
              <a:buChar char="Ø"/>
            </a:pPr>
            <a:r>
              <a:rPr lang="en-US" sz="1800" dirty="0">
                <a:latin typeface="Avenir Next LT Pro Demi" panose="020B0704020202020204" pitchFamily="34" charset="0"/>
              </a:rPr>
              <a:t>Instead of frame-by-frame distance capturing method, calculate the distance using a captured image after the voice command to reduce the complexity and increase the feasibility.</a:t>
            </a:r>
          </a:p>
        </p:txBody>
      </p:sp>
      <p:pic>
        <p:nvPicPr>
          <p:cNvPr id="8" name="Picture 7">
            <a:extLst>
              <a:ext uri="{FF2B5EF4-FFF2-40B4-BE49-F238E27FC236}">
                <a16:creationId xmlns:a16="http://schemas.microsoft.com/office/drawing/2014/main" id="{4FF0D861-8181-5AE8-3D1D-CEB1D16F7A6B}"/>
              </a:ext>
            </a:extLst>
          </p:cNvPr>
          <p:cNvPicPr>
            <a:picLocks noChangeAspect="1"/>
          </p:cNvPicPr>
          <p:nvPr/>
        </p:nvPicPr>
        <p:blipFill>
          <a:blip r:embed="rId2"/>
          <a:stretch>
            <a:fillRect/>
          </a:stretch>
        </p:blipFill>
        <p:spPr>
          <a:xfrm>
            <a:off x="0" y="4628046"/>
            <a:ext cx="2560542" cy="506012"/>
          </a:xfrm>
          <a:prstGeom prst="rect">
            <a:avLst/>
          </a:prstGeom>
        </p:spPr>
      </p:pic>
      <p:pic>
        <p:nvPicPr>
          <p:cNvPr id="6" name="Picture 5">
            <a:extLst>
              <a:ext uri="{FF2B5EF4-FFF2-40B4-BE49-F238E27FC236}">
                <a16:creationId xmlns:a16="http://schemas.microsoft.com/office/drawing/2014/main" id="{13FAE87F-5645-ECD6-7A96-4CB6BDB4B311}"/>
              </a:ext>
            </a:extLst>
          </p:cNvPr>
          <p:cNvPicPr>
            <a:picLocks noChangeAspect="1"/>
          </p:cNvPicPr>
          <p:nvPr/>
        </p:nvPicPr>
        <p:blipFill>
          <a:blip r:embed="rId3"/>
          <a:stretch>
            <a:fillRect/>
          </a:stretch>
        </p:blipFill>
        <p:spPr>
          <a:xfrm>
            <a:off x="7570175" y="3293459"/>
            <a:ext cx="717845" cy="1280860"/>
          </a:xfrm>
          <a:prstGeom prst="rect">
            <a:avLst/>
          </a:prstGeom>
        </p:spPr>
      </p:pic>
      <p:pic>
        <p:nvPicPr>
          <p:cNvPr id="7" name="Picture 6">
            <a:extLst>
              <a:ext uri="{FF2B5EF4-FFF2-40B4-BE49-F238E27FC236}">
                <a16:creationId xmlns:a16="http://schemas.microsoft.com/office/drawing/2014/main" id="{88A58028-AF3A-36A3-12A1-51DD78F59FC9}"/>
              </a:ext>
            </a:extLst>
          </p:cNvPr>
          <p:cNvPicPr>
            <a:picLocks noChangeAspect="1"/>
          </p:cNvPicPr>
          <p:nvPr/>
        </p:nvPicPr>
        <p:blipFill>
          <a:blip r:embed="rId4"/>
          <a:stretch>
            <a:fillRect/>
          </a:stretch>
        </p:blipFill>
        <p:spPr>
          <a:xfrm>
            <a:off x="6320395" y="3198953"/>
            <a:ext cx="1158340" cy="1402202"/>
          </a:xfrm>
          <a:prstGeom prst="rect">
            <a:avLst/>
          </a:prstGeom>
        </p:spPr>
      </p:pic>
      <p:sp>
        <p:nvSpPr>
          <p:cNvPr id="5" name="Rectangle 4">
            <a:extLst>
              <a:ext uri="{FF2B5EF4-FFF2-40B4-BE49-F238E27FC236}">
                <a16:creationId xmlns:a16="http://schemas.microsoft.com/office/drawing/2014/main" id="{7FF2601D-6F5F-E536-1ABF-C2ACCD1C7A73}"/>
              </a:ext>
            </a:extLst>
          </p:cNvPr>
          <p:cNvSpPr/>
          <p:nvPr/>
        </p:nvSpPr>
        <p:spPr>
          <a:xfrm>
            <a:off x="2835548" y="4780263"/>
            <a:ext cx="4724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Next LT Pro Demi" panose="020B0704020202020204" pitchFamily="34" charset="0"/>
              </a:rPr>
              <a:t>IT19981918   |   A.M.N.D. Aththanayake   |   22_23-J 83</a:t>
            </a:r>
          </a:p>
        </p:txBody>
      </p:sp>
      <p:sp>
        <p:nvSpPr>
          <p:cNvPr id="9" name="Rectangle 8">
            <a:extLst>
              <a:ext uri="{FF2B5EF4-FFF2-40B4-BE49-F238E27FC236}">
                <a16:creationId xmlns:a16="http://schemas.microsoft.com/office/drawing/2014/main" id="{6B5DBD6B-D1F7-B460-A119-9892ABFAA288}"/>
              </a:ext>
            </a:extLst>
          </p:cNvPr>
          <p:cNvSpPr/>
          <p:nvPr/>
        </p:nvSpPr>
        <p:spPr>
          <a:xfrm>
            <a:off x="8071123" y="4780263"/>
            <a:ext cx="931628"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venir Next LT Pro Demi" panose="020B0704020202020204" pitchFamily="34" charset="0"/>
              </a:rPr>
              <a:t>03/02/2023</a:t>
            </a:r>
          </a:p>
        </p:txBody>
      </p:sp>
    </p:spTree>
    <p:extLst>
      <p:ext uri="{BB962C8B-B14F-4D97-AF65-F5344CB8AC3E}">
        <p14:creationId xmlns:p14="http://schemas.microsoft.com/office/powerpoint/2010/main" val="34789758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D2494-FF07-974E-863C-C49011E67A95}"/>
              </a:ext>
            </a:extLst>
          </p:cNvPr>
          <p:cNvSpPr>
            <a:spLocks noGrp="1"/>
          </p:cNvSpPr>
          <p:nvPr>
            <p:ph type="title"/>
          </p:nvPr>
        </p:nvSpPr>
        <p:spPr>
          <a:xfrm>
            <a:off x="1916440" y="99060"/>
            <a:ext cx="5311120" cy="864650"/>
          </a:xfrm>
        </p:spPr>
        <p:txBody>
          <a:bodyPr/>
          <a:lstStyle/>
          <a:p>
            <a:r>
              <a:rPr lang="en-US" sz="3500" dirty="0">
                <a:solidFill>
                  <a:schemeClr val="accent3"/>
                </a:solidFill>
              </a:rPr>
              <a:t>Tools &amp; Technologies</a:t>
            </a:r>
          </a:p>
        </p:txBody>
      </p:sp>
      <p:sp>
        <p:nvSpPr>
          <p:cNvPr id="3" name="Google Shape;4226;p39">
            <a:extLst>
              <a:ext uri="{FF2B5EF4-FFF2-40B4-BE49-F238E27FC236}">
                <a16:creationId xmlns:a16="http://schemas.microsoft.com/office/drawing/2014/main" id="{80AB849B-FAFD-5500-6C38-A61DA285F378}"/>
              </a:ext>
            </a:extLst>
          </p:cNvPr>
          <p:cNvSpPr txBox="1">
            <a:spLocks/>
          </p:cNvSpPr>
          <p:nvPr/>
        </p:nvSpPr>
        <p:spPr>
          <a:xfrm>
            <a:off x="1133463" y="1443770"/>
            <a:ext cx="3842397" cy="1954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6"/>
              </a:buClr>
              <a:buSzPts val="1400"/>
              <a:buFont typeface="Barlow Condensed Light"/>
              <a:buNone/>
              <a:defRPr sz="1500" b="0" i="0" u="none" strike="noStrike" cap="none">
                <a:solidFill>
                  <a:schemeClr val="accent6"/>
                </a:solidFill>
                <a:latin typeface="Barlow Condensed Light"/>
                <a:ea typeface="Barlow Condensed Light"/>
                <a:cs typeface="Barlow Condensed Light"/>
                <a:sym typeface="Barlow Condensed Light"/>
              </a:defRPr>
            </a:lvl1pPr>
            <a:lvl2pPr marL="914400" marR="0" lvl="1"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2pPr>
            <a:lvl3pPr marL="1371600" marR="0" lvl="2"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3pPr>
            <a:lvl4pPr marL="1828800" marR="0" lvl="3"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4pPr>
            <a:lvl5pPr marL="2286000" marR="0" lvl="4"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5pPr>
            <a:lvl6pPr marL="2743200" marR="0" lvl="5"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6pPr>
            <a:lvl7pPr marL="3200400" marR="0" lvl="6"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7pPr>
            <a:lvl8pPr marL="3657600" marR="0" lvl="7"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8pPr>
            <a:lvl9pPr marL="4114800" marR="0" lvl="8"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9pPr>
          </a:lstStyle>
          <a:p>
            <a:pPr marL="285750" indent="-285750" algn="just">
              <a:lnSpc>
                <a:spcPct val="150000"/>
              </a:lnSpc>
              <a:buFont typeface="Arial" panose="020B0604020202020204" pitchFamily="34" charset="0"/>
              <a:buChar char="•"/>
            </a:pPr>
            <a:r>
              <a:rPr lang="en-US" sz="1800" dirty="0">
                <a:latin typeface="Avenir Next LT Pro Demi" panose="020B0704020202020204" pitchFamily="34" charset="0"/>
              </a:rPr>
              <a:t>YOLO4 / YOLO5</a:t>
            </a:r>
          </a:p>
          <a:p>
            <a:pPr marL="285750" indent="-285750" algn="just">
              <a:lnSpc>
                <a:spcPct val="150000"/>
              </a:lnSpc>
              <a:buFont typeface="Arial" panose="020B0604020202020204" pitchFamily="34" charset="0"/>
              <a:buChar char="•"/>
            </a:pPr>
            <a:r>
              <a:rPr lang="en-US" sz="1800" dirty="0">
                <a:latin typeface="Avenir Next LT Pro Demi" panose="020B0704020202020204" pitchFamily="34" charset="0"/>
              </a:rPr>
              <a:t>Transfer Learning</a:t>
            </a:r>
          </a:p>
          <a:p>
            <a:pPr marL="285750" indent="-285750" algn="just">
              <a:lnSpc>
                <a:spcPct val="150000"/>
              </a:lnSpc>
              <a:buFont typeface="Arial" panose="020B0604020202020204" pitchFamily="34" charset="0"/>
              <a:buChar char="•"/>
            </a:pPr>
            <a:r>
              <a:rPr lang="en-US" sz="1800" dirty="0">
                <a:latin typeface="Avenir Next LT Pro Demi" panose="020B0704020202020204" pitchFamily="34" charset="0"/>
              </a:rPr>
              <a:t>Multi class object detection</a:t>
            </a:r>
          </a:p>
          <a:p>
            <a:pPr marL="285750" indent="-285750" algn="just">
              <a:lnSpc>
                <a:spcPct val="150000"/>
              </a:lnSpc>
              <a:buFont typeface="Arial" panose="020B0604020202020204" pitchFamily="34" charset="0"/>
              <a:buChar char="•"/>
            </a:pPr>
            <a:r>
              <a:rPr lang="en-US" sz="1800" dirty="0">
                <a:latin typeface="Avenir Next LT Pro Demi" panose="020B0704020202020204" pitchFamily="34" charset="0"/>
              </a:rPr>
              <a:t>OpenCV</a:t>
            </a:r>
          </a:p>
          <a:p>
            <a:pPr marL="285750" indent="-285750" algn="just">
              <a:lnSpc>
                <a:spcPct val="150000"/>
              </a:lnSpc>
              <a:buFont typeface="Arial" panose="020B0604020202020204" pitchFamily="34" charset="0"/>
              <a:buChar char="•"/>
            </a:pPr>
            <a:r>
              <a:rPr lang="en-US" sz="1800" dirty="0">
                <a:latin typeface="Avenir Next LT Pro Demi" panose="020B0704020202020204" pitchFamily="34" charset="0"/>
              </a:rPr>
              <a:t>PyCharm</a:t>
            </a:r>
          </a:p>
          <a:p>
            <a:pPr marL="0" indent="0" algn="just"/>
            <a:endParaRPr lang="en-US" sz="1800" dirty="0">
              <a:latin typeface="Avenir Next LT Pro Demi" panose="020B0704020202020204" pitchFamily="34" charset="0"/>
            </a:endParaRPr>
          </a:p>
        </p:txBody>
      </p:sp>
      <p:pic>
        <p:nvPicPr>
          <p:cNvPr id="4" name="Picture 3">
            <a:extLst>
              <a:ext uri="{FF2B5EF4-FFF2-40B4-BE49-F238E27FC236}">
                <a16:creationId xmlns:a16="http://schemas.microsoft.com/office/drawing/2014/main" id="{EBD28388-609C-30FF-6C41-CD5096FD8B87}"/>
              </a:ext>
            </a:extLst>
          </p:cNvPr>
          <p:cNvPicPr>
            <a:picLocks noChangeAspect="1"/>
          </p:cNvPicPr>
          <p:nvPr/>
        </p:nvPicPr>
        <p:blipFill rotWithShape="1">
          <a:blip r:embed="rId2"/>
          <a:srcRect l="2183" t="37785" r="61542" b="13925"/>
          <a:stretch/>
        </p:blipFill>
        <p:spPr>
          <a:xfrm>
            <a:off x="5311140" y="1737360"/>
            <a:ext cx="1167797" cy="662940"/>
          </a:xfrm>
          <a:prstGeom prst="rect">
            <a:avLst/>
          </a:prstGeom>
        </p:spPr>
      </p:pic>
      <p:pic>
        <p:nvPicPr>
          <p:cNvPr id="5" name="Picture 4">
            <a:extLst>
              <a:ext uri="{FF2B5EF4-FFF2-40B4-BE49-F238E27FC236}">
                <a16:creationId xmlns:a16="http://schemas.microsoft.com/office/drawing/2014/main" id="{5AC24435-9931-C3F9-AC26-4623FCF6E5A5}"/>
              </a:ext>
            </a:extLst>
          </p:cNvPr>
          <p:cNvPicPr>
            <a:picLocks noChangeAspect="1"/>
          </p:cNvPicPr>
          <p:nvPr/>
        </p:nvPicPr>
        <p:blipFill>
          <a:blip r:embed="rId3"/>
          <a:stretch>
            <a:fillRect/>
          </a:stretch>
        </p:blipFill>
        <p:spPr>
          <a:xfrm>
            <a:off x="0" y="4628046"/>
            <a:ext cx="2560542" cy="506012"/>
          </a:xfrm>
          <a:prstGeom prst="rect">
            <a:avLst/>
          </a:prstGeom>
        </p:spPr>
      </p:pic>
      <p:pic>
        <p:nvPicPr>
          <p:cNvPr id="6" name="Picture 5">
            <a:extLst>
              <a:ext uri="{FF2B5EF4-FFF2-40B4-BE49-F238E27FC236}">
                <a16:creationId xmlns:a16="http://schemas.microsoft.com/office/drawing/2014/main" id="{A58E465B-7F07-BDF8-CD13-3D69CDE1B763}"/>
              </a:ext>
            </a:extLst>
          </p:cNvPr>
          <p:cNvPicPr>
            <a:picLocks noChangeAspect="1"/>
          </p:cNvPicPr>
          <p:nvPr/>
        </p:nvPicPr>
        <p:blipFill>
          <a:blip r:embed="rId4"/>
          <a:stretch>
            <a:fillRect/>
          </a:stretch>
        </p:blipFill>
        <p:spPr>
          <a:xfrm>
            <a:off x="6814217" y="1209514"/>
            <a:ext cx="1170533" cy="1188823"/>
          </a:xfrm>
          <a:prstGeom prst="rect">
            <a:avLst/>
          </a:prstGeom>
        </p:spPr>
      </p:pic>
      <p:pic>
        <p:nvPicPr>
          <p:cNvPr id="8" name="Picture 7">
            <a:extLst>
              <a:ext uri="{FF2B5EF4-FFF2-40B4-BE49-F238E27FC236}">
                <a16:creationId xmlns:a16="http://schemas.microsoft.com/office/drawing/2014/main" id="{D111BB3B-920A-0E76-A2C7-BAAB5B0BCF3E}"/>
              </a:ext>
            </a:extLst>
          </p:cNvPr>
          <p:cNvPicPr>
            <a:picLocks noChangeAspect="1"/>
          </p:cNvPicPr>
          <p:nvPr/>
        </p:nvPicPr>
        <p:blipFill>
          <a:blip r:embed="rId5"/>
          <a:stretch>
            <a:fillRect/>
          </a:stretch>
        </p:blipFill>
        <p:spPr>
          <a:xfrm>
            <a:off x="5242709" y="2743201"/>
            <a:ext cx="1304657" cy="1353429"/>
          </a:xfrm>
          <a:prstGeom prst="rect">
            <a:avLst/>
          </a:prstGeom>
        </p:spPr>
      </p:pic>
      <p:sp>
        <p:nvSpPr>
          <p:cNvPr id="10" name="Rectangle 9">
            <a:extLst>
              <a:ext uri="{FF2B5EF4-FFF2-40B4-BE49-F238E27FC236}">
                <a16:creationId xmlns:a16="http://schemas.microsoft.com/office/drawing/2014/main" id="{E161331F-5970-2009-2383-48F10B24806F}"/>
              </a:ext>
            </a:extLst>
          </p:cNvPr>
          <p:cNvSpPr/>
          <p:nvPr/>
        </p:nvSpPr>
        <p:spPr>
          <a:xfrm>
            <a:off x="2835548" y="4780263"/>
            <a:ext cx="4724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Next LT Pro Demi" panose="020B0704020202020204" pitchFamily="34" charset="0"/>
              </a:rPr>
              <a:t>IT19981918   |   A.M.N.D. Aththanayake   |   22_23-J 83</a:t>
            </a:r>
          </a:p>
        </p:txBody>
      </p:sp>
      <p:sp>
        <p:nvSpPr>
          <p:cNvPr id="11" name="Rectangle 10">
            <a:extLst>
              <a:ext uri="{FF2B5EF4-FFF2-40B4-BE49-F238E27FC236}">
                <a16:creationId xmlns:a16="http://schemas.microsoft.com/office/drawing/2014/main" id="{DA25B869-DAAE-E272-279E-1A68B18FF449}"/>
              </a:ext>
            </a:extLst>
          </p:cNvPr>
          <p:cNvSpPr/>
          <p:nvPr/>
        </p:nvSpPr>
        <p:spPr>
          <a:xfrm>
            <a:off x="8071123" y="4780263"/>
            <a:ext cx="931628"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venir Next LT Pro Demi" panose="020B0704020202020204" pitchFamily="34" charset="0"/>
              </a:rPr>
              <a:t>03/02/2023</a:t>
            </a:r>
          </a:p>
        </p:txBody>
      </p:sp>
      <p:pic>
        <p:nvPicPr>
          <p:cNvPr id="1026" name="Picture 2" descr="image">
            <a:extLst>
              <a:ext uri="{FF2B5EF4-FFF2-40B4-BE49-F238E27FC236}">
                <a16:creationId xmlns:a16="http://schemas.microsoft.com/office/drawing/2014/main" id="{02D82549-DD5E-0926-3862-C2E39F8418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66033" y="2593103"/>
            <a:ext cx="1866900" cy="1727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0759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F9BCA5A-B48E-08A0-5830-C989A01D8B4B}"/>
              </a:ext>
            </a:extLst>
          </p:cNvPr>
          <p:cNvSpPr>
            <a:spLocks noGrp="1"/>
          </p:cNvSpPr>
          <p:nvPr>
            <p:ph type="title" idx="8"/>
          </p:nvPr>
        </p:nvSpPr>
        <p:spPr>
          <a:xfrm>
            <a:off x="720000" y="0"/>
            <a:ext cx="7704000" cy="891900"/>
          </a:xfrm>
        </p:spPr>
        <p:txBody>
          <a:bodyPr/>
          <a:lstStyle/>
          <a:p>
            <a:r>
              <a:rPr lang="en-US" dirty="0">
                <a:solidFill>
                  <a:schemeClr val="accent3"/>
                </a:solidFill>
              </a:rPr>
              <a:t>Risk Mitigation</a:t>
            </a:r>
          </a:p>
        </p:txBody>
      </p:sp>
      <p:sp>
        <p:nvSpPr>
          <p:cNvPr id="11" name="Google Shape;4226;p39">
            <a:extLst>
              <a:ext uri="{FF2B5EF4-FFF2-40B4-BE49-F238E27FC236}">
                <a16:creationId xmlns:a16="http://schemas.microsoft.com/office/drawing/2014/main" id="{D24C78B3-244D-39B5-B0E7-A4D47F71AFF2}"/>
              </a:ext>
            </a:extLst>
          </p:cNvPr>
          <p:cNvSpPr txBox="1">
            <a:spLocks/>
          </p:cNvSpPr>
          <p:nvPr/>
        </p:nvSpPr>
        <p:spPr>
          <a:xfrm>
            <a:off x="490415" y="1930566"/>
            <a:ext cx="8188765" cy="269748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6"/>
              </a:buClr>
              <a:buSzPts val="2500"/>
              <a:buFont typeface="Barlow Condensed Light"/>
              <a:buNone/>
              <a:defRPr sz="2800" b="0" i="0" u="none" strike="noStrike" cap="none">
                <a:solidFill>
                  <a:schemeClr val="accent6"/>
                </a:solidFill>
                <a:latin typeface="Barlow Condensed Light"/>
                <a:ea typeface="Barlow Condensed Light"/>
                <a:cs typeface="Barlow Condensed Light"/>
                <a:sym typeface="Barlow Condensed Light"/>
              </a:defRPr>
            </a:lvl1pPr>
            <a:lvl2pPr marL="914400" marR="0" lvl="1"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2pPr>
            <a:lvl3pPr marL="1371600" marR="0" lvl="2"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3pPr>
            <a:lvl4pPr marL="1828800" marR="0" lvl="3"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4pPr>
            <a:lvl5pPr marL="2286000" marR="0" lvl="4"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5pPr>
            <a:lvl6pPr marL="2743200" marR="0" lvl="5"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6pPr>
            <a:lvl7pPr marL="3200400" marR="0" lvl="6"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7pPr>
            <a:lvl8pPr marL="3657600" marR="0" lvl="7"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8pPr>
            <a:lvl9pPr marL="4114800" marR="0" lvl="8"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9pPr>
          </a:lstStyle>
          <a:p>
            <a:pPr marL="285750" indent="-285750" algn="just">
              <a:lnSpc>
                <a:spcPct val="150000"/>
              </a:lnSpc>
              <a:buFont typeface="Arial" panose="020B0604020202020204" pitchFamily="34" charset="0"/>
              <a:buChar char="•"/>
            </a:pPr>
            <a:r>
              <a:rPr lang="en-US" sz="1800" dirty="0">
                <a:latin typeface="Avenir Next LT Pro Demi" panose="020B0704020202020204" pitchFamily="34" charset="0"/>
              </a:rPr>
              <a:t>Normally distance to an object can’t be calculated by trigonometry only using the camera lens. It needed external sensors or IoT devices. </a:t>
            </a:r>
          </a:p>
          <a:p>
            <a:pPr marL="285750" indent="-285750" algn="just">
              <a:lnSpc>
                <a:spcPct val="150000"/>
              </a:lnSpc>
              <a:buFont typeface="Arial" panose="020B0604020202020204" pitchFamily="34" charset="0"/>
              <a:buChar char="•"/>
            </a:pPr>
            <a:r>
              <a:rPr lang="en-US" sz="1800" dirty="0">
                <a:latin typeface="Avenir Next LT Pro Demi" panose="020B0704020202020204" pitchFamily="34" charset="0"/>
              </a:rPr>
              <a:t>So instead of the proposed trigonometric formula, had to use ‘Focal Length’ formula to calculate the distance considering the camera lens, and reflection of the object.</a:t>
            </a:r>
          </a:p>
          <a:p>
            <a:pPr marL="285750" indent="-285750" algn="just">
              <a:lnSpc>
                <a:spcPct val="150000"/>
              </a:lnSpc>
              <a:buFont typeface="Arial" panose="020B0604020202020204" pitchFamily="34" charset="0"/>
              <a:buChar char="•"/>
            </a:pPr>
            <a:r>
              <a:rPr lang="en-US" sz="1800" dirty="0">
                <a:latin typeface="Avenir Next LT Pro Demi" panose="020B0704020202020204" pitchFamily="34" charset="0"/>
              </a:rPr>
              <a:t>Calculation of the distance frame-by-frame can be endless loop to the voice assistant and also to the user.</a:t>
            </a:r>
          </a:p>
          <a:p>
            <a:pPr marL="285750" indent="-285750" algn="just">
              <a:lnSpc>
                <a:spcPct val="150000"/>
              </a:lnSpc>
              <a:buFont typeface="Arial" panose="020B0604020202020204" pitchFamily="34" charset="0"/>
              <a:buChar char="•"/>
            </a:pPr>
            <a:r>
              <a:rPr lang="en-US" sz="1800" dirty="0">
                <a:latin typeface="Avenir Next LT Pro Demi" panose="020B0704020202020204" pitchFamily="34" charset="0"/>
              </a:rPr>
              <a:t>So, the voice assistant should only work after the user requesting for distance to objects.</a:t>
            </a:r>
          </a:p>
        </p:txBody>
      </p:sp>
      <p:pic>
        <p:nvPicPr>
          <p:cNvPr id="13" name="Picture 12">
            <a:extLst>
              <a:ext uri="{FF2B5EF4-FFF2-40B4-BE49-F238E27FC236}">
                <a16:creationId xmlns:a16="http://schemas.microsoft.com/office/drawing/2014/main" id="{48B9AA36-D423-41DA-2D1B-B16561E4B005}"/>
              </a:ext>
            </a:extLst>
          </p:cNvPr>
          <p:cNvPicPr>
            <a:picLocks noChangeAspect="1"/>
          </p:cNvPicPr>
          <p:nvPr/>
        </p:nvPicPr>
        <p:blipFill>
          <a:blip r:embed="rId2"/>
          <a:stretch>
            <a:fillRect/>
          </a:stretch>
        </p:blipFill>
        <p:spPr>
          <a:xfrm>
            <a:off x="0" y="4628046"/>
            <a:ext cx="2560542" cy="506012"/>
          </a:xfrm>
          <a:prstGeom prst="rect">
            <a:avLst/>
          </a:prstGeom>
        </p:spPr>
      </p:pic>
      <p:pic>
        <p:nvPicPr>
          <p:cNvPr id="4" name="Picture 3">
            <a:extLst>
              <a:ext uri="{FF2B5EF4-FFF2-40B4-BE49-F238E27FC236}">
                <a16:creationId xmlns:a16="http://schemas.microsoft.com/office/drawing/2014/main" id="{ECCBEE75-C878-B567-84D6-A59268CD03B2}"/>
              </a:ext>
            </a:extLst>
          </p:cNvPr>
          <p:cNvPicPr>
            <a:picLocks noChangeAspect="1"/>
          </p:cNvPicPr>
          <p:nvPr/>
        </p:nvPicPr>
        <p:blipFill>
          <a:blip r:embed="rId3"/>
          <a:stretch>
            <a:fillRect/>
          </a:stretch>
        </p:blipFill>
        <p:spPr>
          <a:xfrm>
            <a:off x="7145995" y="167887"/>
            <a:ext cx="695133" cy="695133"/>
          </a:xfrm>
          <a:prstGeom prst="rect">
            <a:avLst/>
          </a:prstGeom>
        </p:spPr>
      </p:pic>
      <p:sp>
        <p:nvSpPr>
          <p:cNvPr id="2" name="Rectangle 1">
            <a:extLst>
              <a:ext uri="{FF2B5EF4-FFF2-40B4-BE49-F238E27FC236}">
                <a16:creationId xmlns:a16="http://schemas.microsoft.com/office/drawing/2014/main" id="{C91F311C-AF8A-7097-34DD-B2A7E82DA966}"/>
              </a:ext>
            </a:extLst>
          </p:cNvPr>
          <p:cNvSpPr/>
          <p:nvPr/>
        </p:nvSpPr>
        <p:spPr>
          <a:xfrm>
            <a:off x="2835548" y="4780263"/>
            <a:ext cx="4724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Next LT Pro Demi" panose="020B0704020202020204" pitchFamily="34" charset="0"/>
              </a:rPr>
              <a:t>IT19981918   |   A.M.N.D. Aththanayake   |   22_23-J 83</a:t>
            </a:r>
          </a:p>
        </p:txBody>
      </p:sp>
      <p:sp>
        <p:nvSpPr>
          <p:cNvPr id="3" name="Rectangle 2">
            <a:extLst>
              <a:ext uri="{FF2B5EF4-FFF2-40B4-BE49-F238E27FC236}">
                <a16:creationId xmlns:a16="http://schemas.microsoft.com/office/drawing/2014/main" id="{15C729BB-CAFD-851D-8572-EA45DD8C22A3}"/>
              </a:ext>
            </a:extLst>
          </p:cNvPr>
          <p:cNvSpPr/>
          <p:nvPr/>
        </p:nvSpPr>
        <p:spPr>
          <a:xfrm>
            <a:off x="8071123" y="4780263"/>
            <a:ext cx="931628"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venir Next LT Pro Demi" panose="020B0704020202020204" pitchFamily="34" charset="0"/>
              </a:rPr>
              <a:t>03/02/2023</a:t>
            </a:r>
          </a:p>
        </p:txBody>
      </p:sp>
    </p:spTree>
    <p:extLst>
      <p:ext uri="{BB962C8B-B14F-4D97-AF65-F5344CB8AC3E}">
        <p14:creationId xmlns:p14="http://schemas.microsoft.com/office/powerpoint/2010/main" val="19697027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393"/>
        <p:cNvGrpSpPr/>
        <p:nvPr/>
      </p:nvGrpSpPr>
      <p:grpSpPr>
        <a:xfrm>
          <a:off x="0" y="0"/>
          <a:ext cx="0" cy="0"/>
          <a:chOff x="0" y="0"/>
          <a:chExt cx="0" cy="0"/>
        </a:xfrm>
      </p:grpSpPr>
      <p:sp>
        <p:nvSpPr>
          <p:cNvPr id="5394" name="Google Shape;5394;p48"/>
          <p:cNvSpPr txBox="1">
            <a:spLocks noGrp="1"/>
          </p:cNvSpPr>
          <p:nvPr>
            <p:ph type="title"/>
          </p:nvPr>
        </p:nvSpPr>
        <p:spPr>
          <a:xfrm flipH="1">
            <a:off x="2428650" y="0"/>
            <a:ext cx="4286700" cy="85811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3500" dirty="0">
                <a:solidFill>
                  <a:schemeClr val="accent3"/>
                </a:solidFill>
              </a:rPr>
              <a:t>Milestones</a:t>
            </a:r>
            <a:endParaRPr sz="3500" dirty="0">
              <a:solidFill>
                <a:schemeClr val="accent3"/>
              </a:solidFill>
            </a:endParaRPr>
          </a:p>
        </p:txBody>
      </p:sp>
      <p:graphicFrame>
        <p:nvGraphicFramePr>
          <p:cNvPr id="2" name="Diagram 1">
            <a:extLst>
              <a:ext uri="{FF2B5EF4-FFF2-40B4-BE49-F238E27FC236}">
                <a16:creationId xmlns:a16="http://schemas.microsoft.com/office/drawing/2014/main" id="{910614BA-AAFB-A9B0-BCB5-17E2AC274209}"/>
              </a:ext>
            </a:extLst>
          </p:cNvPr>
          <p:cNvGraphicFramePr/>
          <p:nvPr>
            <p:extLst>
              <p:ext uri="{D42A27DB-BD31-4B8C-83A1-F6EECF244321}">
                <p14:modId xmlns:p14="http://schemas.microsoft.com/office/powerpoint/2010/main" val="923975477"/>
              </p:ext>
            </p:extLst>
          </p:nvPr>
        </p:nvGraphicFramePr>
        <p:xfrm>
          <a:off x="490653" y="676506"/>
          <a:ext cx="8162693" cy="38954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5488FEFE-39C4-397A-25A4-AD90563FEB14}"/>
              </a:ext>
            </a:extLst>
          </p:cNvPr>
          <p:cNvPicPr>
            <a:picLocks noChangeAspect="1"/>
          </p:cNvPicPr>
          <p:nvPr/>
        </p:nvPicPr>
        <p:blipFill>
          <a:blip r:embed="rId8"/>
          <a:stretch>
            <a:fillRect/>
          </a:stretch>
        </p:blipFill>
        <p:spPr>
          <a:xfrm>
            <a:off x="0" y="4628046"/>
            <a:ext cx="2560542" cy="506012"/>
          </a:xfrm>
          <a:prstGeom prst="rect">
            <a:avLst/>
          </a:prstGeom>
        </p:spPr>
      </p:pic>
      <p:sp>
        <p:nvSpPr>
          <p:cNvPr id="4" name="Rectangle 3">
            <a:extLst>
              <a:ext uri="{FF2B5EF4-FFF2-40B4-BE49-F238E27FC236}">
                <a16:creationId xmlns:a16="http://schemas.microsoft.com/office/drawing/2014/main" id="{9105FF24-B783-C0D6-7A8B-E2D949B5761D}"/>
              </a:ext>
            </a:extLst>
          </p:cNvPr>
          <p:cNvSpPr/>
          <p:nvPr/>
        </p:nvSpPr>
        <p:spPr>
          <a:xfrm>
            <a:off x="8071123" y="4780263"/>
            <a:ext cx="931628"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venir Next LT Pro Demi" panose="020B0704020202020204" pitchFamily="34" charset="0"/>
              </a:rPr>
              <a:t>03/02/2023</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393"/>
        <p:cNvGrpSpPr/>
        <p:nvPr/>
      </p:nvGrpSpPr>
      <p:grpSpPr>
        <a:xfrm>
          <a:off x="0" y="0"/>
          <a:ext cx="0" cy="0"/>
          <a:chOff x="0" y="0"/>
          <a:chExt cx="0" cy="0"/>
        </a:xfrm>
      </p:grpSpPr>
      <p:sp>
        <p:nvSpPr>
          <p:cNvPr id="5394" name="Google Shape;5394;p48"/>
          <p:cNvSpPr txBox="1">
            <a:spLocks noGrp="1"/>
          </p:cNvSpPr>
          <p:nvPr>
            <p:ph type="title"/>
          </p:nvPr>
        </p:nvSpPr>
        <p:spPr>
          <a:xfrm flipH="1">
            <a:off x="2428650" y="0"/>
            <a:ext cx="4286700" cy="85811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3500" dirty="0">
                <a:solidFill>
                  <a:schemeClr val="accent3"/>
                </a:solidFill>
              </a:rPr>
              <a:t>Marketing Plan</a:t>
            </a:r>
            <a:endParaRPr sz="3500" dirty="0">
              <a:solidFill>
                <a:schemeClr val="accent3"/>
              </a:solidFill>
            </a:endParaRPr>
          </a:p>
        </p:txBody>
      </p:sp>
      <p:pic>
        <p:nvPicPr>
          <p:cNvPr id="5" name="Picture 4">
            <a:extLst>
              <a:ext uri="{FF2B5EF4-FFF2-40B4-BE49-F238E27FC236}">
                <a16:creationId xmlns:a16="http://schemas.microsoft.com/office/drawing/2014/main" id="{FB29DB2B-45FA-A8A9-8079-C286870BA1ED}"/>
              </a:ext>
            </a:extLst>
          </p:cNvPr>
          <p:cNvPicPr>
            <a:picLocks noChangeAspect="1"/>
          </p:cNvPicPr>
          <p:nvPr/>
        </p:nvPicPr>
        <p:blipFill>
          <a:blip r:embed="rId3"/>
          <a:stretch>
            <a:fillRect/>
          </a:stretch>
        </p:blipFill>
        <p:spPr>
          <a:xfrm>
            <a:off x="7731390" y="472480"/>
            <a:ext cx="876663" cy="750733"/>
          </a:xfrm>
          <a:prstGeom prst="rect">
            <a:avLst/>
          </a:prstGeom>
        </p:spPr>
      </p:pic>
      <p:pic>
        <p:nvPicPr>
          <p:cNvPr id="6" name="Picture 5">
            <a:extLst>
              <a:ext uri="{FF2B5EF4-FFF2-40B4-BE49-F238E27FC236}">
                <a16:creationId xmlns:a16="http://schemas.microsoft.com/office/drawing/2014/main" id="{1541E7F8-E894-D100-F82E-6EB050089142}"/>
              </a:ext>
            </a:extLst>
          </p:cNvPr>
          <p:cNvPicPr>
            <a:picLocks noChangeAspect="1"/>
          </p:cNvPicPr>
          <p:nvPr/>
        </p:nvPicPr>
        <p:blipFill>
          <a:blip r:embed="rId4"/>
          <a:stretch>
            <a:fillRect/>
          </a:stretch>
        </p:blipFill>
        <p:spPr>
          <a:xfrm>
            <a:off x="6868642" y="245509"/>
            <a:ext cx="964678" cy="858115"/>
          </a:xfrm>
          <a:prstGeom prst="rect">
            <a:avLst/>
          </a:prstGeom>
        </p:spPr>
      </p:pic>
      <p:pic>
        <p:nvPicPr>
          <p:cNvPr id="2" name="Picture 1">
            <a:extLst>
              <a:ext uri="{FF2B5EF4-FFF2-40B4-BE49-F238E27FC236}">
                <a16:creationId xmlns:a16="http://schemas.microsoft.com/office/drawing/2014/main" id="{669B130A-5F3F-6664-B719-8AF5E8EBD820}"/>
              </a:ext>
            </a:extLst>
          </p:cNvPr>
          <p:cNvPicPr>
            <a:picLocks noChangeAspect="1"/>
          </p:cNvPicPr>
          <p:nvPr/>
        </p:nvPicPr>
        <p:blipFill>
          <a:blip r:embed="rId5"/>
          <a:stretch>
            <a:fillRect/>
          </a:stretch>
        </p:blipFill>
        <p:spPr>
          <a:xfrm>
            <a:off x="0" y="4628046"/>
            <a:ext cx="2560542" cy="506012"/>
          </a:xfrm>
          <a:prstGeom prst="rect">
            <a:avLst/>
          </a:prstGeom>
        </p:spPr>
      </p:pic>
      <p:sp>
        <p:nvSpPr>
          <p:cNvPr id="3" name="Rectangle 2">
            <a:extLst>
              <a:ext uri="{FF2B5EF4-FFF2-40B4-BE49-F238E27FC236}">
                <a16:creationId xmlns:a16="http://schemas.microsoft.com/office/drawing/2014/main" id="{24120B50-6EF7-465A-D2FD-2E2BC80CC33B}"/>
              </a:ext>
            </a:extLst>
          </p:cNvPr>
          <p:cNvSpPr/>
          <p:nvPr/>
        </p:nvSpPr>
        <p:spPr>
          <a:xfrm>
            <a:off x="8071123" y="4780263"/>
            <a:ext cx="931628"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venir Next LT Pro Demi" panose="020B0704020202020204" pitchFamily="34" charset="0"/>
              </a:rPr>
              <a:t>03/02/2023</a:t>
            </a:r>
          </a:p>
        </p:txBody>
      </p:sp>
      <p:sp>
        <p:nvSpPr>
          <p:cNvPr id="4" name="Google Shape;4226;p39">
            <a:extLst>
              <a:ext uri="{FF2B5EF4-FFF2-40B4-BE49-F238E27FC236}">
                <a16:creationId xmlns:a16="http://schemas.microsoft.com/office/drawing/2014/main" id="{C10F7BFC-4FAE-7543-693A-16AA9D503C66}"/>
              </a:ext>
            </a:extLst>
          </p:cNvPr>
          <p:cNvSpPr txBox="1">
            <a:spLocks/>
          </p:cNvSpPr>
          <p:nvPr/>
        </p:nvSpPr>
        <p:spPr>
          <a:xfrm>
            <a:off x="477617" y="1759653"/>
            <a:ext cx="8188765" cy="269748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6"/>
              </a:buClr>
              <a:buSzPts val="2500"/>
              <a:buFont typeface="Barlow Condensed Light"/>
              <a:buNone/>
              <a:defRPr sz="2800" b="0" i="0" u="none" strike="noStrike" cap="none">
                <a:solidFill>
                  <a:schemeClr val="accent6"/>
                </a:solidFill>
                <a:latin typeface="Barlow Condensed Light"/>
                <a:ea typeface="Barlow Condensed Light"/>
                <a:cs typeface="Barlow Condensed Light"/>
                <a:sym typeface="Barlow Condensed Light"/>
              </a:defRPr>
            </a:lvl1pPr>
            <a:lvl2pPr marL="914400" marR="0" lvl="1"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2pPr>
            <a:lvl3pPr marL="1371600" marR="0" lvl="2"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3pPr>
            <a:lvl4pPr marL="1828800" marR="0" lvl="3"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4pPr>
            <a:lvl5pPr marL="2286000" marR="0" lvl="4"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5pPr>
            <a:lvl6pPr marL="2743200" marR="0" lvl="5"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6pPr>
            <a:lvl7pPr marL="3200400" marR="0" lvl="6"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7pPr>
            <a:lvl8pPr marL="3657600" marR="0" lvl="7"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8pPr>
            <a:lvl9pPr marL="4114800" marR="0" lvl="8"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9pPr>
          </a:lstStyle>
          <a:p>
            <a:pPr marL="285750" indent="-285750" algn="just">
              <a:lnSpc>
                <a:spcPct val="150000"/>
              </a:lnSpc>
              <a:buFont typeface="Arial" panose="020B0604020202020204" pitchFamily="34" charset="0"/>
              <a:buChar char="•"/>
            </a:pPr>
            <a:r>
              <a:rPr lang="en-US" sz="1800" dirty="0">
                <a:latin typeface="Avenir Next LT Pro Demi" panose="020B0704020202020204" pitchFamily="34" charset="0"/>
              </a:rPr>
              <a:t>Available features for the free version</a:t>
            </a:r>
          </a:p>
          <a:p>
            <a:pPr marL="742950" lvl="1" indent="-285750" algn="just">
              <a:lnSpc>
                <a:spcPct val="150000"/>
              </a:lnSpc>
              <a:buFont typeface="Arial" panose="020B0604020202020204" pitchFamily="34" charset="0"/>
              <a:buChar char="•"/>
            </a:pPr>
            <a:r>
              <a:rPr lang="en-US" sz="1500" dirty="0">
                <a:latin typeface="Avenir Next LT Pro Demi" panose="020B0704020202020204" pitchFamily="34" charset="0"/>
              </a:rPr>
              <a:t>Voice assistant-based map navigation, object detection and identification, text reading, currency notes identifier.</a:t>
            </a:r>
          </a:p>
          <a:p>
            <a:pPr marL="742950" lvl="1" indent="-285750" algn="just">
              <a:lnSpc>
                <a:spcPct val="150000"/>
              </a:lnSpc>
              <a:buFont typeface="Arial" panose="020B0604020202020204" pitchFamily="34" charset="0"/>
              <a:buChar char="•"/>
            </a:pPr>
            <a:r>
              <a:rPr lang="en-US" sz="1500" dirty="0">
                <a:latin typeface="Avenir Next LT Pro Demi" panose="020B0704020202020204" pitchFamily="34" charset="0"/>
              </a:rPr>
              <a:t>Ishihara test and available color filters for related diagnosis.</a:t>
            </a:r>
          </a:p>
          <a:p>
            <a:pPr marL="742950" lvl="1" indent="-285750" algn="just">
              <a:lnSpc>
                <a:spcPct val="150000"/>
              </a:lnSpc>
              <a:buFont typeface="Arial" panose="020B0604020202020204" pitchFamily="34" charset="0"/>
              <a:buChar char="•"/>
            </a:pPr>
            <a:endParaRPr lang="en-US" sz="1500" dirty="0">
              <a:latin typeface="Avenir Next LT Pro Demi" panose="020B0704020202020204" pitchFamily="34" charset="0"/>
            </a:endParaRPr>
          </a:p>
          <a:p>
            <a:pPr marL="285750" indent="-285750" algn="just">
              <a:lnSpc>
                <a:spcPct val="150000"/>
              </a:lnSpc>
              <a:buFont typeface="Arial" panose="020B0604020202020204" pitchFamily="34" charset="0"/>
              <a:buChar char="•"/>
            </a:pPr>
            <a:r>
              <a:rPr lang="en-US" sz="1800" dirty="0">
                <a:latin typeface="Avenir Next LT Pro Demi" panose="020B0704020202020204" pitchFamily="34" charset="0"/>
              </a:rPr>
              <a:t>Premium version to activate new features - $14.99/</a:t>
            </a:r>
            <a:r>
              <a:rPr lang="en-US" sz="1800" dirty="0" err="1">
                <a:latin typeface="Avenir Next LT Pro Demi" panose="020B0704020202020204" pitchFamily="34" charset="0"/>
              </a:rPr>
              <a:t>mo</a:t>
            </a:r>
            <a:endParaRPr lang="en-US" sz="1800" dirty="0">
              <a:latin typeface="Avenir Next LT Pro Demi" panose="020B0704020202020204" pitchFamily="34" charset="0"/>
            </a:endParaRPr>
          </a:p>
          <a:p>
            <a:pPr marL="742950" lvl="1" indent="-285750" algn="just">
              <a:lnSpc>
                <a:spcPct val="150000"/>
              </a:lnSpc>
              <a:buFont typeface="Arial" panose="020B0604020202020204" pitchFamily="34" charset="0"/>
              <a:buChar char="•"/>
            </a:pPr>
            <a:r>
              <a:rPr lang="en-US" sz="1500" dirty="0">
                <a:latin typeface="Avenir Next LT Pro Demi" panose="020B0704020202020204" pitchFamily="34" charset="0"/>
              </a:rPr>
              <a:t>Bus and train schedules</a:t>
            </a:r>
          </a:p>
          <a:p>
            <a:pPr marL="742950" lvl="1" indent="-285750" algn="just">
              <a:lnSpc>
                <a:spcPct val="150000"/>
              </a:lnSpc>
              <a:buFont typeface="Arial" panose="020B0604020202020204" pitchFamily="34" charset="0"/>
              <a:buChar char="•"/>
            </a:pPr>
            <a:r>
              <a:rPr lang="en-US" sz="1500" dirty="0">
                <a:latin typeface="Avenir Next LT Pro Demi" panose="020B0704020202020204" pitchFamily="34" charset="0"/>
              </a:rPr>
              <a:t>Translate any language</a:t>
            </a:r>
          </a:p>
          <a:p>
            <a:pPr marL="742950" lvl="1" indent="-285750" algn="just">
              <a:lnSpc>
                <a:spcPct val="150000"/>
              </a:lnSpc>
              <a:buFont typeface="Arial" panose="020B0604020202020204" pitchFamily="34" charset="0"/>
              <a:buChar char="•"/>
            </a:pPr>
            <a:r>
              <a:rPr lang="en-US" sz="1500" dirty="0">
                <a:latin typeface="Avenir Next LT Pro Demi" panose="020B0704020202020204" pitchFamily="34" charset="0"/>
              </a:rPr>
              <a:t>Augmented Reality based color filters</a:t>
            </a:r>
          </a:p>
          <a:p>
            <a:pPr marL="742950" lvl="1" indent="-285750" algn="just">
              <a:lnSpc>
                <a:spcPct val="150000"/>
              </a:lnSpc>
              <a:buFont typeface="Arial" panose="020B0604020202020204" pitchFamily="34" charset="0"/>
              <a:buChar char="•"/>
            </a:pPr>
            <a:r>
              <a:rPr lang="en-US" sz="1500" dirty="0">
                <a:latin typeface="Avenir Next LT Pro Demi" panose="020B0704020202020204" pitchFamily="34" charset="0"/>
              </a:rPr>
              <a:t>Play store and Apple store</a:t>
            </a:r>
          </a:p>
        </p:txBody>
      </p:sp>
      <p:pic>
        <p:nvPicPr>
          <p:cNvPr id="7" name="Picture 6" descr="Graphical user interface, application&#10;&#10;Description automatically generated">
            <a:extLst>
              <a:ext uri="{FF2B5EF4-FFF2-40B4-BE49-F238E27FC236}">
                <a16:creationId xmlns:a16="http://schemas.microsoft.com/office/drawing/2014/main" id="{C6B9D529-18BD-79B3-989F-1DF9274FEE11}"/>
              </a:ext>
            </a:extLst>
          </p:cNvPr>
          <p:cNvPicPr>
            <a:picLocks noChangeAspect="1"/>
          </p:cNvPicPr>
          <p:nvPr/>
        </p:nvPicPr>
        <p:blipFill>
          <a:blip r:embed="rId6"/>
          <a:stretch>
            <a:fillRect/>
          </a:stretch>
        </p:blipFill>
        <p:spPr>
          <a:xfrm>
            <a:off x="6325152" y="3382292"/>
            <a:ext cx="1872035" cy="1245754"/>
          </a:xfrm>
          <a:prstGeom prst="rect">
            <a:avLst/>
          </a:prstGeom>
        </p:spPr>
      </p:pic>
    </p:spTree>
    <p:extLst>
      <p:ext uri="{BB962C8B-B14F-4D97-AF65-F5344CB8AC3E}">
        <p14:creationId xmlns:p14="http://schemas.microsoft.com/office/powerpoint/2010/main" val="12744544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8A309-9116-0DED-AC95-CE04C3C3C015}"/>
              </a:ext>
            </a:extLst>
          </p:cNvPr>
          <p:cNvSpPr>
            <a:spLocks noGrp="1"/>
          </p:cNvSpPr>
          <p:nvPr>
            <p:ph type="ctrTitle"/>
          </p:nvPr>
        </p:nvSpPr>
        <p:spPr>
          <a:xfrm>
            <a:off x="2559534" y="0"/>
            <a:ext cx="3640544" cy="837576"/>
          </a:xfrm>
        </p:spPr>
        <p:txBody>
          <a:bodyPr/>
          <a:lstStyle/>
          <a:p>
            <a:r>
              <a:rPr lang="en-US" sz="3500" dirty="0">
                <a:solidFill>
                  <a:schemeClr val="accent3"/>
                </a:solidFill>
              </a:rPr>
              <a:t>Best Practices</a:t>
            </a:r>
          </a:p>
        </p:txBody>
      </p:sp>
      <p:pic>
        <p:nvPicPr>
          <p:cNvPr id="4" name="Picture 3">
            <a:extLst>
              <a:ext uri="{FF2B5EF4-FFF2-40B4-BE49-F238E27FC236}">
                <a16:creationId xmlns:a16="http://schemas.microsoft.com/office/drawing/2014/main" id="{DA077B7D-B75A-42AF-1867-83BDF62C0CEE}"/>
              </a:ext>
            </a:extLst>
          </p:cNvPr>
          <p:cNvPicPr>
            <a:picLocks noChangeAspect="1"/>
          </p:cNvPicPr>
          <p:nvPr/>
        </p:nvPicPr>
        <p:blipFill>
          <a:blip r:embed="rId2"/>
          <a:stretch>
            <a:fillRect/>
          </a:stretch>
        </p:blipFill>
        <p:spPr>
          <a:xfrm>
            <a:off x="0" y="4628046"/>
            <a:ext cx="2560542" cy="506012"/>
          </a:xfrm>
          <a:prstGeom prst="rect">
            <a:avLst/>
          </a:prstGeom>
        </p:spPr>
      </p:pic>
      <p:sp>
        <p:nvSpPr>
          <p:cNvPr id="3" name="Rectangle 2">
            <a:extLst>
              <a:ext uri="{FF2B5EF4-FFF2-40B4-BE49-F238E27FC236}">
                <a16:creationId xmlns:a16="http://schemas.microsoft.com/office/drawing/2014/main" id="{27D2A814-425E-A32A-AB19-E5CCA810CFDF}"/>
              </a:ext>
            </a:extLst>
          </p:cNvPr>
          <p:cNvSpPr/>
          <p:nvPr/>
        </p:nvSpPr>
        <p:spPr>
          <a:xfrm>
            <a:off x="8071123" y="4780263"/>
            <a:ext cx="931628"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venir Next LT Pro Demi" panose="020B0704020202020204" pitchFamily="34" charset="0"/>
              </a:rPr>
              <a:t>03/02/2023</a:t>
            </a:r>
          </a:p>
        </p:txBody>
      </p:sp>
      <p:pic>
        <p:nvPicPr>
          <p:cNvPr id="6" name="Picture 5">
            <a:extLst>
              <a:ext uri="{FF2B5EF4-FFF2-40B4-BE49-F238E27FC236}">
                <a16:creationId xmlns:a16="http://schemas.microsoft.com/office/drawing/2014/main" id="{3AF2A2E5-03D9-EAB1-EA71-EA731EB29B06}"/>
              </a:ext>
            </a:extLst>
          </p:cNvPr>
          <p:cNvPicPr>
            <a:picLocks noChangeAspect="1"/>
          </p:cNvPicPr>
          <p:nvPr/>
        </p:nvPicPr>
        <p:blipFill rotWithShape="1">
          <a:blip r:embed="rId3"/>
          <a:srcRect l="27991" t="5348" r="24390" b="10021"/>
          <a:stretch/>
        </p:blipFill>
        <p:spPr>
          <a:xfrm>
            <a:off x="105250" y="1313361"/>
            <a:ext cx="2606699" cy="2827458"/>
          </a:xfrm>
          <a:prstGeom prst="rect">
            <a:avLst/>
          </a:prstGeom>
        </p:spPr>
      </p:pic>
      <p:pic>
        <p:nvPicPr>
          <p:cNvPr id="8" name="Picture 7">
            <a:extLst>
              <a:ext uri="{FF2B5EF4-FFF2-40B4-BE49-F238E27FC236}">
                <a16:creationId xmlns:a16="http://schemas.microsoft.com/office/drawing/2014/main" id="{8383992E-8142-4F93-1742-3117F2D87B54}"/>
              </a:ext>
            </a:extLst>
          </p:cNvPr>
          <p:cNvPicPr>
            <a:picLocks noChangeAspect="1"/>
          </p:cNvPicPr>
          <p:nvPr/>
        </p:nvPicPr>
        <p:blipFill rotWithShape="1">
          <a:blip r:embed="rId4"/>
          <a:srcRect l="27991" t="20380" r="25203" b="18049"/>
          <a:stretch/>
        </p:blipFill>
        <p:spPr>
          <a:xfrm>
            <a:off x="2788157" y="1298492"/>
            <a:ext cx="2606699" cy="2827458"/>
          </a:xfrm>
          <a:prstGeom prst="rect">
            <a:avLst/>
          </a:prstGeom>
        </p:spPr>
      </p:pic>
      <p:pic>
        <p:nvPicPr>
          <p:cNvPr id="10" name="Picture 9">
            <a:extLst>
              <a:ext uri="{FF2B5EF4-FFF2-40B4-BE49-F238E27FC236}">
                <a16:creationId xmlns:a16="http://schemas.microsoft.com/office/drawing/2014/main" id="{72AFC1C3-8116-D680-775B-164976A4CF8E}"/>
              </a:ext>
            </a:extLst>
          </p:cNvPr>
          <p:cNvPicPr>
            <a:picLocks noChangeAspect="1"/>
          </p:cNvPicPr>
          <p:nvPr/>
        </p:nvPicPr>
        <p:blipFill rotWithShape="1">
          <a:blip r:embed="rId5"/>
          <a:srcRect l="27991" t="18672" r="9756" b="7062"/>
          <a:stretch/>
        </p:blipFill>
        <p:spPr>
          <a:xfrm>
            <a:off x="5471064" y="2691866"/>
            <a:ext cx="3291139" cy="1957307"/>
          </a:xfrm>
          <a:prstGeom prst="rect">
            <a:avLst/>
          </a:prstGeom>
        </p:spPr>
      </p:pic>
      <p:pic>
        <p:nvPicPr>
          <p:cNvPr id="12" name="Picture 11">
            <a:extLst>
              <a:ext uri="{FF2B5EF4-FFF2-40B4-BE49-F238E27FC236}">
                <a16:creationId xmlns:a16="http://schemas.microsoft.com/office/drawing/2014/main" id="{103BC18F-B463-CA6F-DE4C-8288FEBEA3EB}"/>
              </a:ext>
            </a:extLst>
          </p:cNvPr>
          <p:cNvPicPr>
            <a:picLocks noChangeAspect="1"/>
          </p:cNvPicPr>
          <p:nvPr/>
        </p:nvPicPr>
        <p:blipFill rotWithShape="1">
          <a:blip r:embed="rId6"/>
          <a:srcRect l="27991" t="17559" r="23333" b="39873"/>
          <a:stretch/>
        </p:blipFill>
        <p:spPr>
          <a:xfrm>
            <a:off x="5471064" y="837575"/>
            <a:ext cx="3291139" cy="1723201"/>
          </a:xfrm>
          <a:prstGeom prst="rect">
            <a:avLst/>
          </a:prstGeom>
        </p:spPr>
      </p:pic>
    </p:spTree>
    <p:extLst>
      <p:ext uri="{BB962C8B-B14F-4D97-AF65-F5344CB8AC3E}">
        <p14:creationId xmlns:p14="http://schemas.microsoft.com/office/powerpoint/2010/main" val="16746153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8A309-9116-0DED-AC95-CE04C3C3C015}"/>
              </a:ext>
            </a:extLst>
          </p:cNvPr>
          <p:cNvSpPr>
            <a:spLocks noGrp="1"/>
          </p:cNvSpPr>
          <p:nvPr>
            <p:ph type="ctrTitle"/>
          </p:nvPr>
        </p:nvSpPr>
        <p:spPr>
          <a:xfrm>
            <a:off x="2559534" y="0"/>
            <a:ext cx="3640544" cy="837576"/>
          </a:xfrm>
        </p:spPr>
        <p:txBody>
          <a:bodyPr/>
          <a:lstStyle/>
          <a:p>
            <a:r>
              <a:rPr lang="en-US" sz="3500" dirty="0">
                <a:solidFill>
                  <a:schemeClr val="accent3"/>
                </a:solidFill>
              </a:rPr>
              <a:t>Best Practices</a:t>
            </a:r>
          </a:p>
        </p:txBody>
      </p:sp>
      <p:pic>
        <p:nvPicPr>
          <p:cNvPr id="4" name="Picture 3">
            <a:extLst>
              <a:ext uri="{FF2B5EF4-FFF2-40B4-BE49-F238E27FC236}">
                <a16:creationId xmlns:a16="http://schemas.microsoft.com/office/drawing/2014/main" id="{DA077B7D-B75A-42AF-1867-83BDF62C0CEE}"/>
              </a:ext>
            </a:extLst>
          </p:cNvPr>
          <p:cNvPicPr>
            <a:picLocks noChangeAspect="1"/>
          </p:cNvPicPr>
          <p:nvPr/>
        </p:nvPicPr>
        <p:blipFill>
          <a:blip r:embed="rId2"/>
          <a:stretch>
            <a:fillRect/>
          </a:stretch>
        </p:blipFill>
        <p:spPr>
          <a:xfrm>
            <a:off x="0" y="4628046"/>
            <a:ext cx="2560542" cy="506012"/>
          </a:xfrm>
          <a:prstGeom prst="rect">
            <a:avLst/>
          </a:prstGeom>
        </p:spPr>
      </p:pic>
      <p:sp>
        <p:nvSpPr>
          <p:cNvPr id="3" name="Rectangle 2">
            <a:extLst>
              <a:ext uri="{FF2B5EF4-FFF2-40B4-BE49-F238E27FC236}">
                <a16:creationId xmlns:a16="http://schemas.microsoft.com/office/drawing/2014/main" id="{27D2A814-425E-A32A-AB19-E5CCA810CFDF}"/>
              </a:ext>
            </a:extLst>
          </p:cNvPr>
          <p:cNvSpPr/>
          <p:nvPr/>
        </p:nvSpPr>
        <p:spPr>
          <a:xfrm>
            <a:off x="8071123" y="4780263"/>
            <a:ext cx="931628"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venir Next LT Pro Demi" panose="020B0704020202020204" pitchFamily="34" charset="0"/>
              </a:rPr>
              <a:t>03/02/2023</a:t>
            </a:r>
          </a:p>
        </p:txBody>
      </p:sp>
      <p:pic>
        <p:nvPicPr>
          <p:cNvPr id="6" name="Picture 5">
            <a:extLst>
              <a:ext uri="{FF2B5EF4-FFF2-40B4-BE49-F238E27FC236}">
                <a16:creationId xmlns:a16="http://schemas.microsoft.com/office/drawing/2014/main" id="{E8F6EA03-4556-0260-691C-EA46250F925F}"/>
              </a:ext>
            </a:extLst>
          </p:cNvPr>
          <p:cNvPicPr>
            <a:picLocks noChangeAspect="1"/>
          </p:cNvPicPr>
          <p:nvPr/>
        </p:nvPicPr>
        <p:blipFill rotWithShape="1">
          <a:blip r:embed="rId3"/>
          <a:srcRect l="15447" t="24234" r="28617" b="18164"/>
          <a:stretch/>
        </p:blipFill>
        <p:spPr>
          <a:xfrm>
            <a:off x="267629" y="773155"/>
            <a:ext cx="3174381" cy="1679652"/>
          </a:xfrm>
          <a:prstGeom prst="rect">
            <a:avLst/>
          </a:prstGeom>
        </p:spPr>
      </p:pic>
      <p:pic>
        <p:nvPicPr>
          <p:cNvPr id="8" name="Picture 7">
            <a:extLst>
              <a:ext uri="{FF2B5EF4-FFF2-40B4-BE49-F238E27FC236}">
                <a16:creationId xmlns:a16="http://schemas.microsoft.com/office/drawing/2014/main" id="{33BF2B37-C08B-5672-2254-E05103DB1A5D}"/>
              </a:ext>
            </a:extLst>
          </p:cNvPr>
          <p:cNvPicPr>
            <a:picLocks noChangeAspect="1"/>
          </p:cNvPicPr>
          <p:nvPr/>
        </p:nvPicPr>
        <p:blipFill rotWithShape="1">
          <a:blip r:embed="rId4"/>
          <a:srcRect l="16342" t="28184" r="27398" b="7062"/>
          <a:stretch/>
        </p:blipFill>
        <p:spPr>
          <a:xfrm>
            <a:off x="6174059" y="773155"/>
            <a:ext cx="2769220" cy="3706211"/>
          </a:xfrm>
          <a:prstGeom prst="rect">
            <a:avLst/>
          </a:prstGeom>
        </p:spPr>
      </p:pic>
      <p:pic>
        <p:nvPicPr>
          <p:cNvPr id="10" name="Picture 9">
            <a:extLst>
              <a:ext uri="{FF2B5EF4-FFF2-40B4-BE49-F238E27FC236}">
                <a16:creationId xmlns:a16="http://schemas.microsoft.com/office/drawing/2014/main" id="{65654A8E-C228-720A-D3B0-672C42903D66}"/>
              </a:ext>
            </a:extLst>
          </p:cNvPr>
          <p:cNvPicPr>
            <a:picLocks noChangeAspect="1"/>
          </p:cNvPicPr>
          <p:nvPr/>
        </p:nvPicPr>
        <p:blipFill rotWithShape="1">
          <a:blip r:embed="rId5"/>
          <a:srcRect l="14959" t="14076" r="46342" b="7062"/>
          <a:stretch/>
        </p:blipFill>
        <p:spPr>
          <a:xfrm>
            <a:off x="3540772" y="783854"/>
            <a:ext cx="2560543" cy="3695512"/>
          </a:xfrm>
          <a:prstGeom prst="rect">
            <a:avLst/>
          </a:prstGeom>
        </p:spPr>
      </p:pic>
      <p:pic>
        <p:nvPicPr>
          <p:cNvPr id="12" name="Picture 11">
            <a:extLst>
              <a:ext uri="{FF2B5EF4-FFF2-40B4-BE49-F238E27FC236}">
                <a16:creationId xmlns:a16="http://schemas.microsoft.com/office/drawing/2014/main" id="{8F732C56-BABD-F48B-C617-D19B2271728F}"/>
              </a:ext>
            </a:extLst>
          </p:cNvPr>
          <p:cNvPicPr>
            <a:picLocks noChangeAspect="1"/>
          </p:cNvPicPr>
          <p:nvPr/>
        </p:nvPicPr>
        <p:blipFill rotWithShape="1">
          <a:blip r:embed="rId6"/>
          <a:srcRect l="15122" t="12912" r="2927" b="7062"/>
          <a:stretch/>
        </p:blipFill>
        <p:spPr>
          <a:xfrm>
            <a:off x="267628" y="2559979"/>
            <a:ext cx="3174381" cy="1916290"/>
          </a:xfrm>
          <a:prstGeom prst="rect">
            <a:avLst/>
          </a:prstGeom>
        </p:spPr>
      </p:pic>
    </p:spTree>
    <p:extLst>
      <p:ext uri="{BB962C8B-B14F-4D97-AF65-F5344CB8AC3E}">
        <p14:creationId xmlns:p14="http://schemas.microsoft.com/office/powerpoint/2010/main" val="38464648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8A309-9116-0DED-AC95-CE04C3C3C015}"/>
              </a:ext>
            </a:extLst>
          </p:cNvPr>
          <p:cNvSpPr>
            <a:spLocks noGrp="1"/>
          </p:cNvSpPr>
          <p:nvPr>
            <p:ph type="ctrTitle"/>
          </p:nvPr>
        </p:nvSpPr>
        <p:spPr>
          <a:xfrm>
            <a:off x="2938675" y="0"/>
            <a:ext cx="2882261" cy="837576"/>
          </a:xfrm>
        </p:spPr>
        <p:txBody>
          <a:bodyPr/>
          <a:lstStyle/>
          <a:p>
            <a:r>
              <a:rPr lang="en-US" sz="3500" dirty="0">
                <a:solidFill>
                  <a:schemeClr val="accent3"/>
                </a:solidFill>
              </a:rPr>
              <a:t>References</a:t>
            </a:r>
          </a:p>
        </p:txBody>
      </p:sp>
      <p:pic>
        <p:nvPicPr>
          <p:cNvPr id="3" name="Picture 2">
            <a:extLst>
              <a:ext uri="{FF2B5EF4-FFF2-40B4-BE49-F238E27FC236}">
                <a16:creationId xmlns:a16="http://schemas.microsoft.com/office/drawing/2014/main" id="{5CA2A6C2-8BA9-5611-DF46-2450CCE6B7D3}"/>
              </a:ext>
            </a:extLst>
          </p:cNvPr>
          <p:cNvPicPr>
            <a:picLocks noChangeAspect="1"/>
          </p:cNvPicPr>
          <p:nvPr/>
        </p:nvPicPr>
        <p:blipFill>
          <a:blip r:embed="rId2"/>
          <a:stretch>
            <a:fillRect/>
          </a:stretch>
        </p:blipFill>
        <p:spPr>
          <a:xfrm>
            <a:off x="0" y="4628046"/>
            <a:ext cx="2560542" cy="506012"/>
          </a:xfrm>
          <a:prstGeom prst="rect">
            <a:avLst/>
          </a:prstGeom>
        </p:spPr>
      </p:pic>
      <p:sp>
        <p:nvSpPr>
          <p:cNvPr id="4" name="Rectangle 3">
            <a:extLst>
              <a:ext uri="{FF2B5EF4-FFF2-40B4-BE49-F238E27FC236}">
                <a16:creationId xmlns:a16="http://schemas.microsoft.com/office/drawing/2014/main" id="{5B87D7DA-00BA-09C7-F651-5D05AD8DD3CE}"/>
              </a:ext>
            </a:extLst>
          </p:cNvPr>
          <p:cNvSpPr/>
          <p:nvPr/>
        </p:nvSpPr>
        <p:spPr>
          <a:xfrm>
            <a:off x="8071123" y="4780263"/>
            <a:ext cx="931628"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venir Next LT Pro Demi" panose="020B0704020202020204" pitchFamily="34" charset="0"/>
              </a:rPr>
              <a:t>03/02/2023</a:t>
            </a:r>
          </a:p>
        </p:txBody>
      </p:sp>
      <p:sp>
        <p:nvSpPr>
          <p:cNvPr id="6" name="Google Shape;4226;p39">
            <a:extLst>
              <a:ext uri="{FF2B5EF4-FFF2-40B4-BE49-F238E27FC236}">
                <a16:creationId xmlns:a16="http://schemas.microsoft.com/office/drawing/2014/main" id="{5BCF3698-7579-0BAF-CF16-3C757A9B9488}"/>
              </a:ext>
            </a:extLst>
          </p:cNvPr>
          <p:cNvSpPr txBox="1">
            <a:spLocks/>
          </p:cNvSpPr>
          <p:nvPr/>
        </p:nvSpPr>
        <p:spPr>
          <a:xfrm>
            <a:off x="477617" y="2882241"/>
            <a:ext cx="8188765" cy="20095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6"/>
              </a:buClr>
              <a:buSzPts val="2500"/>
              <a:buFont typeface="Barlow Condensed Light"/>
              <a:buNone/>
              <a:defRPr sz="2800" b="0" i="0" u="none" strike="noStrike" cap="none">
                <a:solidFill>
                  <a:schemeClr val="accent6"/>
                </a:solidFill>
                <a:latin typeface="Barlow Condensed Light"/>
                <a:ea typeface="Barlow Condensed Light"/>
                <a:cs typeface="Barlow Condensed Light"/>
                <a:sym typeface="Barlow Condensed Light"/>
              </a:defRPr>
            </a:lvl1pPr>
            <a:lvl2pPr marL="914400" marR="0" lvl="1"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2pPr>
            <a:lvl3pPr marL="1371600" marR="0" lvl="2"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3pPr>
            <a:lvl4pPr marL="1828800" marR="0" lvl="3"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4pPr>
            <a:lvl5pPr marL="2286000" marR="0" lvl="4"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5pPr>
            <a:lvl6pPr marL="2743200" marR="0" lvl="5"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6pPr>
            <a:lvl7pPr marL="3200400" marR="0" lvl="6"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7pPr>
            <a:lvl8pPr marL="3657600" marR="0" lvl="7"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8pPr>
            <a:lvl9pPr marL="4114800" marR="0" lvl="8" indent="-317500" algn="ctr" rtl="0">
              <a:lnSpc>
                <a:spcPct val="100000"/>
              </a:lnSpc>
              <a:spcBef>
                <a:spcPts val="0"/>
              </a:spcBef>
              <a:spcAft>
                <a:spcPts val="0"/>
              </a:spcAft>
              <a:buClr>
                <a:schemeClr val="accent6"/>
              </a:buClr>
              <a:buSzPts val="2500"/>
              <a:buFont typeface="Barlow Condensed Light"/>
              <a:buNone/>
              <a:defRPr sz="2500" b="0" i="0" u="none" strike="noStrike" cap="none">
                <a:solidFill>
                  <a:schemeClr val="accent6"/>
                </a:solidFill>
                <a:latin typeface="Barlow Condensed Light"/>
                <a:ea typeface="Barlow Condensed Light"/>
                <a:cs typeface="Barlow Condensed Light"/>
                <a:sym typeface="Barlow Condensed Light"/>
              </a:defRPr>
            </a:lvl9pPr>
          </a:lstStyle>
          <a:p>
            <a:pPr marL="285750" indent="-285750" algn="just">
              <a:lnSpc>
                <a:spcPct val="150000"/>
              </a:lnSpc>
              <a:buFont typeface="Arial" panose="020B0604020202020204" pitchFamily="34" charset="0"/>
              <a:buChar char="•"/>
            </a:pPr>
            <a:r>
              <a:rPr lang="en-US" sz="1800" dirty="0">
                <a:latin typeface="Avenir Next LT Pro Demi" panose="020B0704020202020204" pitchFamily="34" charset="0"/>
                <a:hlinkClick r:id="rId3"/>
              </a:rPr>
              <a:t>https://www.educative.io/courses/build-your-own-chatbot-in-python/qAA5mKY19Gp</a:t>
            </a:r>
            <a:endParaRPr lang="en-US" sz="1800" dirty="0">
              <a:latin typeface="Avenir Next LT Pro Demi" panose="020B0704020202020204" pitchFamily="34" charset="0"/>
            </a:endParaRPr>
          </a:p>
          <a:p>
            <a:pPr marL="285750" indent="-285750" algn="just">
              <a:lnSpc>
                <a:spcPct val="150000"/>
              </a:lnSpc>
              <a:buFont typeface="Arial" panose="020B0604020202020204" pitchFamily="34" charset="0"/>
              <a:buChar char="•"/>
            </a:pPr>
            <a:r>
              <a:rPr lang="en-US" sz="1800" dirty="0">
                <a:latin typeface="Avenir Next LT Pro Demi" panose="020B0704020202020204" pitchFamily="34" charset="0"/>
                <a:hlinkClick r:id="rId4"/>
              </a:rPr>
              <a:t>https://towardsdatascience.com/reading-color-blindness-charts-deep-learning-and-computer-vision-a8c824dd71cd</a:t>
            </a:r>
            <a:endParaRPr lang="en-US" sz="1800" dirty="0">
              <a:latin typeface="Avenir Next LT Pro Demi" panose="020B0704020202020204" pitchFamily="34" charset="0"/>
            </a:endParaRPr>
          </a:p>
          <a:p>
            <a:pPr marL="285750" indent="-285750" algn="just">
              <a:lnSpc>
                <a:spcPct val="150000"/>
              </a:lnSpc>
              <a:buFont typeface="Arial" panose="020B0604020202020204" pitchFamily="34" charset="0"/>
              <a:buChar char="•"/>
            </a:pPr>
            <a:r>
              <a:rPr lang="en-US" sz="1800" dirty="0">
                <a:latin typeface="Avenir Next LT Pro Demi" panose="020B0704020202020204" pitchFamily="34" charset="0"/>
                <a:hlinkClick r:id="rId5"/>
              </a:rPr>
              <a:t>https://pyimagesearch.com/2017/09/11/object-detection-with-deep-learning-and-opencv/</a:t>
            </a:r>
            <a:endParaRPr lang="en-US" sz="1800" dirty="0">
              <a:latin typeface="Avenir Next LT Pro Demi" panose="020B0704020202020204" pitchFamily="34" charset="0"/>
            </a:endParaRPr>
          </a:p>
          <a:p>
            <a:pPr marL="285750" indent="-285750" algn="just">
              <a:lnSpc>
                <a:spcPct val="150000"/>
              </a:lnSpc>
              <a:buFont typeface="Arial" panose="020B0604020202020204" pitchFamily="34" charset="0"/>
              <a:buChar char="•"/>
            </a:pPr>
            <a:r>
              <a:rPr lang="en-US" sz="1800" dirty="0">
                <a:latin typeface="Avenir Next LT Pro Demi" panose="020B0704020202020204" pitchFamily="34" charset="0"/>
                <a:hlinkClick r:id="rId6"/>
              </a:rPr>
              <a:t>https://datascienceparichay.com/article/distance-between-two-points-python/</a:t>
            </a:r>
            <a:endParaRPr lang="en-US" sz="1800" dirty="0">
              <a:latin typeface="Avenir Next LT Pro Demi" panose="020B0704020202020204" pitchFamily="34" charset="0"/>
            </a:endParaRPr>
          </a:p>
          <a:p>
            <a:pPr marL="285750" indent="-285750" algn="just">
              <a:lnSpc>
                <a:spcPct val="150000"/>
              </a:lnSpc>
              <a:buFont typeface="Arial" panose="020B0604020202020204" pitchFamily="34" charset="0"/>
              <a:buChar char="•"/>
            </a:pPr>
            <a:r>
              <a:rPr lang="en-US" sz="1800" dirty="0">
                <a:latin typeface="Avenir Next LT Pro Demi" panose="020B0704020202020204" pitchFamily="34" charset="0"/>
              </a:rPr>
              <a:t>https://phdservices.org/currency-recognition-using-opencv-python/</a:t>
            </a:r>
          </a:p>
          <a:p>
            <a:pPr marL="285750" indent="-285750" algn="just">
              <a:lnSpc>
                <a:spcPct val="150000"/>
              </a:lnSpc>
              <a:buFont typeface="Arial" panose="020B0604020202020204" pitchFamily="34" charset="0"/>
              <a:buChar char="•"/>
            </a:pPr>
            <a:endParaRPr lang="en-US" sz="1800" dirty="0">
              <a:latin typeface="Avenir Next LT Pro Demi" panose="020B0704020202020204" pitchFamily="34" charset="0"/>
            </a:endParaRPr>
          </a:p>
        </p:txBody>
      </p:sp>
    </p:spTree>
    <p:extLst>
      <p:ext uri="{BB962C8B-B14F-4D97-AF65-F5344CB8AC3E}">
        <p14:creationId xmlns:p14="http://schemas.microsoft.com/office/powerpoint/2010/main" val="442099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17"/>
        <p:cNvGrpSpPr/>
        <p:nvPr/>
      </p:nvGrpSpPr>
      <p:grpSpPr>
        <a:xfrm>
          <a:off x="0" y="0"/>
          <a:ext cx="0" cy="0"/>
          <a:chOff x="0" y="0"/>
          <a:chExt cx="0" cy="0"/>
        </a:xfrm>
      </p:grpSpPr>
      <p:sp>
        <p:nvSpPr>
          <p:cNvPr id="5328" name="Google Shape;5328;p46"/>
          <p:cNvSpPr txBox="1">
            <a:spLocks noGrp="1"/>
          </p:cNvSpPr>
          <p:nvPr>
            <p:ph type="title"/>
          </p:nvPr>
        </p:nvSpPr>
        <p:spPr>
          <a:xfrm>
            <a:off x="720000" y="-2940"/>
            <a:ext cx="7704000" cy="89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solidFill>
                  <a:schemeClr val="accent3"/>
                </a:solidFill>
              </a:rPr>
              <a:t>System Overview Diagram</a:t>
            </a:r>
            <a:endParaRPr sz="3500" dirty="0">
              <a:solidFill>
                <a:schemeClr val="accent3"/>
              </a:solidFill>
            </a:endParaRPr>
          </a:p>
        </p:txBody>
      </p:sp>
      <p:pic>
        <p:nvPicPr>
          <p:cNvPr id="12" name="Picture 11">
            <a:extLst>
              <a:ext uri="{FF2B5EF4-FFF2-40B4-BE49-F238E27FC236}">
                <a16:creationId xmlns:a16="http://schemas.microsoft.com/office/drawing/2014/main" id="{B361B625-DA67-A8A8-74A3-24D34B627220}"/>
              </a:ext>
            </a:extLst>
          </p:cNvPr>
          <p:cNvPicPr>
            <a:picLocks noChangeAspect="1"/>
          </p:cNvPicPr>
          <p:nvPr/>
        </p:nvPicPr>
        <p:blipFill>
          <a:blip r:embed="rId3"/>
          <a:stretch>
            <a:fillRect/>
          </a:stretch>
        </p:blipFill>
        <p:spPr>
          <a:xfrm>
            <a:off x="1638300" y="855960"/>
            <a:ext cx="5867400" cy="3578880"/>
          </a:xfrm>
          <a:prstGeom prst="rect">
            <a:avLst/>
          </a:prstGeom>
        </p:spPr>
      </p:pic>
      <p:pic>
        <p:nvPicPr>
          <p:cNvPr id="14" name="Picture 13">
            <a:extLst>
              <a:ext uri="{FF2B5EF4-FFF2-40B4-BE49-F238E27FC236}">
                <a16:creationId xmlns:a16="http://schemas.microsoft.com/office/drawing/2014/main" id="{FCE79238-F7D7-7D21-482B-02A3EF6A1178}"/>
              </a:ext>
            </a:extLst>
          </p:cNvPr>
          <p:cNvPicPr>
            <a:picLocks noChangeAspect="1"/>
          </p:cNvPicPr>
          <p:nvPr/>
        </p:nvPicPr>
        <p:blipFill>
          <a:blip r:embed="rId4"/>
          <a:stretch>
            <a:fillRect/>
          </a:stretch>
        </p:blipFill>
        <p:spPr>
          <a:xfrm>
            <a:off x="0" y="4628046"/>
            <a:ext cx="2560542" cy="506012"/>
          </a:xfrm>
          <a:prstGeom prst="rect">
            <a:avLst/>
          </a:prstGeom>
        </p:spPr>
      </p:pic>
      <p:sp>
        <p:nvSpPr>
          <p:cNvPr id="2" name="Rectangle 1">
            <a:extLst>
              <a:ext uri="{FF2B5EF4-FFF2-40B4-BE49-F238E27FC236}">
                <a16:creationId xmlns:a16="http://schemas.microsoft.com/office/drawing/2014/main" id="{228243F4-05CA-B9B8-EBB5-EC860A98526A}"/>
              </a:ext>
            </a:extLst>
          </p:cNvPr>
          <p:cNvSpPr/>
          <p:nvPr/>
        </p:nvSpPr>
        <p:spPr>
          <a:xfrm>
            <a:off x="8071123" y="4780263"/>
            <a:ext cx="931628"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venir Next LT Pro Demi" panose="020B0704020202020204" pitchFamily="34" charset="0"/>
              </a:rPr>
              <a:t>03/02/2023</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FF5D-07B2-8ECB-9BC3-D4B5D8B4EB0E}"/>
              </a:ext>
            </a:extLst>
          </p:cNvPr>
          <p:cNvSpPr>
            <a:spLocks noGrp="1"/>
          </p:cNvSpPr>
          <p:nvPr>
            <p:ph type="title"/>
          </p:nvPr>
        </p:nvSpPr>
        <p:spPr>
          <a:xfrm>
            <a:off x="2566165" y="1679733"/>
            <a:ext cx="4006963" cy="1511100"/>
          </a:xfrm>
        </p:spPr>
        <p:txBody>
          <a:bodyPr/>
          <a:lstStyle/>
          <a:p>
            <a:r>
              <a:rPr lang="en-US" sz="5000" dirty="0"/>
              <a:t>Thank You !</a:t>
            </a:r>
          </a:p>
        </p:txBody>
      </p:sp>
      <p:grpSp>
        <p:nvGrpSpPr>
          <p:cNvPr id="38" name="Google Shape;6817;p61">
            <a:extLst>
              <a:ext uri="{FF2B5EF4-FFF2-40B4-BE49-F238E27FC236}">
                <a16:creationId xmlns:a16="http://schemas.microsoft.com/office/drawing/2014/main" id="{589B79B1-5BC3-C5BC-489D-D230F50B2DD9}"/>
              </a:ext>
            </a:extLst>
          </p:cNvPr>
          <p:cNvGrpSpPr/>
          <p:nvPr/>
        </p:nvGrpSpPr>
        <p:grpSpPr>
          <a:xfrm rot="708056">
            <a:off x="7523926" y="3569784"/>
            <a:ext cx="935069" cy="981450"/>
            <a:chOff x="723300" y="3779851"/>
            <a:chExt cx="882477" cy="926249"/>
          </a:xfrm>
        </p:grpSpPr>
        <p:sp>
          <p:nvSpPr>
            <p:cNvPr id="39" name="Google Shape;6818;p61">
              <a:extLst>
                <a:ext uri="{FF2B5EF4-FFF2-40B4-BE49-F238E27FC236}">
                  <a16:creationId xmlns:a16="http://schemas.microsoft.com/office/drawing/2014/main" id="{176B8429-1911-AC42-20C4-B4331F0311CB}"/>
                </a:ext>
              </a:extLst>
            </p:cNvPr>
            <p:cNvSpPr/>
            <p:nvPr/>
          </p:nvSpPr>
          <p:spPr>
            <a:xfrm>
              <a:off x="723300" y="3779851"/>
              <a:ext cx="797677" cy="868769"/>
            </a:xfrm>
            <a:custGeom>
              <a:avLst/>
              <a:gdLst/>
              <a:ahLst/>
              <a:cxnLst/>
              <a:rect l="l" t="t" r="r" b="b"/>
              <a:pathLst>
                <a:path w="9369" h="10204" extrusionOk="0">
                  <a:moveTo>
                    <a:pt x="1" y="0"/>
                  </a:moveTo>
                  <a:lnTo>
                    <a:pt x="1" y="10204"/>
                  </a:lnTo>
                  <a:lnTo>
                    <a:pt x="9368" y="10204"/>
                  </a:lnTo>
                  <a:lnTo>
                    <a:pt x="93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19;p61">
              <a:extLst>
                <a:ext uri="{FF2B5EF4-FFF2-40B4-BE49-F238E27FC236}">
                  <a16:creationId xmlns:a16="http://schemas.microsoft.com/office/drawing/2014/main" id="{C9A7C31B-53A2-1A70-CE65-8CF878F424C9}"/>
                </a:ext>
              </a:extLst>
            </p:cNvPr>
            <p:cNvSpPr/>
            <p:nvPr/>
          </p:nvSpPr>
          <p:spPr>
            <a:xfrm>
              <a:off x="723300" y="3779851"/>
              <a:ext cx="797677" cy="868769"/>
            </a:xfrm>
            <a:custGeom>
              <a:avLst/>
              <a:gdLst/>
              <a:ahLst/>
              <a:cxnLst/>
              <a:rect l="l" t="t" r="r" b="b"/>
              <a:pathLst>
                <a:path w="9369" h="10204" extrusionOk="0">
                  <a:moveTo>
                    <a:pt x="1" y="0"/>
                  </a:moveTo>
                  <a:lnTo>
                    <a:pt x="3976" y="10204"/>
                  </a:lnTo>
                  <a:lnTo>
                    <a:pt x="9368" y="10204"/>
                  </a:lnTo>
                  <a:lnTo>
                    <a:pt x="9368" y="0"/>
                  </a:lnTo>
                  <a:close/>
                </a:path>
              </a:pathLst>
            </a:custGeom>
            <a:solidFill>
              <a:srgbClr val="554040">
                <a:alpha val="156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20;p61">
              <a:extLst>
                <a:ext uri="{FF2B5EF4-FFF2-40B4-BE49-F238E27FC236}">
                  <a16:creationId xmlns:a16="http://schemas.microsoft.com/office/drawing/2014/main" id="{C6B898F7-F515-005A-6E73-C4CB9130DA7B}"/>
                </a:ext>
              </a:extLst>
            </p:cNvPr>
            <p:cNvSpPr/>
            <p:nvPr/>
          </p:nvSpPr>
          <p:spPr>
            <a:xfrm>
              <a:off x="723300" y="4560511"/>
              <a:ext cx="147207" cy="145589"/>
            </a:xfrm>
            <a:custGeom>
              <a:avLst/>
              <a:gdLst/>
              <a:ahLst/>
              <a:cxnLst/>
              <a:rect l="l" t="t" r="r" b="b"/>
              <a:pathLst>
                <a:path w="1729" h="1710" extrusionOk="0">
                  <a:moveTo>
                    <a:pt x="1" y="1"/>
                  </a:moveTo>
                  <a:lnTo>
                    <a:pt x="1" y="1710"/>
                  </a:lnTo>
                  <a:lnTo>
                    <a:pt x="822" y="1710"/>
                  </a:lnTo>
                  <a:lnTo>
                    <a:pt x="17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821;p61">
              <a:extLst>
                <a:ext uri="{FF2B5EF4-FFF2-40B4-BE49-F238E27FC236}">
                  <a16:creationId xmlns:a16="http://schemas.microsoft.com/office/drawing/2014/main" id="{8B825347-2C3C-3874-FCA1-DFC40C717E67}"/>
                </a:ext>
              </a:extLst>
            </p:cNvPr>
            <p:cNvSpPr/>
            <p:nvPr/>
          </p:nvSpPr>
          <p:spPr>
            <a:xfrm>
              <a:off x="962118" y="4560511"/>
              <a:ext cx="147207" cy="145589"/>
            </a:xfrm>
            <a:custGeom>
              <a:avLst/>
              <a:gdLst/>
              <a:ahLst/>
              <a:cxnLst/>
              <a:rect l="l" t="t" r="r" b="b"/>
              <a:pathLst>
                <a:path w="1729" h="1710" extrusionOk="0">
                  <a:moveTo>
                    <a:pt x="0" y="1"/>
                  </a:moveTo>
                  <a:lnTo>
                    <a:pt x="0" y="1710"/>
                  </a:lnTo>
                  <a:lnTo>
                    <a:pt x="822" y="1710"/>
                  </a:lnTo>
                  <a:lnTo>
                    <a:pt x="1728" y="1"/>
                  </a:lnTo>
                  <a:close/>
                </a:path>
              </a:pathLst>
            </a:custGeom>
            <a:solidFill>
              <a:srgbClr val="55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22;p61">
              <a:extLst>
                <a:ext uri="{FF2B5EF4-FFF2-40B4-BE49-F238E27FC236}">
                  <a16:creationId xmlns:a16="http://schemas.microsoft.com/office/drawing/2014/main" id="{3D3CB844-5B82-4239-5DB3-8AA3B3810BFF}"/>
                </a:ext>
              </a:extLst>
            </p:cNvPr>
            <p:cNvSpPr/>
            <p:nvPr/>
          </p:nvSpPr>
          <p:spPr>
            <a:xfrm>
              <a:off x="1460954" y="4560511"/>
              <a:ext cx="144823" cy="145589"/>
            </a:xfrm>
            <a:custGeom>
              <a:avLst/>
              <a:gdLst/>
              <a:ahLst/>
              <a:cxnLst/>
              <a:rect l="l" t="t" r="r" b="b"/>
              <a:pathLst>
                <a:path w="1701" h="1710" extrusionOk="0">
                  <a:moveTo>
                    <a:pt x="1" y="1"/>
                  </a:moveTo>
                  <a:lnTo>
                    <a:pt x="893" y="1710"/>
                  </a:lnTo>
                  <a:lnTo>
                    <a:pt x="1701" y="1710"/>
                  </a:lnTo>
                  <a:lnTo>
                    <a:pt x="1701" y="1"/>
                  </a:lnTo>
                  <a:close/>
                </a:path>
              </a:pathLst>
            </a:custGeom>
            <a:solidFill>
              <a:srgbClr val="55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23;p61">
              <a:extLst>
                <a:ext uri="{FF2B5EF4-FFF2-40B4-BE49-F238E27FC236}">
                  <a16:creationId xmlns:a16="http://schemas.microsoft.com/office/drawing/2014/main" id="{E3943B16-693D-782E-E884-0F8228FBD1D9}"/>
                </a:ext>
              </a:extLst>
            </p:cNvPr>
            <p:cNvSpPr/>
            <p:nvPr/>
          </p:nvSpPr>
          <p:spPr>
            <a:xfrm>
              <a:off x="1225797" y="4560511"/>
              <a:ext cx="144823" cy="145589"/>
            </a:xfrm>
            <a:custGeom>
              <a:avLst/>
              <a:gdLst/>
              <a:ahLst/>
              <a:cxnLst/>
              <a:rect l="l" t="t" r="r" b="b"/>
              <a:pathLst>
                <a:path w="1701" h="1710" extrusionOk="0">
                  <a:moveTo>
                    <a:pt x="1" y="1"/>
                  </a:moveTo>
                  <a:lnTo>
                    <a:pt x="888" y="1710"/>
                  </a:lnTo>
                  <a:lnTo>
                    <a:pt x="1700" y="1710"/>
                  </a:lnTo>
                  <a:lnTo>
                    <a:pt x="1700" y="1"/>
                  </a:lnTo>
                  <a:close/>
                </a:path>
              </a:pathLst>
            </a:custGeom>
            <a:solidFill>
              <a:srgbClr val="55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24;p61">
              <a:extLst>
                <a:ext uri="{FF2B5EF4-FFF2-40B4-BE49-F238E27FC236}">
                  <a16:creationId xmlns:a16="http://schemas.microsoft.com/office/drawing/2014/main" id="{72FF3067-06C1-0574-B7CD-C58D90491CC4}"/>
                </a:ext>
              </a:extLst>
            </p:cNvPr>
            <p:cNvSpPr/>
            <p:nvPr/>
          </p:nvSpPr>
          <p:spPr>
            <a:xfrm>
              <a:off x="960926" y="3779851"/>
              <a:ext cx="643658" cy="868769"/>
            </a:xfrm>
            <a:custGeom>
              <a:avLst/>
              <a:gdLst/>
              <a:ahLst/>
              <a:cxnLst/>
              <a:rect l="l" t="t" r="r" b="b"/>
              <a:pathLst>
                <a:path w="7560" h="10204" extrusionOk="0">
                  <a:moveTo>
                    <a:pt x="0" y="0"/>
                  </a:moveTo>
                  <a:lnTo>
                    <a:pt x="0" y="10204"/>
                  </a:lnTo>
                  <a:lnTo>
                    <a:pt x="7559" y="10204"/>
                  </a:lnTo>
                  <a:lnTo>
                    <a:pt x="75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825;p61">
              <a:extLst>
                <a:ext uri="{FF2B5EF4-FFF2-40B4-BE49-F238E27FC236}">
                  <a16:creationId xmlns:a16="http://schemas.microsoft.com/office/drawing/2014/main" id="{7C151DE2-E537-A6EA-42D4-16C2C26763EA}"/>
                </a:ext>
              </a:extLst>
            </p:cNvPr>
            <p:cNvSpPr/>
            <p:nvPr/>
          </p:nvSpPr>
          <p:spPr>
            <a:xfrm>
              <a:off x="977784" y="3779851"/>
              <a:ext cx="558433" cy="868769"/>
            </a:xfrm>
            <a:custGeom>
              <a:avLst/>
              <a:gdLst/>
              <a:ahLst/>
              <a:cxnLst/>
              <a:rect l="l" t="t" r="r" b="b"/>
              <a:pathLst>
                <a:path w="6559" h="10204" extrusionOk="0">
                  <a:moveTo>
                    <a:pt x="3032" y="0"/>
                  </a:moveTo>
                  <a:lnTo>
                    <a:pt x="0" y="10204"/>
                  </a:lnTo>
                  <a:lnTo>
                    <a:pt x="3527" y="10204"/>
                  </a:lnTo>
                  <a:lnTo>
                    <a:pt x="65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826;p61">
              <a:extLst>
                <a:ext uri="{FF2B5EF4-FFF2-40B4-BE49-F238E27FC236}">
                  <a16:creationId xmlns:a16="http://schemas.microsoft.com/office/drawing/2014/main" id="{0BC42369-E26F-F99E-1375-B8AA069C68F3}"/>
                </a:ext>
              </a:extLst>
            </p:cNvPr>
            <p:cNvSpPr/>
            <p:nvPr/>
          </p:nvSpPr>
          <p:spPr>
            <a:xfrm>
              <a:off x="995833" y="3833319"/>
              <a:ext cx="573758" cy="761407"/>
            </a:xfrm>
            <a:custGeom>
              <a:avLst/>
              <a:gdLst/>
              <a:ahLst/>
              <a:cxnLst/>
              <a:rect l="l" t="t" r="r" b="b"/>
              <a:pathLst>
                <a:path w="6739" h="8943" extrusionOk="0">
                  <a:moveTo>
                    <a:pt x="6559" y="184"/>
                  </a:moveTo>
                  <a:lnTo>
                    <a:pt x="6559" y="8764"/>
                  </a:lnTo>
                  <a:lnTo>
                    <a:pt x="180" y="8764"/>
                  </a:lnTo>
                  <a:lnTo>
                    <a:pt x="180" y="184"/>
                  </a:lnTo>
                  <a:close/>
                  <a:moveTo>
                    <a:pt x="1" y="0"/>
                  </a:moveTo>
                  <a:lnTo>
                    <a:pt x="1" y="8943"/>
                  </a:lnTo>
                  <a:lnTo>
                    <a:pt x="6739" y="8943"/>
                  </a:lnTo>
                  <a:lnTo>
                    <a:pt x="6739" y="0"/>
                  </a:lnTo>
                  <a:close/>
                </a:path>
              </a:pathLst>
            </a:custGeom>
            <a:solidFill>
              <a:srgbClr val="55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27;p61">
              <a:extLst>
                <a:ext uri="{FF2B5EF4-FFF2-40B4-BE49-F238E27FC236}">
                  <a16:creationId xmlns:a16="http://schemas.microsoft.com/office/drawing/2014/main" id="{3134FC4A-624D-E564-24F9-76466FF76799}"/>
                </a:ext>
              </a:extLst>
            </p:cNvPr>
            <p:cNvSpPr/>
            <p:nvPr/>
          </p:nvSpPr>
          <p:spPr>
            <a:xfrm>
              <a:off x="1005880" y="4068480"/>
              <a:ext cx="552899" cy="19752"/>
            </a:xfrm>
            <a:custGeom>
              <a:avLst/>
              <a:gdLst/>
              <a:ahLst/>
              <a:cxnLst/>
              <a:rect l="l" t="t" r="r" b="b"/>
              <a:pathLst>
                <a:path w="6494" h="232" extrusionOk="0">
                  <a:moveTo>
                    <a:pt x="1" y="0"/>
                  </a:moveTo>
                  <a:lnTo>
                    <a:pt x="1" y="232"/>
                  </a:lnTo>
                  <a:lnTo>
                    <a:pt x="6493" y="232"/>
                  </a:lnTo>
                  <a:lnTo>
                    <a:pt x="6493" y="0"/>
                  </a:lnTo>
                  <a:close/>
                </a:path>
              </a:pathLst>
            </a:custGeom>
            <a:solidFill>
              <a:srgbClr val="55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28;p61">
              <a:extLst>
                <a:ext uri="{FF2B5EF4-FFF2-40B4-BE49-F238E27FC236}">
                  <a16:creationId xmlns:a16="http://schemas.microsoft.com/office/drawing/2014/main" id="{0105C0A4-01B0-926F-142C-E290B95F0D99}"/>
                </a:ext>
              </a:extLst>
            </p:cNvPr>
            <p:cNvSpPr/>
            <p:nvPr/>
          </p:nvSpPr>
          <p:spPr>
            <a:xfrm>
              <a:off x="1005880" y="4323733"/>
              <a:ext cx="552899" cy="19752"/>
            </a:xfrm>
            <a:custGeom>
              <a:avLst/>
              <a:gdLst/>
              <a:ahLst/>
              <a:cxnLst/>
              <a:rect l="l" t="t" r="r" b="b"/>
              <a:pathLst>
                <a:path w="6494" h="232" extrusionOk="0">
                  <a:moveTo>
                    <a:pt x="1" y="1"/>
                  </a:moveTo>
                  <a:lnTo>
                    <a:pt x="1" y="232"/>
                  </a:lnTo>
                  <a:lnTo>
                    <a:pt x="6493" y="232"/>
                  </a:lnTo>
                  <a:lnTo>
                    <a:pt x="6493" y="1"/>
                  </a:lnTo>
                  <a:close/>
                </a:path>
              </a:pathLst>
            </a:custGeom>
            <a:solidFill>
              <a:srgbClr val="55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29;p61">
              <a:extLst>
                <a:ext uri="{FF2B5EF4-FFF2-40B4-BE49-F238E27FC236}">
                  <a16:creationId xmlns:a16="http://schemas.microsoft.com/office/drawing/2014/main" id="{EA5D7F10-C051-4FDF-98F0-E72B27941021}"/>
                </a:ext>
              </a:extLst>
            </p:cNvPr>
            <p:cNvSpPr/>
            <p:nvPr/>
          </p:nvSpPr>
          <p:spPr>
            <a:xfrm>
              <a:off x="1214558" y="4272648"/>
              <a:ext cx="19752" cy="5790"/>
            </a:xfrm>
            <a:custGeom>
              <a:avLst/>
              <a:gdLst/>
              <a:ahLst/>
              <a:cxnLst/>
              <a:rect l="l" t="t" r="r" b="b"/>
              <a:pathLst>
                <a:path w="232" h="68" extrusionOk="0">
                  <a:moveTo>
                    <a:pt x="63" y="1"/>
                  </a:moveTo>
                  <a:cubicBezTo>
                    <a:pt x="31" y="1"/>
                    <a:pt x="8" y="6"/>
                    <a:pt x="5" y="15"/>
                  </a:cubicBezTo>
                  <a:cubicBezTo>
                    <a:pt x="0" y="34"/>
                    <a:pt x="48" y="53"/>
                    <a:pt x="109" y="62"/>
                  </a:cubicBezTo>
                  <a:cubicBezTo>
                    <a:pt x="131" y="66"/>
                    <a:pt x="151" y="67"/>
                    <a:pt x="169" y="67"/>
                  </a:cubicBezTo>
                  <a:cubicBezTo>
                    <a:pt x="201" y="67"/>
                    <a:pt x="224" y="62"/>
                    <a:pt x="227" y="53"/>
                  </a:cubicBezTo>
                  <a:cubicBezTo>
                    <a:pt x="232" y="34"/>
                    <a:pt x="185" y="15"/>
                    <a:pt x="123" y="6"/>
                  </a:cubicBezTo>
                  <a:cubicBezTo>
                    <a:pt x="102" y="2"/>
                    <a:pt x="81" y="1"/>
                    <a:pt x="63" y="1"/>
                  </a:cubicBezTo>
                  <a:close/>
                </a:path>
              </a:pathLst>
            </a:custGeom>
            <a:solidFill>
              <a:srgbClr val="FED7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6830;p61">
            <a:extLst>
              <a:ext uri="{FF2B5EF4-FFF2-40B4-BE49-F238E27FC236}">
                <a16:creationId xmlns:a16="http://schemas.microsoft.com/office/drawing/2014/main" id="{93551A40-A174-82E9-361E-F7F0851D65F6}"/>
              </a:ext>
            </a:extLst>
          </p:cNvPr>
          <p:cNvGrpSpPr/>
          <p:nvPr/>
        </p:nvGrpSpPr>
        <p:grpSpPr>
          <a:xfrm rot="-699149">
            <a:off x="6751836" y="3882808"/>
            <a:ext cx="531240" cy="702466"/>
            <a:chOff x="798479" y="3134225"/>
            <a:chExt cx="501389" cy="662994"/>
          </a:xfrm>
        </p:grpSpPr>
        <p:sp>
          <p:nvSpPr>
            <p:cNvPr id="52" name="Google Shape;6831;p61">
              <a:extLst>
                <a:ext uri="{FF2B5EF4-FFF2-40B4-BE49-F238E27FC236}">
                  <a16:creationId xmlns:a16="http://schemas.microsoft.com/office/drawing/2014/main" id="{E14458BA-DC51-2250-CAE4-B202991FA788}"/>
                </a:ext>
              </a:extLst>
            </p:cNvPr>
            <p:cNvSpPr/>
            <p:nvPr/>
          </p:nvSpPr>
          <p:spPr>
            <a:xfrm>
              <a:off x="874849" y="3758906"/>
              <a:ext cx="351458" cy="38313"/>
            </a:xfrm>
            <a:custGeom>
              <a:avLst/>
              <a:gdLst/>
              <a:ahLst/>
              <a:cxnLst/>
              <a:rect l="l" t="t" r="r" b="b"/>
              <a:pathLst>
                <a:path w="4128" h="450" extrusionOk="0">
                  <a:moveTo>
                    <a:pt x="1" y="1"/>
                  </a:moveTo>
                  <a:lnTo>
                    <a:pt x="1" y="449"/>
                  </a:lnTo>
                  <a:lnTo>
                    <a:pt x="4127" y="449"/>
                  </a:lnTo>
                  <a:lnTo>
                    <a:pt x="41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832;p61">
              <a:extLst>
                <a:ext uri="{FF2B5EF4-FFF2-40B4-BE49-F238E27FC236}">
                  <a16:creationId xmlns:a16="http://schemas.microsoft.com/office/drawing/2014/main" id="{4BF9B127-0C5D-B297-FC31-C186E57A9DBD}"/>
                </a:ext>
              </a:extLst>
            </p:cNvPr>
            <p:cNvSpPr/>
            <p:nvPr/>
          </p:nvSpPr>
          <p:spPr>
            <a:xfrm>
              <a:off x="1037637" y="3374664"/>
              <a:ext cx="26223" cy="390367"/>
            </a:xfrm>
            <a:custGeom>
              <a:avLst/>
              <a:gdLst/>
              <a:ahLst/>
              <a:cxnLst/>
              <a:rect l="l" t="t" r="r" b="b"/>
              <a:pathLst>
                <a:path w="308" h="4585" extrusionOk="0">
                  <a:moveTo>
                    <a:pt x="1" y="0"/>
                  </a:moveTo>
                  <a:lnTo>
                    <a:pt x="1" y="4585"/>
                  </a:lnTo>
                  <a:lnTo>
                    <a:pt x="308" y="4585"/>
                  </a:lnTo>
                  <a:lnTo>
                    <a:pt x="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833;p61">
              <a:extLst>
                <a:ext uri="{FF2B5EF4-FFF2-40B4-BE49-F238E27FC236}">
                  <a16:creationId xmlns:a16="http://schemas.microsoft.com/office/drawing/2014/main" id="{AE798E58-C0AC-6218-101B-4BAC8B9BCA6D}"/>
                </a:ext>
              </a:extLst>
            </p:cNvPr>
            <p:cNvSpPr/>
            <p:nvPr/>
          </p:nvSpPr>
          <p:spPr>
            <a:xfrm>
              <a:off x="1037637" y="3409997"/>
              <a:ext cx="26223" cy="222811"/>
            </a:xfrm>
            <a:custGeom>
              <a:avLst/>
              <a:gdLst/>
              <a:ahLst/>
              <a:cxnLst/>
              <a:rect l="l" t="t" r="r" b="b"/>
              <a:pathLst>
                <a:path w="308" h="2617" extrusionOk="0">
                  <a:moveTo>
                    <a:pt x="1" y="1"/>
                  </a:moveTo>
                  <a:lnTo>
                    <a:pt x="1" y="2616"/>
                  </a:lnTo>
                  <a:lnTo>
                    <a:pt x="308" y="2616"/>
                  </a:lnTo>
                  <a:lnTo>
                    <a:pt x="3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834;p61">
              <a:extLst>
                <a:ext uri="{FF2B5EF4-FFF2-40B4-BE49-F238E27FC236}">
                  <a16:creationId xmlns:a16="http://schemas.microsoft.com/office/drawing/2014/main" id="{E9901001-0168-CE9A-61AA-11BDD3611904}"/>
                </a:ext>
              </a:extLst>
            </p:cNvPr>
            <p:cNvSpPr/>
            <p:nvPr/>
          </p:nvSpPr>
          <p:spPr>
            <a:xfrm>
              <a:off x="819764" y="3134225"/>
              <a:ext cx="461629" cy="321318"/>
            </a:xfrm>
            <a:custGeom>
              <a:avLst/>
              <a:gdLst/>
              <a:ahLst/>
              <a:cxnLst/>
              <a:rect l="l" t="t" r="r" b="b"/>
              <a:pathLst>
                <a:path w="5422" h="3774" extrusionOk="0">
                  <a:moveTo>
                    <a:pt x="440" y="1"/>
                  </a:moveTo>
                  <a:lnTo>
                    <a:pt x="1" y="3773"/>
                  </a:lnTo>
                  <a:lnTo>
                    <a:pt x="5421" y="3773"/>
                  </a:lnTo>
                  <a:lnTo>
                    <a:pt x="49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835;p61">
              <a:extLst>
                <a:ext uri="{FF2B5EF4-FFF2-40B4-BE49-F238E27FC236}">
                  <a16:creationId xmlns:a16="http://schemas.microsoft.com/office/drawing/2014/main" id="{C9D175E0-D386-FB8E-471C-AB376456AEE1}"/>
                </a:ext>
              </a:extLst>
            </p:cNvPr>
            <p:cNvSpPr/>
            <p:nvPr/>
          </p:nvSpPr>
          <p:spPr>
            <a:xfrm>
              <a:off x="819764" y="3134225"/>
              <a:ext cx="171387" cy="321318"/>
            </a:xfrm>
            <a:custGeom>
              <a:avLst/>
              <a:gdLst/>
              <a:ahLst/>
              <a:cxnLst/>
              <a:rect l="l" t="t" r="r" b="b"/>
              <a:pathLst>
                <a:path w="2013" h="3774" extrusionOk="0">
                  <a:moveTo>
                    <a:pt x="440" y="1"/>
                  </a:moveTo>
                  <a:lnTo>
                    <a:pt x="1" y="3773"/>
                  </a:lnTo>
                  <a:lnTo>
                    <a:pt x="2012" y="3773"/>
                  </a:lnTo>
                  <a:cubicBezTo>
                    <a:pt x="1899" y="3386"/>
                    <a:pt x="1809" y="2970"/>
                    <a:pt x="1738" y="2536"/>
                  </a:cubicBezTo>
                  <a:cubicBezTo>
                    <a:pt x="1587" y="1606"/>
                    <a:pt x="1568" y="728"/>
                    <a:pt x="1663" y="1"/>
                  </a:cubicBezTo>
                  <a:close/>
                </a:path>
              </a:pathLst>
            </a:custGeom>
            <a:solidFill>
              <a:srgbClr val="310058">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836;p61">
              <a:extLst>
                <a:ext uri="{FF2B5EF4-FFF2-40B4-BE49-F238E27FC236}">
                  <a16:creationId xmlns:a16="http://schemas.microsoft.com/office/drawing/2014/main" id="{B5AD9647-A369-7069-BB44-6C620C507275}"/>
                </a:ext>
              </a:extLst>
            </p:cNvPr>
            <p:cNvSpPr/>
            <p:nvPr/>
          </p:nvSpPr>
          <p:spPr>
            <a:xfrm>
              <a:off x="798479" y="3445757"/>
              <a:ext cx="501389" cy="18220"/>
            </a:xfrm>
            <a:custGeom>
              <a:avLst/>
              <a:gdLst/>
              <a:ahLst/>
              <a:cxnLst/>
              <a:rect l="l" t="t" r="r" b="b"/>
              <a:pathLst>
                <a:path w="5889" h="214" extrusionOk="0">
                  <a:moveTo>
                    <a:pt x="1" y="1"/>
                  </a:moveTo>
                  <a:lnTo>
                    <a:pt x="1" y="213"/>
                  </a:lnTo>
                  <a:lnTo>
                    <a:pt x="5888" y="213"/>
                  </a:lnTo>
                  <a:lnTo>
                    <a:pt x="58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0" name="Picture 159">
            <a:extLst>
              <a:ext uri="{FF2B5EF4-FFF2-40B4-BE49-F238E27FC236}">
                <a16:creationId xmlns:a16="http://schemas.microsoft.com/office/drawing/2014/main" id="{5899D940-0B08-4C23-8659-4D405A9E49AA}"/>
              </a:ext>
            </a:extLst>
          </p:cNvPr>
          <p:cNvPicPr>
            <a:picLocks noChangeAspect="1"/>
          </p:cNvPicPr>
          <p:nvPr/>
        </p:nvPicPr>
        <p:blipFill>
          <a:blip r:embed="rId2"/>
          <a:stretch>
            <a:fillRect/>
          </a:stretch>
        </p:blipFill>
        <p:spPr>
          <a:xfrm>
            <a:off x="8558360" y="2197537"/>
            <a:ext cx="457240" cy="2292295"/>
          </a:xfrm>
          <a:prstGeom prst="rect">
            <a:avLst/>
          </a:prstGeom>
        </p:spPr>
      </p:pic>
      <p:grpSp>
        <p:nvGrpSpPr>
          <p:cNvPr id="161" name="Google Shape;6567;p59">
            <a:extLst>
              <a:ext uri="{FF2B5EF4-FFF2-40B4-BE49-F238E27FC236}">
                <a16:creationId xmlns:a16="http://schemas.microsoft.com/office/drawing/2014/main" id="{57EBAF01-0067-56DD-B1F9-5B592123DDB3}"/>
              </a:ext>
            </a:extLst>
          </p:cNvPr>
          <p:cNvGrpSpPr/>
          <p:nvPr/>
        </p:nvGrpSpPr>
        <p:grpSpPr>
          <a:xfrm flipH="1">
            <a:off x="448013" y="1971226"/>
            <a:ext cx="1552668" cy="2846592"/>
            <a:chOff x="6434600" y="598050"/>
            <a:chExt cx="1965481" cy="4108051"/>
          </a:xfrm>
        </p:grpSpPr>
        <p:sp>
          <p:nvSpPr>
            <p:cNvPr id="162" name="Google Shape;6568;p59">
              <a:extLst>
                <a:ext uri="{FF2B5EF4-FFF2-40B4-BE49-F238E27FC236}">
                  <a16:creationId xmlns:a16="http://schemas.microsoft.com/office/drawing/2014/main" id="{6CD28336-E1DE-5FB5-FE06-E1E946E641BB}"/>
                </a:ext>
              </a:extLst>
            </p:cNvPr>
            <p:cNvSpPr/>
            <p:nvPr/>
          </p:nvSpPr>
          <p:spPr>
            <a:xfrm>
              <a:off x="6434600" y="598050"/>
              <a:ext cx="1148713" cy="1145786"/>
            </a:xfrm>
            <a:custGeom>
              <a:avLst/>
              <a:gdLst/>
              <a:ahLst/>
              <a:cxnLst/>
              <a:rect l="l" t="t" r="r" b="b"/>
              <a:pathLst>
                <a:path w="12952" h="12919" extrusionOk="0">
                  <a:moveTo>
                    <a:pt x="6233" y="1"/>
                  </a:moveTo>
                  <a:cubicBezTo>
                    <a:pt x="2791" y="1"/>
                    <a:pt x="1" y="2791"/>
                    <a:pt x="1" y="6233"/>
                  </a:cubicBezTo>
                  <a:cubicBezTo>
                    <a:pt x="1" y="9680"/>
                    <a:pt x="2791" y="12470"/>
                    <a:pt x="6233" y="12470"/>
                  </a:cubicBezTo>
                  <a:cubicBezTo>
                    <a:pt x="7475" y="12470"/>
                    <a:pt x="8636" y="12102"/>
                    <a:pt x="9609" y="11474"/>
                  </a:cubicBezTo>
                  <a:cubicBezTo>
                    <a:pt x="9609" y="11479"/>
                    <a:pt x="9609" y="11488"/>
                    <a:pt x="9614" y="11493"/>
                  </a:cubicBezTo>
                  <a:cubicBezTo>
                    <a:pt x="9609" y="11498"/>
                    <a:pt x="9609" y="11498"/>
                    <a:pt x="9604" y="11498"/>
                  </a:cubicBezTo>
                  <a:cubicBezTo>
                    <a:pt x="9491" y="11568"/>
                    <a:pt x="9378" y="11639"/>
                    <a:pt x="9260" y="11705"/>
                  </a:cubicBezTo>
                  <a:cubicBezTo>
                    <a:pt x="9739" y="12361"/>
                    <a:pt x="10499" y="12918"/>
                    <a:pt x="11701" y="12918"/>
                  </a:cubicBezTo>
                  <a:cubicBezTo>
                    <a:pt x="12074" y="12918"/>
                    <a:pt x="12489" y="12865"/>
                    <a:pt x="12952" y="12744"/>
                  </a:cubicBezTo>
                  <a:lnTo>
                    <a:pt x="12952" y="12744"/>
                  </a:lnTo>
                  <a:cubicBezTo>
                    <a:pt x="12916" y="12746"/>
                    <a:pt x="12881" y="12746"/>
                    <a:pt x="12845" y="12746"/>
                  </a:cubicBezTo>
                  <a:cubicBezTo>
                    <a:pt x="11663" y="12746"/>
                    <a:pt x="10801" y="11911"/>
                    <a:pt x="10383" y="10884"/>
                  </a:cubicBezTo>
                  <a:cubicBezTo>
                    <a:pt x="11663" y="9741"/>
                    <a:pt x="12466" y="8084"/>
                    <a:pt x="12466" y="6233"/>
                  </a:cubicBezTo>
                  <a:cubicBezTo>
                    <a:pt x="12466" y="2791"/>
                    <a:pt x="9675" y="1"/>
                    <a:pt x="62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6569;p59">
              <a:extLst>
                <a:ext uri="{FF2B5EF4-FFF2-40B4-BE49-F238E27FC236}">
                  <a16:creationId xmlns:a16="http://schemas.microsoft.com/office/drawing/2014/main" id="{13887429-6C5E-003F-3EBC-0A9C664FC2C9}"/>
                </a:ext>
              </a:extLst>
            </p:cNvPr>
            <p:cNvSpPr/>
            <p:nvPr/>
          </p:nvSpPr>
          <p:spPr>
            <a:xfrm>
              <a:off x="6724346" y="1056219"/>
              <a:ext cx="532" cy="7982"/>
            </a:xfrm>
            <a:custGeom>
              <a:avLst/>
              <a:gdLst/>
              <a:ahLst/>
              <a:cxnLst/>
              <a:rect l="l" t="t" r="r" b="b"/>
              <a:pathLst>
                <a:path w="6" h="90" extrusionOk="0">
                  <a:moveTo>
                    <a:pt x="1" y="90"/>
                  </a:moveTo>
                  <a:cubicBezTo>
                    <a:pt x="6" y="61"/>
                    <a:pt x="6" y="33"/>
                    <a:pt x="6" y="0"/>
                  </a:cubicBezTo>
                  <a:cubicBezTo>
                    <a:pt x="6" y="33"/>
                    <a:pt x="6" y="61"/>
                    <a:pt x="1" y="90"/>
                  </a:cubicBezTo>
                  <a:close/>
                </a:path>
              </a:pathLst>
            </a:custGeom>
            <a:solidFill>
              <a:srgbClr val="A44F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6570;p59">
              <a:extLst>
                <a:ext uri="{FF2B5EF4-FFF2-40B4-BE49-F238E27FC236}">
                  <a16:creationId xmlns:a16="http://schemas.microsoft.com/office/drawing/2014/main" id="{2B891851-B900-6705-47BD-2B8858A9A407}"/>
                </a:ext>
              </a:extLst>
            </p:cNvPr>
            <p:cNvSpPr/>
            <p:nvPr/>
          </p:nvSpPr>
          <p:spPr>
            <a:xfrm>
              <a:off x="6731086" y="984114"/>
              <a:ext cx="1330" cy="8958"/>
            </a:xfrm>
            <a:custGeom>
              <a:avLst/>
              <a:gdLst/>
              <a:ahLst/>
              <a:cxnLst/>
              <a:rect l="l" t="t" r="r" b="b"/>
              <a:pathLst>
                <a:path w="15" h="101" extrusionOk="0">
                  <a:moveTo>
                    <a:pt x="1" y="100"/>
                  </a:moveTo>
                  <a:cubicBezTo>
                    <a:pt x="5" y="67"/>
                    <a:pt x="10" y="34"/>
                    <a:pt x="15" y="1"/>
                  </a:cubicBezTo>
                  <a:cubicBezTo>
                    <a:pt x="10" y="34"/>
                    <a:pt x="5" y="67"/>
                    <a:pt x="1" y="100"/>
                  </a:cubicBezTo>
                  <a:close/>
                </a:path>
              </a:pathLst>
            </a:custGeom>
            <a:solidFill>
              <a:srgbClr val="A44F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6571;p59">
              <a:extLst>
                <a:ext uri="{FF2B5EF4-FFF2-40B4-BE49-F238E27FC236}">
                  <a16:creationId xmlns:a16="http://schemas.microsoft.com/office/drawing/2014/main" id="{76270554-D87B-10C9-95D5-BF6212077112}"/>
                </a:ext>
              </a:extLst>
            </p:cNvPr>
            <p:cNvSpPr/>
            <p:nvPr/>
          </p:nvSpPr>
          <p:spPr>
            <a:xfrm>
              <a:off x="6726474" y="1022251"/>
              <a:ext cx="976" cy="8514"/>
            </a:xfrm>
            <a:custGeom>
              <a:avLst/>
              <a:gdLst/>
              <a:ahLst/>
              <a:cxnLst/>
              <a:rect l="l" t="t" r="r" b="b"/>
              <a:pathLst>
                <a:path w="11" h="96" extrusionOk="0">
                  <a:moveTo>
                    <a:pt x="1" y="95"/>
                  </a:moveTo>
                  <a:cubicBezTo>
                    <a:pt x="1" y="62"/>
                    <a:pt x="5" y="34"/>
                    <a:pt x="10" y="1"/>
                  </a:cubicBezTo>
                  <a:cubicBezTo>
                    <a:pt x="5" y="34"/>
                    <a:pt x="1" y="62"/>
                    <a:pt x="1" y="95"/>
                  </a:cubicBezTo>
                  <a:close/>
                </a:path>
              </a:pathLst>
            </a:custGeom>
            <a:solidFill>
              <a:srgbClr val="A44F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6572;p59">
              <a:extLst>
                <a:ext uri="{FF2B5EF4-FFF2-40B4-BE49-F238E27FC236}">
                  <a16:creationId xmlns:a16="http://schemas.microsoft.com/office/drawing/2014/main" id="{FF684055-1501-7098-5038-3B7A61622F64}"/>
                </a:ext>
              </a:extLst>
            </p:cNvPr>
            <p:cNvSpPr/>
            <p:nvPr/>
          </p:nvSpPr>
          <p:spPr>
            <a:xfrm>
              <a:off x="6725676" y="1034401"/>
              <a:ext cx="443" cy="7184"/>
            </a:xfrm>
            <a:custGeom>
              <a:avLst/>
              <a:gdLst/>
              <a:ahLst/>
              <a:cxnLst/>
              <a:rect l="l" t="t" r="r" b="b"/>
              <a:pathLst>
                <a:path w="5" h="81" extrusionOk="0">
                  <a:moveTo>
                    <a:pt x="0" y="81"/>
                  </a:moveTo>
                  <a:cubicBezTo>
                    <a:pt x="0" y="52"/>
                    <a:pt x="5" y="29"/>
                    <a:pt x="5" y="1"/>
                  </a:cubicBezTo>
                  <a:cubicBezTo>
                    <a:pt x="5" y="29"/>
                    <a:pt x="0" y="52"/>
                    <a:pt x="0" y="81"/>
                  </a:cubicBezTo>
                  <a:close/>
                </a:path>
              </a:pathLst>
            </a:custGeom>
            <a:solidFill>
              <a:srgbClr val="A44F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6573;p59">
              <a:extLst>
                <a:ext uri="{FF2B5EF4-FFF2-40B4-BE49-F238E27FC236}">
                  <a16:creationId xmlns:a16="http://schemas.microsoft.com/office/drawing/2014/main" id="{1BD24399-07EE-5C4F-CA82-23597EF2E349}"/>
                </a:ext>
              </a:extLst>
            </p:cNvPr>
            <p:cNvSpPr/>
            <p:nvPr/>
          </p:nvSpPr>
          <p:spPr>
            <a:xfrm>
              <a:off x="6724789" y="1045665"/>
              <a:ext cx="532" cy="7273"/>
            </a:xfrm>
            <a:custGeom>
              <a:avLst/>
              <a:gdLst/>
              <a:ahLst/>
              <a:cxnLst/>
              <a:rect l="l" t="t" r="r" b="b"/>
              <a:pathLst>
                <a:path w="6" h="82" extrusionOk="0">
                  <a:moveTo>
                    <a:pt x="1" y="81"/>
                  </a:moveTo>
                  <a:cubicBezTo>
                    <a:pt x="5" y="53"/>
                    <a:pt x="5" y="25"/>
                    <a:pt x="5" y="1"/>
                  </a:cubicBezTo>
                  <a:cubicBezTo>
                    <a:pt x="5" y="25"/>
                    <a:pt x="5" y="53"/>
                    <a:pt x="1" y="81"/>
                  </a:cubicBezTo>
                  <a:close/>
                </a:path>
              </a:pathLst>
            </a:custGeom>
            <a:solidFill>
              <a:srgbClr val="A44F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6574;p59">
              <a:extLst>
                <a:ext uri="{FF2B5EF4-FFF2-40B4-BE49-F238E27FC236}">
                  <a16:creationId xmlns:a16="http://schemas.microsoft.com/office/drawing/2014/main" id="{1A7E6619-E952-544D-BAF2-85C3D23DBF6F}"/>
                </a:ext>
              </a:extLst>
            </p:cNvPr>
            <p:cNvSpPr/>
            <p:nvPr/>
          </p:nvSpPr>
          <p:spPr>
            <a:xfrm>
              <a:off x="6727361" y="995910"/>
              <a:ext cx="3370" cy="23503"/>
            </a:xfrm>
            <a:custGeom>
              <a:avLst/>
              <a:gdLst/>
              <a:ahLst/>
              <a:cxnLst/>
              <a:rect l="l" t="t" r="r" b="b"/>
              <a:pathLst>
                <a:path w="38" h="265" extrusionOk="0">
                  <a:moveTo>
                    <a:pt x="0" y="265"/>
                  </a:moveTo>
                  <a:cubicBezTo>
                    <a:pt x="9" y="180"/>
                    <a:pt x="24" y="90"/>
                    <a:pt x="38" y="0"/>
                  </a:cubicBezTo>
                  <a:cubicBezTo>
                    <a:pt x="24" y="90"/>
                    <a:pt x="9" y="180"/>
                    <a:pt x="0" y="265"/>
                  </a:cubicBezTo>
                  <a:close/>
                </a:path>
              </a:pathLst>
            </a:custGeom>
            <a:solidFill>
              <a:srgbClr val="A44F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6575;p59">
              <a:extLst>
                <a:ext uri="{FF2B5EF4-FFF2-40B4-BE49-F238E27FC236}">
                  <a16:creationId xmlns:a16="http://schemas.microsoft.com/office/drawing/2014/main" id="{2DC68C35-C00E-BB5C-A3C0-ACE81138767A}"/>
                </a:ext>
              </a:extLst>
            </p:cNvPr>
            <p:cNvSpPr/>
            <p:nvPr/>
          </p:nvSpPr>
          <p:spPr>
            <a:xfrm>
              <a:off x="6740753" y="931433"/>
              <a:ext cx="3015" cy="13037"/>
            </a:xfrm>
            <a:custGeom>
              <a:avLst/>
              <a:gdLst/>
              <a:ahLst/>
              <a:cxnLst/>
              <a:rect l="l" t="t" r="r" b="b"/>
              <a:pathLst>
                <a:path w="34" h="147" extrusionOk="0">
                  <a:moveTo>
                    <a:pt x="0" y="146"/>
                  </a:moveTo>
                  <a:cubicBezTo>
                    <a:pt x="10" y="99"/>
                    <a:pt x="24" y="47"/>
                    <a:pt x="33" y="0"/>
                  </a:cubicBezTo>
                  <a:cubicBezTo>
                    <a:pt x="24" y="47"/>
                    <a:pt x="10" y="99"/>
                    <a:pt x="0" y="146"/>
                  </a:cubicBezTo>
                  <a:close/>
                </a:path>
              </a:pathLst>
            </a:custGeom>
            <a:solidFill>
              <a:srgbClr val="A44F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6576;p59">
              <a:extLst>
                <a:ext uri="{FF2B5EF4-FFF2-40B4-BE49-F238E27FC236}">
                  <a16:creationId xmlns:a16="http://schemas.microsoft.com/office/drawing/2014/main" id="{7AE8F26C-A98D-93A1-E0A6-137CB32FB741}"/>
                </a:ext>
              </a:extLst>
            </p:cNvPr>
            <p:cNvSpPr/>
            <p:nvPr/>
          </p:nvSpPr>
          <p:spPr>
            <a:xfrm>
              <a:off x="6733215" y="971964"/>
              <a:ext cx="1774" cy="8514"/>
            </a:xfrm>
            <a:custGeom>
              <a:avLst/>
              <a:gdLst/>
              <a:ahLst/>
              <a:cxnLst/>
              <a:rect l="l" t="t" r="r" b="b"/>
              <a:pathLst>
                <a:path w="20" h="96" extrusionOk="0">
                  <a:moveTo>
                    <a:pt x="0" y="95"/>
                  </a:moveTo>
                  <a:cubicBezTo>
                    <a:pt x="5" y="67"/>
                    <a:pt x="10" y="34"/>
                    <a:pt x="19" y="1"/>
                  </a:cubicBezTo>
                  <a:cubicBezTo>
                    <a:pt x="10" y="34"/>
                    <a:pt x="5" y="67"/>
                    <a:pt x="0" y="95"/>
                  </a:cubicBezTo>
                  <a:close/>
                </a:path>
              </a:pathLst>
            </a:custGeom>
            <a:solidFill>
              <a:srgbClr val="A44F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6577;p59">
              <a:extLst>
                <a:ext uri="{FF2B5EF4-FFF2-40B4-BE49-F238E27FC236}">
                  <a16:creationId xmlns:a16="http://schemas.microsoft.com/office/drawing/2014/main" id="{8AF12834-FA75-FBDE-5FE2-8DC3F5B3D1DC}"/>
                </a:ext>
              </a:extLst>
            </p:cNvPr>
            <p:cNvSpPr/>
            <p:nvPr/>
          </p:nvSpPr>
          <p:spPr>
            <a:xfrm>
              <a:off x="6735254" y="959459"/>
              <a:ext cx="2217" cy="8869"/>
            </a:xfrm>
            <a:custGeom>
              <a:avLst/>
              <a:gdLst/>
              <a:ahLst/>
              <a:cxnLst/>
              <a:rect l="l" t="t" r="r" b="b"/>
              <a:pathLst>
                <a:path w="25" h="100" extrusionOk="0">
                  <a:moveTo>
                    <a:pt x="1" y="99"/>
                  </a:moveTo>
                  <a:cubicBezTo>
                    <a:pt x="10" y="66"/>
                    <a:pt x="15" y="33"/>
                    <a:pt x="24" y="0"/>
                  </a:cubicBezTo>
                  <a:cubicBezTo>
                    <a:pt x="15" y="33"/>
                    <a:pt x="10" y="66"/>
                    <a:pt x="1" y="99"/>
                  </a:cubicBezTo>
                  <a:close/>
                </a:path>
              </a:pathLst>
            </a:custGeom>
            <a:solidFill>
              <a:srgbClr val="A44F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6578;p59">
              <a:extLst>
                <a:ext uri="{FF2B5EF4-FFF2-40B4-BE49-F238E27FC236}">
                  <a16:creationId xmlns:a16="http://schemas.microsoft.com/office/drawing/2014/main" id="{411CFF2D-43B5-3F37-C87D-E9DC1AA66ACD}"/>
                </a:ext>
              </a:extLst>
            </p:cNvPr>
            <p:cNvSpPr/>
            <p:nvPr/>
          </p:nvSpPr>
          <p:spPr>
            <a:xfrm>
              <a:off x="6737826" y="944382"/>
              <a:ext cx="3015" cy="11796"/>
            </a:xfrm>
            <a:custGeom>
              <a:avLst/>
              <a:gdLst/>
              <a:ahLst/>
              <a:cxnLst/>
              <a:rect l="l" t="t" r="r" b="b"/>
              <a:pathLst>
                <a:path w="34" h="133" extrusionOk="0">
                  <a:moveTo>
                    <a:pt x="0" y="133"/>
                  </a:moveTo>
                  <a:cubicBezTo>
                    <a:pt x="10" y="90"/>
                    <a:pt x="19" y="43"/>
                    <a:pt x="33" y="0"/>
                  </a:cubicBezTo>
                  <a:cubicBezTo>
                    <a:pt x="19" y="43"/>
                    <a:pt x="10" y="90"/>
                    <a:pt x="0" y="133"/>
                  </a:cubicBezTo>
                  <a:close/>
                </a:path>
              </a:pathLst>
            </a:custGeom>
            <a:solidFill>
              <a:srgbClr val="A44F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6579;p59">
              <a:extLst>
                <a:ext uri="{FF2B5EF4-FFF2-40B4-BE49-F238E27FC236}">
                  <a16:creationId xmlns:a16="http://schemas.microsoft.com/office/drawing/2014/main" id="{92D893F3-03E7-C31E-B2BC-78DAE985C295}"/>
                </a:ext>
              </a:extLst>
            </p:cNvPr>
            <p:cNvSpPr/>
            <p:nvPr/>
          </p:nvSpPr>
          <p:spPr>
            <a:xfrm>
              <a:off x="7201313" y="1223664"/>
              <a:ext cx="57028" cy="115652"/>
            </a:xfrm>
            <a:custGeom>
              <a:avLst/>
              <a:gdLst/>
              <a:ahLst/>
              <a:cxnLst/>
              <a:rect l="l" t="t" r="r" b="b"/>
              <a:pathLst>
                <a:path w="643" h="1304" extrusionOk="0">
                  <a:moveTo>
                    <a:pt x="1" y="1304"/>
                  </a:moveTo>
                  <a:cubicBezTo>
                    <a:pt x="265" y="855"/>
                    <a:pt x="478" y="397"/>
                    <a:pt x="643" y="1"/>
                  </a:cubicBezTo>
                  <a:cubicBezTo>
                    <a:pt x="478" y="397"/>
                    <a:pt x="265" y="855"/>
                    <a:pt x="1" y="1304"/>
                  </a:cubicBezTo>
                  <a:close/>
                </a:path>
              </a:pathLst>
            </a:custGeom>
            <a:solidFill>
              <a:srgbClr val="A44F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6580;p59">
              <a:extLst>
                <a:ext uri="{FF2B5EF4-FFF2-40B4-BE49-F238E27FC236}">
                  <a16:creationId xmlns:a16="http://schemas.microsoft.com/office/drawing/2014/main" id="{8442E213-B3DC-9EF4-32EA-D75F5A407957}"/>
                </a:ext>
              </a:extLst>
            </p:cNvPr>
            <p:cNvSpPr/>
            <p:nvPr/>
          </p:nvSpPr>
          <p:spPr>
            <a:xfrm>
              <a:off x="6786339" y="1263485"/>
              <a:ext cx="16053" cy="31042"/>
            </a:xfrm>
            <a:custGeom>
              <a:avLst/>
              <a:gdLst/>
              <a:ahLst/>
              <a:cxnLst/>
              <a:rect l="l" t="t" r="r" b="b"/>
              <a:pathLst>
                <a:path w="181" h="350" extrusionOk="0">
                  <a:moveTo>
                    <a:pt x="180" y="350"/>
                  </a:moveTo>
                  <a:cubicBezTo>
                    <a:pt x="119" y="232"/>
                    <a:pt x="57" y="114"/>
                    <a:pt x="1" y="0"/>
                  </a:cubicBezTo>
                  <a:cubicBezTo>
                    <a:pt x="57" y="114"/>
                    <a:pt x="119" y="232"/>
                    <a:pt x="180" y="350"/>
                  </a:cubicBezTo>
                  <a:close/>
                </a:path>
              </a:pathLst>
            </a:custGeom>
            <a:solidFill>
              <a:srgbClr val="A44F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6581;p59">
              <a:extLst>
                <a:ext uri="{FF2B5EF4-FFF2-40B4-BE49-F238E27FC236}">
                  <a16:creationId xmlns:a16="http://schemas.microsoft.com/office/drawing/2014/main" id="{8DF1E452-94C4-4358-BDB0-96EC9A441A5D}"/>
                </a:ext>
              </a:extLst>
            </p:cNvPr>
            <p:cNvSpPr/>
            <p:nvPr/>
          </p:nvSpPr>
          <p:spPr>
            <a:xfrm>
              <a:off x="6744035" y="919282"/>
              <a:ext cx="3015" cy="10909"/>
            </a:xfrm>
            <a:custGeom>
              <a:avLst/>
              <a:gdLst/>
              <a:ahLst/>
              <a:cxnLst/>
              <a:rect l="l" t="t" r="r" b="b"/>
              <a:pathLst>
                <a:path w="34" h="123" extrusionOk="0">
                  <a:moveTo>
                    <a:pt x="1" y="123"/>
                  </a:moveTo>
                  <a:cubicBezTo>
                    <a:pt x="10" y="80"/>
                    <a:pt x="20" y="43"/>
                    <a:pt x="34" y="0"/>
                  </a:cubicBezTo>
                  <a:cubicBezTo>
                    <a:pt x="20" y="43"/>
                    <a:pt x="10" y="80"/>
                    <a:pt x="1" y="123"/>
                  </a:cubicBezTo>
                  <a:close/>
                </a:path>
              </a:pathLst>
            </a:custGeom>
            <a:solidFill>
              <a:srgbClr val="A44F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6582;p59">
              <a:extLst>
                <a:ext uri="{FF2B5EF4-FFF2-40B4-BE49-F238E27FC236}">
                  <a16:creationId xmlns:a16="http://schemas.microsoft.com/office/drawing/2014/main" id="{00133513-D0D1-D3EA-7BBA-4410EDD09022}"/>
                </a:ext>
              </a:extLst>
            </p:cNvPr>
            <p:cNvSpPr/>
            <p:nvPr/>
          </p:nvSpPr>
          <p:spPr>
            <a:xfrm>
              <a:off x="6819863" y="667937"/>
              <a:ext cx="402919" cy="241325"/>
            </a:xfrm>
            <a:custGeom>
              <a:avLst/>
              <a:gdLst/>
              <a:ahLst/>
              <a:cxnLst/>
              <a:rect l="l" t="t" r="r" b="b"/>
              <a:pathLst>
                <a:path w="4543" h="2721" extrusionOk="0">
                  <a:moveTo>
                    <a:pt x="1414" y="0"/>
                  </a:moveTo>
                  <a:cubicBezTo>
                    <a:pt x="877" y="0"/>
                    <a:pt x="400" y="380"/>
                    <a:pt x="10" y="945"/>
                  </a:cubicBezTo>
                  <a:cubicBezTo>
                    <a:pt x="5" y="1040"/>
                    <a:pt x="0" y="1139"/>
                    <a:pt x="0" y="1238"/>
                  </a:cubicBezTo>
                  <a:cubicBezTo>
                    <a:pt x="0" y="1894"/>
                    <a:pt x="128" y="2310"/>
                    <a:pt x="350" y="2570"/>
                  </a:cubicBezTo>
                  <a:cubicBezTo>
                    <a:pt x="246" y="1786"/>
                    <a:pt x="463" y="1290"/>
                    <a:pt x="690" y="993"/>
                  </a:cubicBezTo>
                  <a:cubicBezTo>
                    <a:pt x="1025" y="554"/>
                    <a:pt x="1573" y="308"/>
                    <a:pt x="2229" y="308"/>
                  </a:cubicBezTo>
                  <a:cubicBezTo>
                    <a:pt x="2885" y="308"/>
                    <a:pt x="3395" y="525"/>
                    <a:pt x="3707" y="931"/>
                  </a:cubicBezTo>
                  <a:cubicBezTo>
                    <a:pt x="4028" y="1356"/>
                    <a:pt x="4127" y="1956"/>
                    <a:pt x="4000" y="2721"/>
                  </a:cubicBezTo>
                  <a:cubicBezTo>
                    <a:pt x="4330" y="2485"/>
                    <a:pt x="4533" y="2060"/>
                    <a:pt x="4543" y="1285"/>
                  </a:cubicBezTo>
                  <a:cubicBezTo>
                    <a:pt x="4177" y="554"/>
                    <a:pt x="3673" y="14"/>
                    <a:pt x="2996" y="14"/>
                  </a:cubicBezTo>
                  <a:cubicBezTo>
                    <a:pt x="2747" y="14"/>
                    <a:pt x="2475" y="87"/>
                    <a:pt x="2177" y="251"/>
                  </a:cubicBezTo>
                  <a:cubicBezTo>
                    <a:pt x="1912" y="78"/>
                    <a:pt x="1657" y="0"/>
                    <a:pt x="1414" y="0"/>
                  </a:cubicBezTo>
                  <a:close/>
                </a:path>
              </a:pathLst>
            </a:custGeom>
            <a:solidFill>
              <a:srgbClr val="A44F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6583;p59">
              <a:extLst>
                <a:ext uri="{FF2B5EF4-FFF2-40B4-BE49-F238E27FC236}">
                  <a16:creationId xmlns:a16="http://schemas.microsoft.com/office/drawing/2014/main" id="{10751FA2-1220-663C-2017-239FFF2EB4AC}"/>
                </a:ext>
              </a:extLst>
            </p:cNvPr>
            <p:cNvSpPr/>
            <p:nvPr/>
          </p:nvSpPr>
          <p:spPr>
            <a:xfrm>
              <a:off x="6802303" y="1294438"/>
              <a:ext cx="12239" cy="21906"/>
            </a:xfrm>
            <a:custGeom>
              <a:avLst/>
              <a:gdLst/>
              <a:ahLst/>
              <a:cxnLst/>
              <a:rect l="l" t="t" r="r" b="b"/>
              <a:pathLst>
                <a:path w="138" h="247" extrusionOk="0">
                  <a:moveTo>
                    <a:pt x="0" y="1"/>
                  </a:moveTo>
                  <a:cubicBezTo>
                    <a:pt x="47" y="81"/>
                    <a:pt x="90" y="161"/>
                    <a:pt x="137" y="246"/>
                  </a:cubicBezTo>
                  <a:cubicBezTo>
                    <a:pt x="90" y="161"/>
                    <a:pt x="47" y="81"/>
                    <a:pt x="0" y="1"/>
                  </a:cubicBezTo>
                  <a:close/>
                </a:path>
              </a:pathLst>
            </a:custGeom>
            <a:solidFill>
              <a:srgbClr val="A44F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6584;p59">
              <a:extLst>
                <a:ext uri="{FF2B5EF4-FFF2-40B4-BE49-F238E27FC236}">
                  <a16:creationId xmlns:a16="http://schemas.microsoft.com/office/drawing/2014/main" id="{89FD4AAE-FA11-D31E-C2F4-B33CB2630070}"/>
                </a:ext>
              </a:extLst>
            </p:cNvPr>
            <p:cNvSpPr/>
            <p:nvPr/>
          </p:nvSpPr>
          <p:spPr>
            <a:xfrm>
              <a:off x="6724346" y="1066684"/>
              <a:ext cx="89" cy="10111"/>
            </a:xfrm>
            <a:custGeom>
              <a:avLst/>
              <a:gdLst/>
              <a:ahLst/>
              <a:cxnLst/>
              <a:rect l="l" t="t" r="r" b="b"/>
              <a:pathLst>
                <a:path w="1" h="114" extrusionOk="0">
                  <a:moveTo>
                    <a:pt x="1" y="113"/>
                  </a:moveTo>
                  <a:cubicBezTo>
                    <a:pt x="1" y="76"/>
                    <a:pt x="1" y="38"/>
                    <a:pt x="1" y="0"/>
                  </a:cubicBezTo>
                  <a:cubicBezTo>
                    <a:pt x="1" y="38"/>
                    <a:pt x="1" y="76"/>
                    <a:pt x="1" y="113"/>
                  </a:cubicBezTo>
                  <a:close/>
                </a:path>
              </a:pathLst>
            </a:custGeom>
            <a:solidFill>
              <a:srgbClr val="A44F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6585;p59">
              <a:extLst>
                <a:ext uri="{FF2B5EF4-FFF2-40B4-BE49-F238E27FC236}">
                  <a16:creationId xmlns:a16="http://schemas.microsoft.com/office/drawing/2014/main" id="{6A5D440F-3A05-252C-525C-E9EE2DB121E2}"/>
                </a:ext>
              </a:extLst>
            </p:cNvPr>
            <p:cNvSpPr/>
            <p:nvPr/>
          </p:nvSpPr>
          <p:spPr>
            <a:xfrm>
              <a:off x="6728159" y="1116882"/>
              <a:ext cx="1330" cy="8071"/>
            </a:xfrm>
            <a:custGeom>
              <a:avLst/>
              <a:gdLst/>
              <a:ahLst/>
              <a:cxnLst/>
              <a:rect l="l" t="t" r="r" b="b"/>
              <a:pathLst>
                <a:path w="15" h="91" extrusionOk="0">
                  <a:moveTo>
                    <a:pt x="15" y="90"/>
                  </a:moveTo>
                  <a:cubicBezTo>
                    <a:pt x="10" y="62"/>
                    <a:pt x="5" y="34"/>
                    <a:pt x="0" y="1"/>
                  </a:cubicBezTo>
                  <a:cubicBezTo>
                    <a:pt x="5" y="34"/>
                    <a:pt x="10" y="62"/>
                    <a:pt x="15" y="90"/>
                  </a:cubicBezTo>
                  <a:close/>
                </a:path>
              </a:pathLst>
            </a:custGeom>
            <a:solidFill>
              <a:srgbClr val="A44F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6586;p59">
              <a:extLst>
                <a:ext uri="{FF2B5EF4-FFF2-40B4-BE49-F238E27FC236}">
                  <a16:creationId xmlns:a16="http://schemas.microsoft.com/office/drawing/2014/main" id="{E25A4F34-59F7-16CE-FC85-2882BFA5DFEC}"/>
                </a:ext>
              </a:extLst>
            </p:cNvPr>
            <p:cNvSpPr/>
            <p:nvPr/>
          </p:nvSpPr>
          <p:spPr>
            <a:xfrm>
              <a:off x="6725233" y="1090098"/>
              <a:ext cx="532" cy="5942"/>
            </a:xfrm>
            <a:custGeom>
              <a:avLst/>
              <a:gdLst/>
              <a:ahLst/>
              <a:cxnLst/>
              <a:rect l="l" t="t" r="r" b="b"/>
              <a:pathLst>
                <a:path w="6" h="67" extrusionOk="0">
                  <a:moveTo>
                    <a:pt x="5" y="67"/>
                  </a:moveTo>
                  <a:cubicBezTo>
                    <a:pt x="0" y="43"/>
                    <a:pt x="0" y="19"/>
                    <a:pt x="0" y="0"/>
                  </a:cubicBezTo>
                  <a:cubicBezTo>
                    <a:pt x="0" y="19"/>
                    <a:pt x="0" y="43"/>
                    <a:pt x="5" y="67"/>
                  </a:cubicBezTo>
                  <a:close/>
                </a:path>
              </a:pathLst>
            </a:custGeom>
            <a:solidFill>
              <a:srgbClr val="A44F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6587;p59">
              <a:extLst>
                <a:ext uri="{FF2B5EF4-FFF2-40B4-BE49-F238E27FC236}">
                  <a16:creationId xmlns:a16="http://schemas.microsoft.com/office/drawing/2014/main" id="{4E21EADF-5C5F-E427-28DF-8733065B15C2}"/>
                </a:ext>
              </a:extLst>
            </p:cNvPr>
            <p:cNvSpPr/>
            <p:nvPr/>
          </p:nvSpPr>
          <p:spPr>
            <a:xfrm>
              <a:off x="6724789" y="1079189"/>
              <a:ext cx="89" cy="7627"/>
            </a:xfrm>
            <a:custGeom>
              <a:avLst/>
              <a:gdLst/>
              <a:ahLst/>
              <a:cxnLst/>
              <a:rect l="l" t="t" r="r" b="b"/>
              <a:pathLst>
                <a:path w="1" h="86" extrusionOk="0">
                  <a:moveTo>
                    <a:pt x="1" y="86"/>
                  </a:moveTo>
                  <a:cubicBezTo>
                    <a:pt x="1" y="57"/>
                    <a:pt x="1" y="29"/>
                    <a:pt x="1" y="1"/>
                  </a:cubicBezTo>
                  <a:cubicBezTo>
                    <a:pt x="1" y="29"/>
                    <a:pt x="1" y="57"/>
                    <a:pt x="1" y="86"/>
                  </a:cubicBezTo>
                  <a:close/>
                </a:path>
              </a:pathLst>
            </a:custGeom>
            <a:solidFill>
              <a:srgbClr val="A44F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6588;p59">
              <a:extLst>
                <a:ext uri="{FF2B5EF4-FFF2-40B4-BE49-F238E27FC236}">
                  <a16:creationId xmlns:a16="http://schemas.microsoft.com/office/drawing/2014/main" id="{8FF8218C-88B3-FC6B-D5FC-3F0490A5B3F0}"/>
                </a:ext>
              </a:extLst>
            </p:cNvPr>
            <p:cNvSpPr/>
            <p:nvPr/>
          </p:nvSpPr>
          <p:spPr>
            <a:xfrm>
              <a:off x="6725676" y="1099765"/>
              <a:ext cx="887" cy="5499"/>
            </a:xfrm>
            <a:custGeom>
              <a:avLst/>
              <a:gdLst/>
              <a:ahLst/>
              <a:cxnLst/>
              <a:rect l="l" t="t" r="r" b="b"/>
              <a:pathLst>
                <a:path w="10" h="62" extrusionOk="0">
                  <a:moveTo>
                    <a:pt x="10" y="61"/>
                  </a:moveTo>
                  <a:cubicBezTo>
                    <a:pt x="5" y="43"/>
                    <a:pt x="5" y="19"/>
                    <a:pt x="0" y="0"/>
                  </a:cubicBezTo>
                  <a:cubicBezTo>
                    <a:pt x="5" y="19"/>
                    <a:pt x="5" y="43"/>
                    <a:pt x="10" y="61"/>
                  </a:cubicBezTo>
                  <a:close/>
                </a:path>
              </a:pathLst>
            </a:custGeom>
            <a:solidFill>
              <a:srgbClr val="A44F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6589;p59">
              <a:extLst>
                <a:ext uri="{FF2B5EF4-FFF2-40B4-BE49-F238E27FC236}">
                  <a16:creationId xmlns:a16="http://schemas.microsoft.com/office/drawing/2014/main" id="{E5974E35-9880-44A3-D67B-1BC865F85273}"/>
                </a:ext>
              </a:extLst>
            </p:cNvPr>
            <p:cNvSpPr/>
            <p:nvPr/>
          </p:nvSpPr>
          <p:spPr>
            <a:xfrm>
              <a:off x="6726918" y="1108545"/>
              <a:ext cx="887" cy="5942"/>
            </a:xfrm>
            <a:custGeom>
              <a:avLst/>
              <a:gdLst/>
              <a:ahLst/>
              <a:cxnLst/>
              <a:rect l="l" t="t" r="r" b="b"/>
              <a:pathLst>
                <a:path w="10" h="67" extrusionOk="0">
                  <a:moveTo>
                    <a:pt x="10" y="66"/>
                  </a:moveTo>
                  <a:cubicBezTo>
                    <a:pt x="5" y="43"/>
                    <a:pt x="0" y="24"/>
                    <a:pt x="0" y="0"/>
                  </a:cubicBezTo>
                  <a:cubicBezTo>
                    <a:pt x="0" y="24"/>
                    <a:pt x="5" y="43"/>
                    <a:pt x="10" y="66"/>
                  </a:cubicBezTo>
                  <a:close/>
                </a:path>
              </a:pathLst>
            </a:custGeom>
            <a:solidFill>
              <a:srgbClr val="A44F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6590;p59">
              <a:extLst>
                <a:ext uri="{FF2B5EF4-FFF2-40B4-BE49-F238E27FC236}">
                  <a16:creationId xmlns:a16="http://schemas.microsoft.com/office/drawing/2014/main" id="{3D083B06-BC25-76D4-F52D-F19C54DC2F49}"/>
                </a:ext>
              </a:extLst>
            </p:cNvPr>
            <p:cNvSpPr/>
            <p:nvPr/>
          </p:nvSpPr>
          <p:spPr>
            <a:xfrm>
              <a:off x="7222687" y="781903"/>
              <a:ext cx="61640" cy="205229"/>
            </a:xfrm>
            <a:custGeom>
              <a:avLst/>
              <a:gdLst/>
              <a:ahLst/>
              <a:cxnLst/>
              <a:rect l="l" t="t" r="r" b="b"/>
              <a:pathLst>
                <a:path w="695" h="2314" extrusionOk="0">
                  <a:moveTo>
                    <a:pt x="1" y="0"/>
                  </a:moveTo>
                  <a:cubicBezTo>
                    <a:pt x="350" y="699"/>
                    <a:pt x="572" y="1573"/>
                    <a:pt x="695" y="2314"/>
                  </a:cubicBezTo>
                  <a:cubicBezTo>
                    <a:pt x="572" y="1573"/>
                    <a:pt x="350" y="699"/>
                    <a:pt x="1" y="0"/>
                  </a:cubicBezTo>
                  <a:close/>
                </a:path>
              </a:pathLst>
            </a:custGeom>
            <a:solidFill>
              <a:srgbClr val="A44F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6591;p59">
              <a:extLst>
                <a:ext uri="{FF2B5EF4-FFF2-40B4-BE49-F238E27FC236}">
                  <a16:creationId xmlns:a16="http://schemas.microsoft.com/office/drawing/2014/main" id="{89A5F33E-E133-62FF-47EB-F7C6D6953C6B}"/>
                </a:ext>
              </a:extLst>
            </p:cNvPr>
            <p:cNvSpPr/>
            <p:nvPr/>
          </p:nvSpPr>
          <p:spPr>
            <a:xfrm>
              <a:off x="7294702" y="1082559"/>
              <a:ext cx="532" cy="14723"/>
            </a:xfrm>
            <a:custGeom>
              <a:avLst/>
              <a:gdLst/>
              <a:ahLst/>
              <a:cxnLst/>
              <a:rect l="l" t="t" r="r" b="b"/>
              <a:pathLst>
                <a:path w="6" h="166" extrusionOk="0">
                  <a:moveTo>
                    <a:pt x="1" y="0"/>
                  </a:moveTo>
                  <a:cubicBezTo>
                    <a:pt x="5" y="62"/>
                    <a:pt x="5" y="114"/>
                    <a:pt x="5" y="166"/>
                  </a:cubicBezTo>
                  <a:cubicBezTo>
                    <a:pt x="5" y="114"/>
                    <a:pt x="5" y="62"/>
                    <a:pt x="1" y="0"/>
                  </a:cubicBezTo>
                  <a:close/>
                </a:path>
              </a:pathLst>
            </a:custGeom>
            <a:solidFill>
              <a:srgbClr val="A44F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6592;p59">
              <a:extLst>
                <a:ext uri="{FF2B5EF4-FFF2-40B4-BE49-F238E27FC236}">
                  <a16:creationId xmlns:a16="http://schemas.microsoft.com/office/drawing/2014/main" id="{EB118363-C525-CC73-88FE-10AF0AA07A8E}"/>
                </a:ext>
              </a:extLst>
            </p:cNvPr>
            <p:cNvSpPr/>
            <p:nvPr/>
          </p:nvSpPr>
          <p:spPr>
            <a:xfrm>
              <a:off x="7295145" y="1098878"/>
              <a:ext cx="89" cy="4701"/>
            </a:xfrm>
            <a:custGeom>
              <a:avLst/>
              <a:gdLst/>
              <a:ahLst/>
              <a:cxnLst/>
              <a:rect l="l" t="t" r="r" b="b"/>
              <a:pathLst>
                <a:path w="1" h="53" extrusionOk="0">
                  <a:moveTo>
                    <a:pt x="0" y="1"/>
                  </a:moveTo>
                  <a:cubicBezTo>
                    <a:pt x="0" y="20"/>
                    <a:pt x="0" y="38"/>
                    <a:pt x="0" y="53"/>
                  </a:cubicBezTo>
                  <a:cubicBezTo>
                    <a:pt x="0" y="38"/>
                    <a:pt x="0" y="20"/>
                    <a:pt x="0" y="1"/>
                  </a:cubicBezTo>
                  <a:close/>
                </a:path>
              </a:pathLst>
            </a:custGeom>
            <a:solidFill>
              <a:srgbClr val="A44F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6593;p59">
              <a:extLst>
                <a:ext uri="{FF2B5EF4-FFF2-40B4-BE49-F238E27FC236}">
                  <a16:creationId xmlns:a16="http://schemas.microsoft.com/office/drawing/2014/main" id="{7AEE7742-8219-6954-1174-7D3476CE6FDF}"/>
                </a:ext>
              </a:extLst>
            </p:cNvPr>
            <p:cNvSpPr/>
            <p:nvPr/>
          </p:nvSpPr>
          <p:spPr>
            <a:xfrm>
              <a:off x="7294702" y="1111029"/>
              <a:ext cx="89" cy="3015"/>
            </a:xfrm>
            <a:custGeom>
              <a:avLst/>
              <a:gdLst/>
              <a:ahLst/>
              <a:cxnLst/>
              <a:rect l="l" t="t" r="r" b="b"/>
              <a:pathLst>
                <a:path w="1" h="34" extrusionOk="0">
                  <a:moveTo>
                    <a:pt x="1" y="1"/>
                  </a:moveTo>
                  <a:cubicBezTo>
                    <a:pt x="1" y="10"/>
                    <a:pt x="1" y="24"/>
                    <a:pt x="1" y="34"/>
                  </a:cubicBezTo>
                  <a:cubicBezTo>
                    <a:pt x="1" y="24"/>
                    <a:pt x="1" y="10"/>
                    <a:pt x="1" y="1"/>
                  </a:cubicBezTo>
                  <a:close/>
                </a:path>
              </a:pathLst>
            </a:custGeom>
            <a:solidFill>
              <a:srgbClr val="A44F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6594;p59">
              <a:extLst>
                <a:ext uri="{FF2B5EF4-FFF2-40B4-BE49-F238E27FC236}">
                  <a16:creationId xmlns:a16="http://schemas.microsoft.com/office/drawing/2014/main" id="{551BDCF7-D285-A69E-B13A-2DE3D17989C2}"/>
                </a:ext>
              </a:extLst>
            </p:cNvPr>
            <p:cNvSpPr/>
            <p:nvPr/>
          </p:nvSpPr>
          <p:spPr>
            <a:xfrm>
              <a:off x="7294702" y="1105619"/>
              <a:ext cx="532" cy="3370"/>
            </a:xfrm>
            <a:custGeom>
              <a:avLst/>
              <a:gdLst/>
              <a:ahLst/>
              <a:cxnLst/>
              <a:rect l="l" t="t" r="r" b="b"/>
              <a:pathLst>
                <a:path w="6" h="38" extrusionOk="0">
                  <a:moveTo>
                    <a:pt x="5" y="0"/>
                  </a:moveTo>
                  <a:cubicBezTo>
                    <a:pt x="5" y="14"/>
                    <a:pt x="1" y="28"/>
                    <a:pt x="1" y="38"/>
                  </a:cubicBezTo>
                  <a:cubicBezTo>
                    <a:pt x="1" y="28"/>
                    <a:pt x="5" y="14"/>
                    <a:pt x="5" y="0"/>
                  </a:cubicBezTo>
                  <a:close/>
                </a:path>
              </a:pathLst>
            </a:custGeom>
            <a:solidFill>
              <a:srgbClr val="A44F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6595;p59">
              <a:extLst>
                <a:ext uri="{FF2B5EF4-FFF2-40B4-BE49-F238E27FC236}">
                  <a16:creationId xmlns:a16="http://schemas.microsoft.com/office/drawing/2014/main" id="{C292B30A-4A08-D945-85D1-19E75C473E52}"/>
                </a:ext>
              </a:extLst>
            </p:cNvPr>
            <p:cNvSpPr/>
            <p:nvPr/>
          </p:nvSpPr>
          <p:spPr>
            <a:xfrm>
              <a:off x="7294347" y="1074577"/>
              <a:ext cx="443" cy="6829"/>
            </a:xfrm>
            <a:custGeom>
              <a:avLst/>
              <a:gdLst/>
              <a:ahLst/>
              <a:cxnLst/>
              <a:rect l="l" t="t" r="r" b="b"/>
              <a:pathLst>
                <a:path w="5" h="77" extrusionOk="0">
                  <a:moveTo>
                    <a:pt x="0" y="1"/>
                  </a:moveTo>
                  <a:cubicBezTo>
                    <a:pt x="0" y="24"/>
                    <a:pt x="5" y="53"/>
                    <a:pt x="5" y="76"/>
                  </a:cubicBezTo>
                  <a:cubicBezTo>
                    <a:pt x="5" y="53"/>
                    <a:pt x="0" y="24"/>
                    <a:pt x="0" y="1"/>
                  </a:cubicBezTo>
                  <a:close/>
                </a:path>
              </a:pathLst>
            </a:custGeom>
            <a:solidFill>
              <a:srgbClr val="A44F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6596;p59">
              <a:extLst>
                <a:ext uri="{FF2B5EF4-FFF2-40B4-BE49-F238E27FC236}">
                  <a16:creationId xmlns:a16="http://schemas.microsoft.com/office/drawing/2014/main" id="{9A8B2350-7B71-2F1F-8B33-C4FB2A0DBB27}"/>
                </a:ext>
              </a:extLst>
            </p:cNvPr>
            <p:cNvSpPr/>
            <p:nvPr/>
          </p:nvSpPr>
          <p:spPr>
            <a:xfrm>
              <a:off x="7293017" y="1056219"/>
              <a:ext cx="532" cy="7184"/>
            </a:xfrm>
            <a:custGeom>
              <a:avLst/>
              <a:gdLst/>
              <a:ahLst/>
              <a:cxnLst/>
              <a:rect l="l" t="t" r="r" b="b"/>
              <a:pathLst>
                <a:path w="6" h="81" extrusionOk="0">
                  <a:moveTo>
                    <a:pt x="1" y="0"/>
                  </a:moveTo>
                  <a:cubicBezTo>
                    <a:pt x="1" y="28"/>
                    <a:pt x="6" y="57"/>
                    <a:pt x="6" y="80"/>
                  </a:cubicBezTo>
                  <a:cubicBezTo>
                    <a:pt x="6" y="57"/>
                    <a:pt x="1" y="28"/>
                    <a:pt x="1" y="0"/>
                  </a:cubicBezTo>
                  <a:close/>
                </a:path>
              </a:pathLst>
            </a:custGeom>
            <a:solidFill>
              <a:srgbClr val="A44F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6597;p59">
              <a:extLst>
                <a:ext uri="{FF2B5EF4-FFF2-40B4-BE49-F238E27FC236}">
                  <a16:creationId xmlns:a16="http://schemas.microsoft.com/office/drawing/2014/main" id="{97C8F26C-1BA7-C3FF-7027-3E581460ACDD}"/>
                </a:ext>
              </a:extLst>
            </p:cNvPr>
            <p:cNvSpPr/>
            <p:nvPr/>
          </p:nvSpPr>
          <p:spPr>
            <a:xfrm>
              <a:off x="7293904" y="1065797"/>
              <a:ext cx="532" cy="6829"/>
            </a:xfrm>
            <a:custGeom>
              <a:avLst/>
              <a:gdLst/>
              <a:ahLst/>
              <a:cxnLst/>
              <a:rect l="l" t="t" r="r" b="b"/>
              <a:pathLst>
                <a:path w="6" h="77" extrusionOk="0">
                  <a:moveTo>
                    <a:pt x="0" y="1"/>
                  </a:moveTo>
                  <a:cubicBezTo>
                    <a:pt x="0" y="24"/>
                    <a:pt x="0" y="53"/>
                    <a:pt x="5" y="76"/>
                  </a:cubicBezTo>
                  <a:cubicBezTo>
                    <a:pt x="0" y="53"/>
                    <a:pt x="0" y="24"/>
                    <a:pt x="0" y="1"/>
                  </a:cubicBezTo>
                  <a:close/>
                </a:path>
              </a:pathLst>
            </a:custGeom>
            <a:solidFill>
              <a:srgbClr val="A44F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6598;p59">
              <a:extLst>
                <a:ext uri="{FF2B5EF4-FFF2-40B4-BE49-F238E27FC236}">
                  <a16:creationId xmlns:a16="http://schemas.microsoft.com/office/drawing/2014/main" id="{E3473CCC-7721-F6B9-F91E-321202BC49A6}"/>
                </a:ext>
              </a:extLst>
            </p:cNvPr>
            <p:cNvSpPr/>
            <p:nvPr/>
          </p:nvSpPr>
          <p:spPr>
            <a:xfrm>
              <a:off x="7258251" y="1209030"/>
              <a:ext cx="6031" cy="14723"/>
            </a:xfrm>
            <a:custGeom>
              <a:avLst/>
              <a:gdLst/>
              <a:ahLst/>
              <a:cxnLst/>
              <a:rect l="l" t="t" r="r" b="b"/>
              <a:pathLst>
                <a:path w="68" h="166" extrusionOk="0">
                  <a:moveTo>
                    <a:pt x="67" y="0"/>
                  </a:moveTo>
                  <a:cubicBezTo>
                    <a:pt x="43" y="52"/>
                    <a:pt x="25" y="109"/>
                    <a:pt x="1" y="166"/>
                  </a:cubicBezTo>
                  <a:cubicBezTo>
                    <a:pt x="25" y="109"/>
                    <a:pt x="43" y="52"/>
                    <a:pt x="67" y="0"/>
                  </a:cubicBezTo>
                  <a:close/>
                </a:path>
              </a:pathLst>
            </a:custGeom>
            <a:solidFill>
              <a:srgbClr val="A44F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6599;p59">
              <a:extLst>
                <a:ext uri="{FF2B5EF4-FFF2-40B4-BE49-F238E27FC236}">
                  <a16:creationId xmlns:a16="http://schemas.microsoft.com/office/drawing/2014/main" id="{A699BB87-4BC6-17EF-0A5E-9EEB09365087}"/>
                </a:ext>
              </a:extLst>
            </p:cNvPr>
            <p:cNvSpPr/>
            <p:nvPr/>
          </p:nvSpPr>
          <p:spPr>
            <a:xfrm>
              <a:off x="7280068" y="1137458"/>
              <a:ext cx="9312" cy="27228"/>
            </a:xfrm>
            <a:custGeom>
              <a:avLst/>
              <a:gdLst/>
              <a:ahLst/>
              <a:cxnLst/>
              <a:rect l="l" t="t" r="r" b="b"/>
              <a:pathLst>
                <a:path w="105" h="307" extrusionOk="0">
                  <a:moveTo>
                    <a:pt x="104" y="0"/>
                  </a:moveTo>
                  <a:cubicBezTo>
                    <a:pt x="76" y="80"/>
                    <a:pt x="43" y="184"/>
                    <a:pt x="1" y="307"/>
                  </a:cubicBezTo>
                  <a:cubicBezTo>
                    <a:pt x="43" y="184"/>
                    <a:pt x="76" y="80"/>
                    <a:pt x="104" y="0"/>
                  </a:cubicBezTo>
                  <a:close/>
                </a:path>
              </a:pathLst>
            </a:custGeom>
            <a:solidFill>
              <a:srgbClr val="A44F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6600;p59">
              <a:extLst>
                <a:ext uri="{FF2B5EF4-FFF2-40B4-BE49-F238E27FC236}">
                  <a16:creationId xmlns:a16="http://schemas.microsoft.com/office/drawing/2014/main" id="{98272904-C2E3-C3E8-A118-26272B51D605}"/>
                </a:ext>
              </a:extLst>
            </p:cNvPr>
            <p:cNvSpPr/>
            <p:nvPr/>
          </p:nvSpPr>
          <p:spPr>
            <a:xfrm>
              <a:off x="7289292" y="1130718"/>
              <a:ext cx="1774" cy="6740"/>
            </a:xfrm>
            <a:custGeom>
              <a:avLst/>
              <a:gdLst/>
              <a:ahLst/>
              <a:cxnLst/>
              <a:rect l="l" t="t" r="r" b="b"/>
              <a:pathLst>
                <a:path w="20" h="76" extrusionOk="0">
                  <a:moveTo>
                    <a:pt x="19" y="0"/>
                  </a:moveTo>
                  <a:cubicBezTo>
                    <a:pt x="15" y="24"/>
                    <a:pt x="5" y="48"/>
                    <a:pt x="0" y="76"/>
                  </a:cubicBezTo>
                  <a:cubicBezTo>
                    <a:pt x="5" y="48"/>
                    <a:pt x="15" y="24"/>
                    <a:pt x="19" y="0"/>
                  </a:cubicBezTo>
                  <a:close/>
                </a:path>
              </a:pathLst>
            </a:custGeom>
            <a:solidFill>
              <a:srgbClr val="A44F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6601;p59">
              <a:extLst>
                <a:ext uri="{FF2B5EF4-FFF2-40B4-BE49-F238E27FC236}">
                  <a16:creationId xmlns:a16="http://schemas.microsoft.com/office/drawing/2014/main" id="{11A9039D-1DB0-0648-074A-04CA7475E999}"/>
                </a:ext>
              </a:extLst>
            </p:cNvPr>
            <p:cNvSpPr/>
            <p:nvPr/>
          </p:nvSpPr>
          <p:spPr>
            <a:xfrm>
              <a:off x="7293017" y="1119365"/>
              <a:ext cx="976" cy="3459"/>
            </a:xfrm>
            <a:custGeom>
              <a:avLst/>
              <a:gdLst/>
              <a:ahLst/>
              <a:cxnLst/>
              <a:rect l="l" t="t" r="r" b="b"/>
              <a:pathLst>
                <a:path w="11" h="39" extrusionOk="0">
                  <a:moveTo>
                    <a:pt x="10" y="1"/>
                  </a:moveTo>
                  <a:cubicBezTo>
                    <a:pt x="10" y="15"/>
                    <a:pt x="6" y="29"/>
                    <a:pt x="1" y="39"/>
                  </a:cubicBezTo>
                  <a:cubicBezTo>
                    <a:pt x="6" y="29"/>
                    <a:pt x="10" y="15"/>
                    <a:pt x="10" y="1"/>
                  </a:cubicBezTo>
                  <a:close/>
                </a:path>
              </a:pathLst>
            </a:custGeom>
            <a:solidFill>
              <a:srgbClr val="A44F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6602;p59">
              <a:extLst>
                <a:ext uri="{FF2B5EF4-FFF2-40B4-BE49-F238E27FC236}">
                  <a16:creationId xmlns:a16="http://schemas.microsoft.com/office/drawing/2014/main" id="{AC0BE243-AE13-E281-B1FD-EC4E070DEA08}"/>
                </a:ext>
              </a:extLst>
            </p:cNvPr>
            <p:cNvSpPr/>
            <p:nvPr/>
          </p:nvSpPr>
          <p:spPr>
            <a:xfrm>
              <a:off x="7266676" y="1164597"/>
              <a:ext cx="13481" cy="37427"/>
            </a:xfrm>
            <a:custGeom>
              <a:avLst/>
              <a:gdLst/>
              <a:ahLst/>
              <a:cxnLst/>
              <a:rect l="l" t="t" r="r" b="b"/>
              <a:pathLst>
                <a:path w="152" h="422" extrusionOk="0">
                  <a:moveTo>
                    <a:pt x="152" y="1"/>
                  </a:moveTo>
                  <a:cubicBezTo>
                    <a:pt x="114" y="124"/>
                    <a:pt x="62" y="265"/>
                    <a:pt x="0" y="421"/>
                  </a:cubicBezTo>
                  <a:cubicBezTo>
                    <a:pt x="62" y="265"/>
                    <a:pt x="114" y="124"/>
                    <a:pt x="152" y="1"/>
                  </a:cubicBezTo>
                  <a:close/>
                </a:path>
              </a:pathLst>
            </a:custGeom>
            <a:solidFill>
              <a:srgbClr val="A44F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6603;p59">
              <a:extLst>
                <a:ext uri="{FF2B5EF4-FFF2-40B4-BE49-F238E27FC236}">
                  <a16:creationId xmlns:a16="http://schemas.microsoft.com/office/drawing/2014/main" id="{798EF0A5-8C0A-3A49-4DFD-308208A3CF3B}"/>
                </a:ext>
              </a:extLst>
            </p:cNvPr>
            <p:cNvSpPr/>
            <p:nvPr/>
          </p:nvSpPr>
          <p:spPr>
            <a:xfrm>
              <a:off x="6747848" y="907132"/>
              <a:ext cx="2572" cy="9312"/>
            </a:xfrm>
            <a:custGeom>
              <a:avLst/>
              <a:gdLst/>
              <a:ahLst/>
              <a:cxnLst/>
              <a:rect l="l" t="t" r="r" b="b"/>
              <a:pathLst>
                <a:path w="29" h="105" extrusionOk="0">
                  <a:moveTo>
                    <a:pt x="0" y="104"/>
                  </a:moveTo>
                  <a:cubicBezTo>
                    <a:pt x="10" y="71"/>
                    <a:pt x="19" y="33"/>
                    <a:pt x="29" y="0"/>
                  </a:cubicBezTo>
                  <a:cubicBezTo>
                    <a:pt x="19" y="33"/>
                    <a:pt x="10" y="71"/>
                    <a:pt x="0" y="104"/>
                  </a:cubicBezTo>
                  <a:close/>
                </a:path>
              </a:pathLst>
            </a:custGeom>
            <a:solidFill>
              <a:srgbClr val="A44F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6604;p59">
              <a:extLst>
                <a:ext uri="{FF2B5EF4-FFF2-40B4-BE49-F238E27FC236}">
                  <a16:creationId xmlns:a16="http://schemas.microsoft.com/office/drawing/2014/main" id="{813F4E13-5D6E-8711-57E5-8E3B83FFB015}"/>
                </a:ext>
              </a:extLst>
            </p:cNvPr>
            <p:cNvSpPr/>
            <p:nvPr/>
          </p:nvSpPr>
          <p:spPr>
            <a:xfrm>
              <a:off x="7293904" y="1115640"/>
              <a:ext cx="532" cy="3015"/>
            </a:xfrm>
            <a:custGeom>
              <a:avLst/>
              <a:gdLst/>
              <a:ahLst/>
              <a:cxnLst/>
              <a:rect l="l" t="t" r="r" b="b"/>
              <a:pathLst>
                <a:path w="6" h="34" extrusionOk="0">
                  <a:moveTo>
                    <a:pt x="5" y="0"/>
                  </a:moveTo>
                  <a:cubicBezTo>
                    <a:pt x="5" y="10"/>
                    <a:pt x="5" y="24"/>
                    <a:pt x="0" y="34"/>
                  </a:cubicBezTo>
                  <a:cubicBezTo>
                    <a:pt x="5" y="24"/>
                    <a:pt x="5" y="10"/>
                    <a:pt x="5" y="0"/>
                  </a:cubicBezTo>
                  <a:close/>
                </a:path>
              </a:pathLst>
            </a:custGeom>
            <a:solidFill>
              <a:srgbClr val="A44F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6605;p59">
              <a:extLst>
                <a:ext uri="{FF2B5EF4-FFF2-40B4-BE49-F238E27FC236}">
                  <a16:creationId xmlns:a16="http://schemas.microsoft.com/office/drawing/2014/main" id="{CC16F63C-BD6A-20F1-C896-AE5393D9FF16}"/>
                </a:ext>
              </a:extLst>
            </p:cNvPr>
            <p:cNvSpPr/>
            <p:nvPr/>
          </p:nvSpPr>
          <p:spPr>
            <a:xfrm>
              <a:off x="7291775" y="1044866"/>
              <a:ext cx="976" cy="9312"/>
            </a:xfrm>
            <a:custGeom>
              <a:avLst/>
              <a:gdLst/>
              <a:ahLst/>
              <a:cxnLst/>
              <a:rect l="l" t="t" r="r" b="b"/>
              <a:pathLst>
                <a:path w="11" h="105" extrusionOk="0">
                  <a:moveTo>
                    <a:pt x="1" y="1"/>
                  </a:moveTo>
                  <a:cubicBezTo>
                    <a:pt x="5" y="38"/>
                    <a:pt x="10" y="71"/>
                    <a:pt x="10" y="104"/>
                  </a:cubicBezTo>
                  <a:cubicBezTo>
                    <a:pt x="10" y="71"/>
                    <a:pt x="5" y="38"/>
                    <a:pt x="1" y="1"/>
                  </a:cubicBezTo>
                  <a:close/>
                </a:path>
              </a:pathLst>
            </a:custGeom>
            <a:solidFill>
              <a:srgbClr val="A44F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6606;p59">
              <a:extLst>
                <a:ext uri="{FF2B5EF4-FFF2-40B4-BE49-F238E27FC236}">
                  <a16:creationId xmlns:a16="http://schemas.microsoft.com/office/drawing/2014/main" id="{66BEB2AE-F56A-9783-8935-44E63508B0DE}"/>
                </a:ext>
              </a:extLst>
            </p:cNvPr>
            <p:cNvSpPr/>
            <p:nvPr/>
          </p:nvSpPr>
          <p:spPr>
            <a:xfrm>
              <a:off x="6759112" y="854717"/>
              <a:ext cx="8958" cy="24833"/>
            </a:xfrm>
            <a:custGeom>
              <a:avLst/>
              <a:gdLst/>
              <a:ahLst/>
              <a:cxnLst/>
              <a:rect l="l" t="t" r="r" b="b"/>
              <a:pathLst>
                <a:path w="101" h="280" extrusionOk="0">
                  <a:moveTo>
                    <a:pt x="1" y="280"/>
                  </a:moveTo>
                  <a:cubicBezTo>
                    <a:pt x="34" y="185"/>
                    <a:pt x="67" y="91"/>
                    <a:pt x="100" y="1"/>
                  </a:cubicBezTo>
                  <a:cubicBezTo>
                    <a:pt x="67" y="91"/>
                    <a:pt x="34" y="185"/>
                    <a:pt x="1" y="280"/>
                  </a:cubicBezTo>
                  <a:close/>
                </a:path>
              </a:pathLst>
            </a:custGeom>
            <a:solidFill>
              <a:srgbClr val="A44F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6607;p59">
              <a:extLst>
                <a:ext uri="{FF2B5EF4-FFF2-40B4-BE49-F238E27FC236}">
                  <a16:creationId xmlns:a16="http://schemas.microsoft.com/office/drawing/2014/main" id="{45DA6E01-35B9-3ACD-A649-D794C51F861B}"/>
                </a:ext>
              </a:extLst>
            </p:cNvPr>
            <p:cNvSpPr/>
            <p:nvPr/>
          </p:nvSpPr>
          <p:spPr>
            <a:xfrm>
              <a:off x="6773834" y="830859"/>
              <a:ext cx="3814" cy="9756"/>
            </a:xfrm>
            <a:custGeom>
              <a:avLst/>
              <a:gdLst/>
              <a:ahLst/>
              <a:cxnLst/>
              <a:rect l="l" t="t" r="r" b="b"/>
              <a:pathLst>
                <a:path w="43" h="110" extrusionOk="0">
                  <a:moveTo>
                    <a:pt x="0" y="109"/>
                  </a:moveTo>
                  <a:cubicBezTo>
                    <a:pt x="14" y="72"/>
                    <a:pt x="28" y="39"/>
                    <a:pt x="43" y="1"/>
                  </a:cubicBezTo>
                  <a:cubicBezTo>
                    <a:pt x="28" y="39"/>
                    <a:pt x="14" y="72"/>
                    <a:pt x="0" y="109"/>
                  </a:cubicBezTo>
                  <a:close/>
                </a:path>
              </a:pathLst>
            </a:custGeom>
            <a:solidFill>
              <a:srgbClr val="A44F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6608;p59">
              <a:extLst>
                <a:ext uri="{FF2B5EF4-FFF2-40B4-BE49-F238E27FC236}">
                  <a16:creationId xmlns:a16="http://schemas.microsoft.com/office/drawing/2014/main" id="{3ADE140F-5F83-02E2-DA58-7E87FBE84F07}"/>
                </a:ext>
              </a:extLst>
            </p:cNvPr>
            <p:cNvSpPr/>
            <p:nvPr/>
          </p:nvSpPr>
          <p:spPr>
            <a:xfrm>
              <a:off x="6814453" y="751748"/>
              <a:ext cx="6297" cy="9312"/>
            </a:xfrm>
            <a:custGeom>
              <a:avLst/>
              <a:gdLst/>
              <a:ahLst/>
              <a:cxnLst/>
              <a:rect l="l" t="t" r="r" b="b"/>
              <a:pathLst>
                <a:path w="71" h="105" extrusionOk="0">
                  <a:moveTo>
                    <a:pt x="0" y="104"/>
                  </a:moveTo>
                  <a:cubicBezTo>
                    <a:pt x="24" y="71"/>
                    <a:pt x="47" y="34"/>
                    <a:pt x="71" y="0"/>
                  </a:cubicBezTo>
                  <a:cubicBezTo>
                    <a:pt x="47" y="34"/>
                    <a:pt x="24" y="71"/>
                    <a:pt x="0" y="104"/>
                  </a:cubicBezTo>
                  <a:close/>
                </a:path>
              </a:pathLst>
            </a:custGeom>
            <a:solidFill>
              <a:srgbClr val="A44F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6609;p59">
              <a:extLst>
                <a:ext uri="{FF2B5EF4-FFF2-40B4-BE49-F238E27FC236}">
                  <a16:creationId xmlns:a16="http://schemas.microsoft.com/office/drawing/2014/main" id="{691EDA4A-9327-0212-BA0B-EAA59386D1F1}"/>
                </a:ext>
              </a:extLst>
            </p:cNvPr>
            <p:cNvSpPr/>
            <p:nvPr/>
          </p:nvSpPr>
          <p:spPr>
            <a:xfrm>
              <a:off x="6801860" y="773477"/>
              <a:ext cx="5144" cy="8514"/>
            </a:xfrm>
            <a:custGeom>
              <a:avLst/>
              <a:gdLst/>
              <a:ahLst/>
              <a:cxnLst/>
              <a:rect l="l" t="t" r="r" b="b"/>
              <a:pathLst>
                <a:path w="58" h="96" extrusionOk="0">
                  <a:moveTo>
                    <a:pt x="0" y="95"/>
                  </a:moveTo>
                  <a:cubicBezTo>
                    <a:pt x="19" y="62"/>
                    <a:pt x="38" y="29"/>
                    <a:pt x="57" y="1"/>
                  </a:cubicBezTo>
                  <a:cubicBezTo>
                    <a:pt x="38" y="29"/>
                    <a:pt x="19" y="62"/>
                    <a:pt x="0" y="95"/>
                  </a:cubicBezTo>
                  <a:close/>
                </a:path>
              </a:pathLst>
            </a:custGeom>
            <a:solidFill>
              <a:srgbClr val="A44F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6610;p59">
              <a:extLst>
                <a:ext uri="{FF2B5EF4-FFF2-40B4-BE49-F238E27FC236}">
                  <a16:creationId xmlns:a16="http://schemas.microsoft.com/office/drawing/2014/main" id="{6D560E2E-23AE-5FCD-8876-47A4D5D36700}"/>
                </a:ext>
              </a:extLst>
            </p:cNvPr>
            <p:cNvSpPr/>
            <p:nvPr/>
          </p:nvSpPr>
          <p:spPr>
            <a:xfrm>
              <a:off x="6808156" y="763012"/>
              <a:ext cx="5055" cy="8071"/>
            </a:xfrm>
            <a:custGeom>
              <a:avLst/>
              <a:gdLst/>
              <a:ahLst/>
              <a:cxnLst/>
              <a:rect l="l" t="t" r="r" b="b"/>
              <a:pathLst>
                <a:path w="57" h="91" extrusionOk="0">
                  <a:moveTo>
                    <a:pt x="0" y="91"/>
                  </a:moveTo>
                  <a:cubicBezTo>
                    <a:pt x="19" y="62"/>
                    <a:pt x="38" y="29"/>
                    <a:pt x="57" y="1"/>
                  </a:cubicBezTo>
                  <a:cubicBezTo>
                    <a:pt x="38" y="29"/>
                    <a:pt x="19" y="62"/>
                    <a:pt x="0" y="91"/>
                  </a:cubicBezTo>
                  <a:close/>
                </a:path>
              </a:pathLst>
            </a:custGeom>
            <a:solidFill>
              <a:srgbClr val="A44F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6611;p59">
              <a:extLst>
                <a:ext uri="{FF2B5EF4-FFF2-40B4-BE49-F238E27FC236}">
                  <a16:creationId xmlns:a16="http://schemas.microsoft.com/office/drawing/2014/main" id="{F5DF42EA-5AB3-B4C2-BE93-57951CA2D495}"/>
                </a:ext>
              </a:extLst>
            </p:cNvPr>
            <p:cNvSpPr/>
            <p:nvPr/>
          </p:nvSpPr>
          <p:spPr>
            <a:xfrm>
              <a:off x="6783856" y="794497"/>
              <a:ext cx="11352" cy="22705"/>
            </a:xfrm>
            <a:custGeom>
              <a:avLst/>
              <a:gdLst/>
              <a:ahLst/>
              <a:cxnLst/>
              <a:rect l="l" t="t" r="r" b="b"/>
              <a:pathLst>
                <a:path w="128" h="256" extrusionOk="0">
                  <a:moveTo>
                    <a:pt x="0" y="255"/>
                  </a:moveTo>
                  <a:cubicBezTo>
                    <a:pt x="43" y="170"/>
                    <a:pt x="85" y="80"/>
                    <a:pt x="128" y="0"/>
                  </a:cubicBezTo>
                  <a:cubicBezTo>
                    <a:pt x="85" y="80"/>
                    <a:pt x="43" y="170"/>
                    <a:pt x="0" y="255"/>
                  </a:cubicBezTo>
                  <a:close/>
                </a:path>
              </a:pathLst>
            </a:custGeom>
            <a:solidFill>
              <a:srgbClr val="A44F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6612;p59">
              <a:extLst>
                <a:ext uri="{FF2B5EF4-FFF2-40B4-BE49-F238E27FC236}">
                  <a16:creationId xmlns:a16="http://schemas.microsoft.com/office/drawing/2014/main" id="{E98FDCE5-CE12-51DE-804D-5F00F8D7438D}"/>
                </a:ext>
              </a:extLst>
            </p:cNvPr>
            <p:cNvSpPr/>
            <p:nvPr/>
          </p:nvSpPr>
          <p:spPr>
            <a:xfrm>
              <a:off x="7288050" y="1011342"/>
              <a:ext cx="3814" cy="33170"/>
            </a:xfrm>
            <a:custGeom>
              <a:avLst/>
              <a:gdLst/>
              <a:ahLst/>
              <a:cxnLst/>
              <a:rect l="l" t="t" r="r" b="b"/>
              <a:pathLst>
                <a:path w="43" h="374" extrusionOk="0">
                  <a:moveTo>
                    <a:pt x="0" y="1"/>
                  </a:moveTo>
                  <a:cubicBezTo>
                    <a:pt x="14" y="133"/>
                    <a:pt x="33" y="256"/>
                    <a:pt x="43" y="374"/>
                  </a:cubicBezTo>
                  <a:cubicBezTo>
                    <a:pt x="33" y="256"/>
                    <a:pt x="14" y="133"/>
                    <a:pt x="0" y="1"/>
                  </a:cubicBezTo>
                  <a:close/>
                </a:path>
              </a:pathLst>
            </a:custGeom>
            <a:solidFill>
              <a:srgbClr val="A44F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6613;p59">
              <a:extLst>
                <a:ext uri="{FF2B5EF4-FFF2-40B4-BE49-F238E27FC236}">
                  <a16:creationId xmlns:a16="http://schemas.microsoft.com/office/drawing/2014/main" id="{7B32EFE6-2FB1-E821-B1BA-FD317F5C566D}"/>
                </a:ext>
              </a:extLst>
            </p:cNvPr>
            <p:cNvSpPr/>
            <p:nvPr/>
          </p:nvSpPr>
          <p:spPr>
            <a:xfrm>
              <a:off x="6754943" y="880259"/>
              <a:ext cx="3902" cy="11441"/>
            </a:xfrm>
            <a:custGeom>
              <a:avLst/>
              <a:gdLst/>
              <a:ahLst/>
              <a:cxnLst/>
              <a:rect l="l" t="t" r="r" b="b"/>
              <a:pathLst>
                <a:path w="44" h="129" extrusionOk="0">
                  <a:moveTo>
                    <a:pt x="1" y="128"/>
                  </a:moveTo>
                  <a:cubicBezTo>
                    <a:pt x="15" y="86"/>
                    <a:pt x="29" y="43"/>
                    <a:pt x="43" y="1"/>
                  </a:cubicBezTo>
                  <a:cubicBezTo>
                    <a:pt x="29" y="43"/>
                    <a:pt x="15" y="86"/>
                    <a:pt x="1" y="128"/>
                  </a:cubicBezTo>
                  <a:close/>
                </a:path>
              </a:pathLst>
            </a:custGeom>
            <a:solidFill>
              <a:srgbClr val="A44F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6614;p59">
              <a:extLst>
                <a:ext uri="{FF2B5EF4-FFF2-40B4-BE49-F238E27FC236}">
                  <a16:creationId xmlns:a16="http://schemas.microsoft.com/office/drawing/2014/main" id="{9158A336-70A4-5646-FAFB-0E1337E1A8B4}"/>
                </a:ext>
              </a:extLst>
            </p:cNvPr>
            <p:cNvSpPr/>
            <p:nvPr/>
          </p:nvSpPr>
          <p:spPr>
            <a:xfrm>
              <a:off x="6795119" y="783588"/>
              <a:ext cx="6031" cy="10554"/>
            </a:xfrm>
            <a:custGeom>
              <a:avLst/>
              <a:gdLst/>
              <a:ahLst/>
              <a:cxnLst/>
              <a:rect l="l" t="t" r="r" b="b"/>
              <a:pathLst>
                <a:path w="68" h="119" extrusionOk="0">
                  <a:moveTo>
                    <a:pt x="1" y="118"/>
                  </a:moveTo>
                  <a:cubicBezTo>
                    <a:pt x="25" y="81"/>
                    <a:pt x="43" y="38"/>
                    <a:pt x="67" y="0"/>
                  </a:cubicBezTo>
                  <a:cubicBezTo>
                    <a:pt x="43" y="38"/>
                    <a:pt x="25" y="81"/>
                    <a:pt x="1" y="118"/>
                  </a:cubicBezTo>
                  <a:close/>
                </a:path>
              </a:pathLst>
            </a:custGeom>
            <a:solidFill>
              <a:srgbClr val="A44F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6615;p59">
              <a:extLst>
                <a:ext uri="{FF2B5EF4-FFF2-40B4-BE49-F238E27FC236}">
                  <a16:creationId xmlns:a16="http://schemas.microsoft.com/office/drawing/2014/main" id="{86904008-BAEF-0B60-AD07-A55666190AF5}"/>
                </a:ext>
              </a:extLst>
            </p:cNvPr>
            <p:cNvSpPr/>
            <p:nvPr/>
          </p:nvSpPr>
          <p:spPr>
            <a:xfrm>
              <a:off x="7284237" y="987041"/>
              <a:ext cx="1774" cy="11884"/>
            </a:xfrm>
            <a:custGeom>
              <a:avLst/>
              <a:gdLst/>
              <a:ahLst/>
              <a:cxnLst/>
              <a:rect l="l" t="t" r="r" b="b"/>
              <a:pathLst>
                <a:path w="20" h="134" extrusionOk="0">
                  <a:moveTo>
                    <a:pt x="1" y="1"/>
                  </a:moveTo>
                  <a:cubicBezTo>
                    <a:pt x="5" y="48"/>
                    <a:pt x="15" y="91"/>
                    <a:pt x="20" y="133"/>
                  </a:cubicBezTo>
                  <a:cubicBezTo>
                    <a:pt x="15" y="91"/>
                    <a:pt x="5" y="48"/>
                    <a:pt x="1" y="1"/>
                  </a:cubicBezTo>
                  <a:close/>
                </a:path>
              </a:pathLst>
            </a:custGeom>
            <a:solidFill>
              <a:srgbClr val="A44F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6616;p59">
              <a:extLst>
                <a:ext uri="{FF2B5EF4-FFF2-40B4-BE49-F238E27FC236}">
                  <a16:creationId xmlns:a16="http://schemas.microsoft.com/office/drawing/2014/main" id="{50B9B588-6658-729E-EEE0-805429FD6920}"/>
                </a:ext>
              </a:extLst>
            </p:cNvPr>
            <p:cNvSpPr/>
            <p:nvPr/>
          </p:nvSpPr>
          <p:spPr>
            <a:xfrm>
              <a:off x="7285922" y="999635"/>
              <a:ext cx="1774" cy="11441"/>
            </a:xfrm>
            <a:custGeom>
              <a:avLst/>
              <a:gdLst/>
              <a:ahLst/>
              <a:cxnLst/>
              <a:rect l="l" t="t" r="r" b="b"/>
              <a:pathLst>
                <a:path w="20" h="129" extrusionOk="0">
                  <a:moveTo>
                    <a:pt x="1" y="1"/>
                  </a:moveTo>
                  <a:cubicBezTo>
                    <a:pt x="10" y="43"/>
                    <a:pt x="15" y="86"/>
                    <a:pt x="20" y="128"/>
                  </a:cubicBezTo>
                  <a:cubicBezTo>
                    <a:pt x="15" y="86"/>
                    <a:pt x="10" y="43"/>
                    <a:pt x="1" y="1"/>
                  </a:cubicBezTo>
                  <a:close/>
                </a:path>
              </a:pathLst>
            </a:custGeom>
            <a:solidFill>
              <a:srgbClr val="A44F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6617;p59">
              <a:extLst>
                <a:ext uri="{FF2B5EF4-FFF2-40B4-BE49-F238E27FC236}">
                  <a16:creationId xmlns:a16="http://schemas.microsoft.com/office/drawing/2014/main" id="{D70A9CA2-F646-2092-BAC9-4BE43927B792}"/>
                </a:ext>
              </a:extLst>
            </p:cNvPr>
            <p:cNvSpPr/>
            <p:nvPr/>
          </p:nvSpPr>
          <p:spPr>
            <a:xfrm>
              <a:off x="6768779" y="843010"/>
              <a:ext cx="3814" cy="10199"/>
            </a:xfrm>
            <a:custGeom>
              <a:avLst/>
              <a:gdLst/>
              <a:ahLst/>
              <a:cxnLst/>
              <a:rect l="l" t="t" r="r" b="b"/>
              <a:pathLst>
                <a:path w="43" h="115" extrusionOk="0">
                  <a:moveTo>
                    <a:pt x="0" y="114"/>
                  </a:moveTo>
                  <a:cubicBezTo>
                    <a:pt x="15" y="76"/>
                    <a:pt x="29" y="39"/>
                    <a:pt x="43" y="1"/>
                  </a:cubicBezTo>
                  <a:cubicBezTo>
                    <a:pt x="29" y="39"/>
                    <a:pt x="15" y="76"/>
                    <a:pt x="0" y="114"/>
                  </a:cubicBezTo>
                  <a:close/>
                </a:path>
              </a:pathLst>
            </a:custGeom>
            <a:solidFill>
              <a:srgbClr val="A44F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6618;p59">
              <a:extLst>
                <a:ext uri="{FF2B5EF4-FFF2-40B4-BE49-F238E27FC236}">
                  <a16:creationId xmlns:a16="http://schemas.microsoft.com/office/drawing/2014/main" id="{B6266C91-1797-C541-1936-780F8B2D3A13}"/>
                </a:ext>
              </a:extLst>
            </p:cNvPr>
            <p:cNvSpPr/>
            <p:nvPr/>
          </p:nvSpPr>
          <p:spPr>
            <a:xfrm>
              <a:off x="6778801" y="818709"/>
              <a:ext cx="4701" cy="9756"/>
            </a:xfrm>
            <a:custGeom>
              <a:avLst/>
              <a:gdLst/>
              <a:ahLst/>
              <a:cxnLst/>
              <a:rect l="l" t="t" r="r" b="b"/>
              <a:pathLst>
                <a:path w="53" h="110" extrusionOk="0">
                  <a:moveTo>
                    <a:pt x="1" y="109"/>
                  </a:moveTo>
                  <a:cubicBezTo>
                    <a:pt x="15" y="72"/>
                    <a:pt x="34" y="34"/>
                    <a:pt x="53" y="1"/>
                  </a:cubicBezTo>
                  <a:cubicBezTo>
                    <a:pt x="34" y="34"/>
                    <a:pt x="15" y="72"/>
                    <a:pt x="1" y="109"/>
                  </a:cubicBezTo>
                  <a:close/>
                </a:path>
              </a:pathLst>
            </a:custGeom>
            <a:solidFill>
              <a:srgbClr val="A44F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6619;p59">
              <a:extLst>
                <a:ext uri="{FF2B5EF4-FFF2-40B4-BE49-F238E27FC236}">
                  <a16:creationId xmlns:a16="http://schemas.microsoft.com/office/drawing/2014/main" id="{EA457C4F-6284-D213-9D27-47867260DB65}"/>
                </a:ext>
              </a:extLst>
            </p:cNvPr>
            <p:cNvSpPr/>
            <p:nvPr/>
          </p:nvSpPr>
          <p:spPr>
            <a:xfrm>
              <a:off x="6751218" y="894095"/>
              <a:ext cx="3015" cy="9756"/>
            </a:xfrm>
            <a:custGeom>
              <a:avLst/>
              <a:gdLst/>
              <a:ahLst/>
              <a:cxnLst/>
              <a:rect l="l" t="t" r="r" b="b"/>
              <a:pathLst>
                <a:path w="34" h="110" extrusionOk="0">
                  <a:moveTo>
                    <a:pt x="0" y="109"/>
                  </a:moveTo>
                  <a:cubicBezTo>
                    <a:pt x="14" y="72"/>
                    <a:pt x="24" y="39"/>
                    <a:pt x="33" y="1"/>
                  </a:cubicBezTo>
                  <a:cubicBezTo>
                    <a:pt x="24" y="39"/>
                    <a:pt x="14" y="72"/>
                    <a:pt x="0" y="109"/>
                  </a:cubicBezTo>
                  <a:close/>
                </a:path>
              </a:pathLst>
            </a:custGeom>
            <a:solidFill>
              <a:srgbClr val="A44F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6620;p59">
              <a:extLst>
                <a:ext uri="{FF2B5EF4-FFF2-40B4-BE49-F238E27FC236}">
                  <a16:creationId xmlns:a16="http://schemas.microsoft.com/office/drawing/2014/main" id="{CCA4061D-EA97-4926-88B5-C8E9915B9D41}"/>
                </a:ext>
              </a:extLst>
            </p:cNvPr>
            <p:cNvSpPr/>
            <p:nvPr/>
          </p:nvSpPr>
          <p:spPr>
            <a:xfrm>
              <a:off x="7053114" y="781903"/>
              <a:ext cx="242124" cy="557417"/>
            </a:xfrm>
            <a:custGeom>
              <a:avLst/>
              <a:gdLst/>
              <a:ahLst/>
              <a:cxnLst/>
              <a:rect l="l" t="t" r="r" b="b"/>
              <a:pathLst>
                <a:path w="2730" h="6285" extrusionOk="0">
                  <a:moveTo>
                    <a:pt x="1913" y="0"/>
                  </a:moveTo>
                  <a:cubicBezTo>
                    <a:pt x="1903" y="775"/>
                    <a:pt x="1700" y="1200"/>
                    <a:pt x="1370" y="1436"/>
                  </a:cubicBezTo>
                  <a:cubicBezTo>
                    <a:pt x="1365" y="1483"/>
                    <a:pt x="1356" y="1530"/>
                    <a:pt x="1346" y="1577"/>
                  </a:cubicBezTo>
                  <a:cubicBezTo>
                    <a:pt x="1469" y="1681"/>
                    <a:pt x="1559" y="1903"/>
                    <a:pt x="1497" y="2248"/>
                  </a:cubicBezTo>
                  <a:cubicBezTo>
                    <a:pt x="1455" y="2503"/>
                    <a:pt x="1237" y="2673"/>
                    <a:pt x="1058" y="2720"/>
                  </a:cubicBezTo>
                  <a:cubicBezTo>
                    <a:pt x="1011" y="2947"/>
                    <a:pt x="888" y="3287"/>
                    <a:pt x="586" y="3490"/>
                  </a:cubicBezTo>
                  <a:cubicBezTo>
                    <a:pt x="425" y="3603"/>
                    <a:pt x="232" y="3655"/>
                    <a:pt x="10" y="3655"/>
                  </a:cubicBezTo>
                  <a:lnTo>
                    <a:pt x="0" y="3655"/>
                  </a:lnTo>
                  <a:lnTo>
                    <a:pt x="33" y="4094"/>
                  </a:lnTo>
                  <a:lnTo>
                    <a:pt x="81" y="4066"/>
                  </a:lnTo>
                  <a:lnTo>
                    <a:pt x="170" y="4165"/>
                  </a:lnTo>
                  <a:lnTo>
                    <a:pt x="147" y="4198"/>
                  </a:lnTo>
                  <a:cubicBezTo>
                    <a:pt x="203" y="4231"/>
                    <a:pt x="260" y="4269"/>
                    <a:pt x="317" y="4302"/>
                  </a:cubicBezTo>
                  <a:cubicBezTo>
                    <a:pt x="340" y="4316"/>
                    <a:pt x="359" y="4330"/>
                    <a:pt x="383" y="4344"/>
                  </a:cubicBezTo>
                  <a:cubicBezTo>
                    <a:pt x="624" y="4495"/>
                    <a:pt x="841" y="4651"/>
                    <a:pt x="931" y="4750"/>
                  </a:cubicBezTo>
                  <a:cubicBezTo>
                    <a:pt x="935" y="4755"/>
                    <a:pt x="935" y="4760"/>
                    <a:pt x="935" y="4760"/>
                  </a:cubicBezTo>
                  <a:cubicBezTo>
                    <a:pt x="949" y="4774"/>
                    <a:pt x="954" y="4783"/>
                    <a:pt x="964" y="4793"/>
                  </a:cubicBezTo>
                  <a:cubicBezTo>
                    <a:pt x="968" y="4802"/>
                    <a:pt x="973" y="4816"/>
                    <a:pt x="978" y="4826"/>
                  </a:cubicBezTo>
                  <a:cubicBezTo>
                    <a:pt x="978" y="4826"/>
                    <a:pt x="978" y="4831"/>
                    <a:pt x="978" y="4831"/>
                  </a:cubicBezTo>
                  <a:cubicBezTo>
                    <a:pt x="1204" y="5213"/>
                    <a:pt x="1445" y="5728"/>
                    <a:pt x="1672" y="6285"/>
                  </a:cubicBezTo>
                  <a:cubicBezTo>
                    <a:pt x="1936" y="5836"/>
                    <a:pt x="2149" y="5378"/>
                    <a:pt x="2314" y="4982"/>
                  </a:cubicBezTo>
                  <a:cubicBezTo>
                    <a:pt x="2338" y="4925"/>
                    <a:pt x="2356" y="4868"/>
                    <a:pt x="2380" y="4816"/>
                  </a:cubicBezTo>
                  <a:cubicBezTo>
                    <a:pt x="2390" y="4788"/>
                    <a:pt x="2399" y="4764"/>
                    <a:pt x="2408" y="4736"/>
                  </a:cubicBezTo>
                  <a:cubicBezTo>
                    <a:pt x="2470" y="4580"/>
                    <a:pt x="2522" y="4439"/>
                    <a:pt x="2560" y="4316"/>
                  </a:cubicBezTo>
                  <a:cubicBezTo>
                    <a:pt x="2602" y="4193"/>
                    <a:pt x="2635" y="4089"/>
                    <a:pt x="2663" y="4009"/>
                  </a:cubicBezTo>
                  <a:cubicBezTo>
                    <a:pt x="2668" y="3981"/>
                    <a:pt x="2678" y="3957"/>
                    <a:pt x="2682" y="3933"/>
                  </a:cubicBezTo>
                  <a:cubicBezTo>
                    <a:pt x="2696" y="3891"/>
                    <a:pt x="2701" y="3863"/>
                    <a:pt x="2706" y="3844"/>
                  </a:cubicBezTo>
                  <a:cubicBezTo>
                    <a:pt x="2711" y="3834"/>
                    <a:pt x="2715" y="3820"/>
                    <a:pt x="2715" y="3806"/>
                  </a:cubicBezTo>
                  <a:cubicBezTo>
                    <a:pt x="2715" y="3806"/>
                    <a:pt x="2715" y="3801"/>
                    <a:pt x="2715" y="3797"/>
                  </a:cubicBezTo>
                  <a:cubicBezTo>
                    <a:pt x="2720" y="3787"/>
                    <a:pt x="2720" y="3773"/>
                    <a:pt x="2720" y="3763"/>
                  </a:cubicBezTo>
                  <a:cubicBezTo>
                    <a:pt x="2720" y="3759"/>
                    <a:pt x="2720" y="3749"/>
                    <a:pt x="2725" y="3745"/>
                  </a:cubicBezTo>
                  <a:cubicBezTo>
                    <a:pt x="2725" y="3735"/>
                    <a:pt x="2725" y="3721"/>
                    <a:pt x="2725" y="3712"/>
                  </a:cubicBezTo>
                  <a:cubicBezTo>
                    <a:pt x="2725" y="3702"/>
                    <a:pt x="2725" y="3697"/>
                    <a:pt x="2725" y="3688"/>
                  </a:cubicBezTo>
                  <a:cubicBezTo>
                    <a:pt x="2725" y="3678"/>
                    <a:pt x="2729" y="3664"/>
                    <a:pt x="2729" y="3650"/>
                  </a:cubicBezTo>
                  <a:cubicBezTo>
                    <a:pt x="2729" y="3641"/>
                    <a:pt x="2729" y="3636"/>
                    <a:pt x="2729" y="3627"/>
                  </a:cubicBezTo>
                  <a:cubicBezTo>
                    <a:pt x="2729" y="3612"/>
                    <a:pt x="2729" y="3594"/>
                    <a:pt x="2729" y="3575"/>
                  </a:cubicBezTo>
                  <a:cubicBezTo>
                    <a:pt x="2729" y="3570"/>
                    <a:pt x="2729" y="3565"/>
                    <a:pt x="2729" y="3556"/>
                  </a:cubicBezTo>
                  <a:cubicBezTo>
                    <a:pt x="2729" y="3504"/>
                    <a:pt x="2729" y="3452"/>
                    <a:pt x="2725" y="3390"/>
                  </a:cubicBezTo>
                  <a:cubicBezTo>
                    <a:pt x="2725" y="3386"/>
                    <a:pt x="2725" y="3381"/>
                    <a:pt x="2725" y="3376"/>
                  </a:cubicBezTo>
                  <a:cubicBezTo>
                    <a:pt x="2725" y="3353"/>
                    <a:pt x="2720" y="3324"/>
                    <a:pt x="2720" y="3301"/>
                  </a:cubicBezTo>
                  <a:cubicBezTo>
                    <a:pt x="2720" y="3291"/>
                    <a:pt x="2720" y="3282"/>
                    <a:pt x="2720" y="3277"/>
                  </a:cubicBezTo>
                  <a:cubicBezTo>
                    <a:pt x="2715" y="3254"/>
                    <a:pt x="2715" y="3225"/>
                    <a:pt x="2715" y="3202"/>
                  </a:cubicBezTo>
                  <a:cubicBezTo>
                    <a:pt x="2711" y="3192"/>
                    <a:pt x="2711" y="3183"/>
                    <a:pt x="2711" y="3173"/>
                  </a:cubicBezTo>
                  <a:cubicBezTo>
                    <a:pt x="2711" y="3150"/>
                    <a:pt x="2706" y="3121"/>
                    <a:pt x="2706" y="3093"/>
                  </a:cubicBezTo>
                  <a:cubicBezTo>
                    <a:pt x="2706" y="3084"/>
                    <a:pt x="2706" y="3079"/>
                    <a:pt x="2701" y="3069"/>
                  </a:cubicBezTo>
                  <a:cubicBezTo>
                    <a:pt x="2701" y="3036"/>
                    <a:pt x="2696" y="3003"/>
                    <a:pt x="2692" y="2966"/>
                  </a:cubicBezTo>
                  <a:cubicBezTo>
                    <a:pt x="2692" y="2966"/>
                    <a:pt x="2692" y="2961"/>
                    <a:pt x="2692" y="2961"/>
                  </a:cubicBezTo>
                  <a:cubicBezTo>
                    <a:pt x="2682" y="2843"/>
                    <a:pt x="2663" y="2720"/>
                    <a:pt x="2649" y="2588"/>
                  </a:cubicBezTo>
                  <a:cubicBezTo>
                    <a:pt x="2645" y="2588"/>
                    <a:pt x="2645" y="2583"/>
                    <a:pt x="2645" y="2583"/>
                  </a:cubicBezTo>
                  <a:cubicBezTo>
                    <a:pt x="2640" y="2541"/>
                    <a:pt x="2635" y="2498"/>
                    <a:pt x="2626" y="2456"/>
                  </a:cubicBezTo>
                  <a:cubicBezTo>
                    <a:pt x="2626" y="2451"/>
                    <a:pt x="2626" y="2451"/>
                    <a:pt x="2626" y="2446"/>
                  </a:cubicBezTo>
                  <a:cubicBezTo>
                    <a:pt x="2621" y="2404"/>
                    <a:pt x="2611" y="2361"/>
                    <a:pt x="2607" y="2314"/>
                  </a:cubicBezTo>
                  <a:cubicBezTo>
                    <a:pt x="2484" y="1573"/>
                    <a:pt x="2262" y="699"/>
                    <a:pt x="1913" y="0"/>
                  </a:cubicBezTo>
                  <a:close/>
                </a:path>
              </a:pathLst>
            </a:custGeom>
            <a:solidFill>
              <a:srgbClr val="973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6621;p59">
              <a:extLst>
                <a:ext uri="{FF2B5EF4-FFF2-40B4-BE49-F238E27FC236}">
                  <a16:creationId xmlns:a16="http://schemas.microsoft.com/office/drawing/2014/main" id="{E79EA4B7-FFCF-8A74-E525-7B1281478DD5}"/>
                </a:ext>
              </a:extLst>
            </p:cNvPr>
            <p:cNvSpPr/>
            <p:nvPr/>
          </p:nvSpPr>
          <p:spPr>
            <a:xfrm>
              <a:off x="7052227" y="920524"/>
              <a:ext cx="102348" cy="178001"/>
            </a:xfrm>
            <a:custGeom>
              <a:avLst/>
              <a:gdLst/>
              <a:ahLst/>
              <a:cxnLst/>
              <a:rect l="l" t="t" r="r" b="b"/>
              <a:pathLst>
                <a:path w="1154" h="2007" extrusionOk="0">
                  <a:moveTo>
                    <a:pt x="1153" y="0"/>
                  </a:moveTo>
                  <a:lnTo>
                    <a:pt x="1153" y="0"/>
                  </a:lnTo>
                  <a:cubicBezTo>
                    <a:pt x="1087" y="24"/>
                    <a:pt x="1021" y="47"/>
                    <a:pt x="945" y="66"/>
                  </a:cubicBezTo>
                  <a:cubicBezTo>
                    <a:pt x="945" y="123"/>
                    <a:pt x="945" y="180"/>
                    <a:pt x="941" y="232"/>
                  </a:cubicBezTo>
                  <a:cubicBezTo>
                    <a:pt x="870" y="808"/>
                    <a:pt x="605" y="1417"/>
                    <a:pt x="1" y="1960"/>
                  </a:cubicBezTo>
                  <a:lnTo>
                    <a:pt x="6" y="2007"/>
                  </a:lnTo>
                  <a:cubicBezTo>
                    <a:pt x="218" y="2007"/>
                    <a:pt x="398" y="1960"/>
                    <a:pt x="549" y="1856"/>
                  </a:cubicBezTo>
                  <a:cubicBezTo>
                    <a:pt x="808" y="1676"/>
                    <a:pt x="926" y="1379"/>
                    <a:pt x="974" y="1166"/>
                  </a:cubicBezTo>
                  <a:cubicBezTo>
                    <a:pt x="955" y="1166"/>
                    <a:pt x="931" y="1166"/>
                    <a:pt x="912" y="1162"/>
                  </a:cubicBezTo>
                  <a:cubicBezTo>
                    <a:pt x="903" y="1157"/>
                    <a:pt x="893" y="1152"/>
                    <a:pt x="884" y="1152"/>
                  </a:cubicBezTo>
                  <a:lnTo>
                    <a:pt x="1153" y="0"/>
                  </a:lnTo>
                  <a:close/>
                </a:path>
              </a:pathLst>
            </a:custGeom>
            <a:solidFill>
              <a:srgbClr val="973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6622;p59">
              <a:extLst>
                <a:ext uri="{FF2B5EF4-FFF2-40B4-BE49-F238E27FC236}">
                  <a16:creationId xmlns:a16="http://schemas.microsoft.com/office/drawing/2014/main" id="{6713D51D-ADDA-8A90-9507-751590C1C202}"/>
                </a:ext>
              </a:extLst>
            </p:cNvPr>
            <p:cNvSpPr/>
            <p:nvPr/>
          </p:nvSpPr>
          <p:spPr>
            <a:xfrm>
              <a:off x="6724346" y="751748"/>
              <a:ext cx="234230" cy="564601"/>
            </a:xfrm>
            <a:custGeom>
              <a:avLst/>
              <a:gdLst/>
              <a:ahLst/>
              <a:cxnLst/>
              <a:rect l="l" t="t" r="r" b="b"/>
              <a:pathLst>
                <a:path w="2641" h="6366" extrusionOk="0">
                  <a:moveTo>
                    <a:pt x="1087" y="0"/>
                  </a:moveTo>
                  <a:lnTo>
                    <a:pt x="1087" y="0"/>
                  </a:lnTo>
                  <a:cubicBezTo>
                    <a:pt x="1063" y="34"/>
                    <a:pt x="1040" y="71"/>
                    <a:pt x="1016" y="104"/>
                  </a:cubicBezTo>
                  <a:cubicBezTo>
                    <a:pt x="1011" y="114"/>
                    <a:pt x="1007" y="118"/>
                    <a:pt x="1002" y="128"/>
                  </a:cubicBezTo>
                  <a:cubicBezTo>
                    <a:pt x="983" y="156"/>
                    <a:pt x="964" y="189"/>
                    <a:pt x="945" y="218"/>
                  </a:cubicBezTo>
                  <a:cubicBezTo>
                    <a:pt x="941" y="227"/>
                    <a:pt x="936" y="237"/>
                    <a:pt x="931" y="246"/>
                  </a:cubicBezTo>
                  <a:cubicBezTo>
                    <a:pt x="912" y="274"/>
                    <a:pt x="893" y="307"/>
                    <a:pt x="874" y="340"/>
                  </a:cubicBezTo>
                  <a:cubicBezTo>
                    <a:pt x="870" y="345"/>
                    <a:pt x="865" y="355"/>
                    <a:pt x="865" y="359"/>
                  </a:cubicBezTo>
                  <a:cubicBezTo>
                    <a:pt x="841" y="397"/>
                    <a:pt x="823" y="440"/>
                    <a:pt x="799" y="477"/>
                  </a:cubicBezTo>
                  <a:cubicBezTo>
                    <a:pt x="799" y="477"/>
                    <a:pt x="799" y="477"/>
                    <a:pt x="799" y="482"/>
                  </a:cubicBezTo>
                  <a:cubicBezTo>
                    <a:pt x="756" y="562"/>
                    <a:pt x="714" y="652"/>
                    <a:pt x="671" y="737"/>
                  </a:cubicBezTo>
                  <a:cubicBezTo>
                    <a:pt x="667" y="742"/>
                    <a:pt x="667" y="746"/>
                    <a:pt x="662" y="756"/>
                  </a:cubicBezTo>
                  <a:cubicBezTo>
                    <a:pt x="648" y="789"/>
                    <a:pt x="629" y="827"/>
                    <a:pt x="615" y="864"/>
                  </a:cubicBezTo>
                  <a:cubicBezTo>
                    <a:pt x="610" y="874"/>
                    <a:pt x="605" y="883"/>
                    <a:pt x="601" y="893"/>
                  </a:cubicBezTo>
                  <a:cubicBezTo>
                    <a:pt x="586" y="931"/>
                    <a:pt x="572" y="964"/>
                    <a:pt x="558" y="1001"/>
                  </a:cubicBezTo>
                  <a:cubicBezTo>
                    <a:pt x="553" y="1011"/>
                    <a:pt x="549" y="1020"/>
                    <a:pt x="544" y="1030"/>
                  </a:cubicBezTo>
                  <a:cubicBezTo>
                    <a:pt x="530" y="1068"/>
                    <a:pt x="516" y="1105"/>
                    <a:pt x="501" y="1143"/>
                  </a:cubicBezTo>
                  <a:cubicBezTo>
                    <a:pt x="497" y="1148"/>
                    <a:pt x="497" y="1157"/>
                    <a:pt x="492" y="1162"/>
                  </a:cubicBezTo>
                  <a:cubicBezTo>
                    <a:pt x="459" y="1252"/>
                    <a:pt x="426" y="1346"/>
                    <a:pt x="393" y="1441"/>
                  </a:cubicBezTo>
                  <a:cubicBezTo>
                    <a:pt x="393" y="1445"/>
                    <a:pt x="388" y="1445"/>
                    <a:pt x="388" y="1450"/>
                  </a:cubicBezTo>
                  <a:cubicBezTo>
                    <a:pt x="374" y="1492"/>
                    <a:pt x="360" y="1535"/>
                    <a:pt x="346" y="1577"/>
                  </a:cubicBezTo>
                  <a:cubicBezTo>
                    <a:pt x="346" y="1587"/>
                    <a:pt x="341" y="1596"/>
                    <a:pt x="336" y="1606"/>
                  </a:cubicBezTo>
                  <a:cubicBezTo>
                    <a:pt x="327" y="1644"/>
                    <a:pt x="317" y="1677"/>
                    <a:pt x="303" y="1714"/>
                  </a:cubicBezTo>
                  <a:cubicBezTo>
                    <a:pt x="303" y="1729"/>
                    <a:pt x="298" y="1738"/>
                    <a:pt x="294" y="1752"/>
                  </a:cubicBezTo>
                  <a:cubicBezTo>
                    <a:pt x="284" y="1785"/>
                    <a:pt x="275" y="1823"/>
                    <a:pt x="265" y="1856"/>
                  </a:cubicBezTo>
                  <a:cubicBezTo>
                    <a:pt x="261" y="1870"/>
                    <a:pt x="256" y="1880"/>
                    <a:pt x="256" y="1889"/>
                  </a:cubicBezTo>
                  <a:cubicBezTo>
                    <a:pt x="242" y="1932"/>
                    <a:pt x="232" y="1969"/>
                    <a:pt x="223" y="2012"/>
                  </a:cubicBezTo>
                  <a:cubicBezTo>
                    <a:pt x="223" y="2017"/>
                    <a:pt x="218" y="2021"/>
                    <a:pt x="218" y="2026"/>
                  </a:cubicBezTo>
                  <a:cubicBezTo>
                    <a:pt x="209" y="2073"/>
                    <a:pt x="195" y="2125"/>
                    <a:pt x="185" y="2172"/>
                  </a:cubicBezTo>
                  <a:cubicBezTo>
                    <a:pt x="171" y="2215"/>
                    <a:pt x="162" y="2262"/>
                    <a:pt x="152" y="2305"/>
                  </a:cubicBezTo>
                  <a:cubicBezTo>
                    <a:pt x="152" y="2319"/>
                    <a:pt x="147" y="2328"/>
                    <a:pt x="147" y="2342"/>
                  </a:cubicBezTo>
                  <a:cubicBezTo>
                    <a:pt x="138" y="2375"/>
                    <a:pt x="133" y="2408"/>
                    <a:pt x="124" y="2441"/>
                  </a:cubicBezTo>
                  <a:cubicBezTo>
                    <a:pt x="124" y="2456"/>
                    <a:pt x="119" y="2470"/>
                    <a:pt x="119" y="2484"/>
                  </a:cubicBezTo>
                  <a:cubicBezTo>
                    <a:pt x="110" y="2517"/>
                    <a:pt x="105" y="2550"/>
                    <a:pt x="100" y="2578"/>
                  </a:cubicBezTo>
                  <a:cubicBezTo>
                    <a:pt x="95" y="2593"/>
                    <a:pt x="95" y="2607"/>
                    <a:pt x="91" y="2621"/>
                  </a:cubicBezTo>
                  <a:cubicBezTo>
                    <a:pt x="86" y="2654"/>
                    <a:pt x="81" y="2687"/>
                    <a:pt x="77" y="2720"/>
                  </a:cubicBezTo>
                  <a:cubicBezTo>
                    <a:pt x="77" y="2730"/>
                    <a:pt x="72" y="2744"/>
                    <a:pt x="72" y="2753"/>
                  </a:cubicBezTo>
                  <a:cubicBezTo>
                    <a:pt x="58" y="2843"/>
                    <a:pt x="43" y="2933"/>
                    <a:pt x="34" y="3018"/>
                  </a:cubicBezTo>
                  <a:cubicBezTo>
                    <a:pt x="34" y="3027"/>
                    <a:pt x="34" y="3041"/>
                    <a:pt x="34" y="3051"/>
                  </a:cubicBezTo>
                  <a:cubicBezTo>
                    <a:pt x="29" y="3084"/>
                    <a:pt x="25" y="3112"/>
                    <a:pt x="25" y="3145"/>
                  </a:cubicBezTo>
                  <a:cubicBezTo>
                    <a:pt x="25" y="3159"/>
                    <a:pt x="20" y="3173"/>
                    <a:pt x="20" y="3188"/>
                  </a:cubicBezTo>
                  <a:cubicBezTo>
                    <a:pt x="20" y="3216"/>
                    <a:pt x="15" y="3239"/>
                    <a:pt x="15" y="3268"/>
                  </a:cubicBezTo>
                  <a:cubicBezTo>
                    <a:pt x="15" y="3282"/>
                    <a:pt x="10" y="3301"/>
                    <a:pt x="10" y="3315"/>
                  </a:cubicBezTo>
                  <a:cubicBezTo>
                    <a:pt x="10" y="3339"/>
                    <a:pt x="10" y="3367"/>
                    <a:pt x="6" y="3395"/>
                  </a:cubicBezTo>
                  <a:cubicBezTo>
                    <a:pt x="6" y="3409"/>
                    <a:pt x="6" y="3419"/>
                    <a:pt x="6" y="3433"/>
                  </a:cubicBezTo>
                  <a:cubicBezTo>
                    <a:pt x="6" y="3466"/>
                    <a:pt x="6" y="3494"/>
                    <a:pt x="1" y="3523"/>
                  </a:cubicBezTo>
                  <a:cubicBezTo>
                    <a:pt x="1" y="3532"/>
                    <a:pt x="1" y="3542"/>
                    <a:pt x="1" y="3551"/>
                  </a:cubicBezTo>
                  <a:cubicBezTo>
                    <a:pt x="1" y="3589"/>
                    <a:pt x="1" y="3627"/>
                    <a:pt x="1" y="3664"/>
                  </a:cubicBezTo>
                  <a:cubicBezTo>
                    <a:pt x="1" y="3674"/>
                    <a:pt x="6" y="3683"/>
                    <a:pt x="6" y="3693"/>
                  </a:cubicBezTo>
                  <a:cubicBezTo>
                    <a:pt x="6" y="3721"/>
                    <a:pt x="6" y="3749"/>
                    <a:pt x="6" y="3778"/>
                  </a:cubicBezTo>
                  <a:cubicBezTo>
                    <a:pt x="6" y="3787"/>
                    <a:pt x="6" y="3801"/>
                    <a:pt x="10" y="3815"/>
                  </a:cubicBezTo>
                  <a:cubicBezTo>
                    <a:pt x="10" y="3834"/>
                    <a:pt x="10" y="3858"/>
                    <a:pt x="15" y="3882"/>
                  </a:cubicBezTo>
                  <a:cubicBezTo>
                    <a:pt x="15" y="3896"/>
                    <a:pt x="15" y="3910"/>
                    <a:pt x="15" y="3924"/>
                  </a:cubicBezTo>
                  <a:cubicBezTo>
                    <a:pt x="20" y="3943"/>
                    <a:pt x="20" y="3967"/>
                    <a:pt x="25" y="3985"/>
                  </a:cubicBezTo>
                  <a:cubicBezTo>
                    <a:pt x="25" y="4000"/>
                    <a:pt x="25" y="4009"/>
                    <a:pt x="29" y="4023"/>
                  </a:cubicBezTo>
                  <a:cubicBezTo>
                    <a:pt x="29" y="4047"/>
                    <a:pt x="34" y="4066"/>
                    <a:pt x="39" y="4089"/>
                  </a:cubicBezTo>
                  <a:cubicBezTo>
                    <a:pt x="39" y="4099"/>
                    <a:pt x="39" y="4108"/>
                    <a:pt x="43" y="4118"/>
                  </a:cubicBezTo>
                  <a:cubicBezTo>
                    <a:pt x="48" y="4151"/>
                    <a:pt x="53" y="4179"/>
                    <a:pt x="58" y="4207"/>
                  </a:cubicBezTo>
                  <a:lnTo>
                    <a:pt x="58" y="4212"/>
                  </a:lnTo>
                  <a:cubicBezTo>
                    <a:pt x="67" y="4240"/>
                    <a:pt x="100" y="4349"/>
                    <a:pt x="157" y="4505"/>
                  </a:cubicBezTo>
                  <a:cubicBezTo>
                    <a:pt x="180" y="4571"/>
                    <a:pt x="204" y="4642"/>
                    <a:pt x="237" y="4722"/>
                  </a:cubicBezTo>
                  <a:cubicBezTo>
                    <a:pt x="280" y="4840"/>
                    <a:pt x="336" y="4977"/>
                    <a:pt x="398" y="5123"/>
                  </a:cubicBezTo>
                  <a:cubicBezTo>
                    <a:pt x="440" y="5222"/>
                    <a:pt x="487" y="5326"/>
                    <a:pt x="539" y="5435"/>
                  </a:cubicBezTo>
                  <a:cubicBezTo>
                    <a:pt x="586" y="5539"/>
                    <a:pt x="643" y="5652"/>
                    <a:pt x="700" y="5770"/>
                  </a:cubicBezTo>
                  <a:cubicBezTo>
                    <a:pt x="756" y="5884"/>
                    <a:pt x="818" y="6002"/>
                    <a:pt x="879" y="6120"/>
                  </a:cubicBezTo>
                  <a:cubicBezTo>
                    <a:pt x="926" y="6200"/>
                    <a:pt x="969" y="6280"/>
                    <a:pt x="1016" y="6365"/>
                  </a:cubicBezTo>
                  <a:cubicBezTo>
                    <a:pt x="1266" y="5860"/>
                    <a:pt x="1521" y="5402"/>
                    <a:pt x="1757" y="5053"/>
                  </a:cubicBezTo>
                  <a:cubicBezTo>
                    <a:pt x="1757" y="5048"/>
                    <a:pt x="1757" y="5043"/>
                    <a:pt x="1757" y="5043"/>
                  </a:cubicBezTo>
                  <a:cubicBezTo>
                    <a:pt x="1757" y="5038"/>
                    <a:pt x="1762" y="5038"/>
                    <a:pt x="1762" y="5038"/>
                  </a:cubicBezTo>
                  <a:cubicBezTo>
                    <a:pt x="1762" y="5029"/>
                    <a:pt x="1767" y="5024"/>
                    <a:pt x="1767" y="5019"/>
                  </a:cubicBezTo>
                  <a:cubicBezTo>
                    <a:pt x="1767" y="5019"/>
                    <a:pt x="1767" y="5019"/>
                    <a:pt x="1772" y="5015"/>
                  </a:cubicBezTo>
                  <a:cubicBezTo>
                    <a:pt x="1772" y="5010"/>
                    <a:pt x="1772" y="5010"/>
                    <a:pt x="1776" y="5005"/>
                  </a:cubicBezTo>
                  <a:cubicBezTo>
                    <a:pt x="1776" y="5005"/>
                    <a:pt x="1776" y="5005"/>
                    <a:pt x="1776" y="5001"/>
                  </a:cubicBezTo>
                  <a:cubicBezTo>
                    <a:pt x="1776" y="5001"/>
                    <a:pt x="1781" y="4996"/>
                    <a:pt x="1781" y="4996"/>
                  </a:cubicBezTo>
                  <a:cubicBezTo>
                    <a:pt x="1786" y="4991"/>
                    <a:pt x="1795" y="4982"/>
                    <a:pt x="1809" y="4972"/>
                  </a:cubicBezTo>
                  <a:cubicBezTo>
                    <a:pt x="1809" y="4968"/>
                    <a:pt x="1814" y="4963"/>
                    <a:pt x="1819" y="4958"/>
                  </a:cubicBezTo>
                  <a:lnTo>
                    <a:pt x="1824" y="4963"/>
                  </a:lnTo>
                  <a:cubicBezTo>
                    <a:pt x="1833" y="4953"/>
                    <a:pt x="1847" y="4949"/>
                    <a:pt x="1866" y="4934"/>
                  </a:cubicBezTo>
                  <a:cubicBezTo>
                    <a:pt x="1932" y="4892"/>
                    <a:pt x="2031" y="4835"/>
                    <a:pt x="2149" y="4769"/>
                  </a:cubicBezTo>
                  <a:cubicBezTo>
                    <a:pt x="2244" y="4713"/>
                    <a:pt x="2348" y="4656"/>
                    <a:pt x="2456" y="4595"/>
                  </a:cubicBezTo>
                  <a:lnTo>
                    <a:pt x="2433" y="4552"/>
                  </a:lnTo>
                  <a:lnTo>
                    <a:pt x="2522" y="4453"/>
                  </a:lnTo>
                  <a:lnTo>
                    <a:pt x="2584" y="4491"/>
                  </a:lnTo>
                  <a:lnTo>
                    <a:pt x="2640" y="3830"/>
                  </a:lnTo>
                  <a:cubicBezTo>
                    <a:pt x="2315" y="3428"/>
                    <a:pt x="1942" y="2796"/>
                    <a:pt x="1942" y="1979"/>
                  </a:cubicBezTo>
                  <a:cubicBezTo>
                    <a:pt x="1942" y="1969"/>
                    <a:pt x="1942" y="1960"/>
                    <a:pt x="1942" y="1950"/>
                  </a:cubicBezTo>
                  <a:cubicBezTo>
                    <a:pt x="1828" y="1917"/>
                    <a:pt x="1724" y="1870"/>
                    <a:pt x="1635" y="1809"/>
                  </a:cubicBezTo>
                  <a:lnTo>
                    <a:pt x="1635" y="1809"/>
                  </a:lnTo>
                  <a:cubicBezTo>
                    <a:pt x="1635" y="1823"/>
                    <a:pt x="1639" y="1837"/>
                    <a:pt x="1644" y="1851"/>
                  </a:cubicBezTo>
                  <a:cubicBezTo>
                    <a:pt x="1658" y="1851"/>
                    <a:pt x="1677" y="1851"/>
                    <a:pt x="1696" y="1856"/>
                  </a:cubicBezTo>
                  <a:lnTo>
                    <a:pt x="1970" y="3055"/>
                  </a:lnTo>
                  <a:cubicBezTo>
                    <a:pt x="1960" y="3060"/>
                    <a:pt x="1956" y="3060"/>
                    <a:pt x="1946" y="3065"/>
                  </a:cubicBezTo>
                  <a:cubicBezTo>
                    <a:pt x="1928" y="3070"/>
                    <a:pt x="1907" y="3072"/>
                    <a:pt x="1885" y="3072"/>
                  </a:cubicBezTo>
                  <a:cubicBezTo>
                    <a:pt x="1695" y="3072"/>
                    <a:pt x="1397" y="2893"/>
                    <a:pt x="1347" y="2588"/>
                  </a:cubicBezTo>
                  <a:cubicBezTo>
                    <a:pt x="1295" y="2267"/>
                    <a:pt x="1370" y="2050"/>
                    <a:pt x="1484" y="1936"/>
                  </a:cubicBezTo>
                  <a:cubicBezTo>
                    <a:pt x="1455" y="1828"/>
                    <a:pt x="1441" y="1724"/>
                    <a:pt x="1427" y="1625"/>
                  </a:cubicBezTo>
                  <a:cubicBezTo>
                    <a:pt x="1205" y="1365"/>
                    <a:pt x="1077" y="949"/>
                    <a:pt x="1077" y="293"/>
                  </a:cubicBezTo>
                  <a:cubicBezTo>
                    <a:pt x="1077" y="194"/>
                    <a:pt x="1082" y="95"/>
                    <a:pt x="1087" y="0"/>
                  </a:cubicBezTo>
                  <a:close/>
                </a:path>
              </a:pathLst>
            </a:custGeom>
            <a:solidFill>
              <a:srgbClr val="973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6623;p59">
              <a:extLst>
                <a:ext uri="{FF2B5EF4-FFF2-40B4-BE49-F238E27FC236}">
                  <a16:creationId xmlns:a16="http://schemas.microsoft.com/office/drawing/2014/main" id="{6692F714-3A34-D079-904D-46D827C25F77}"/>
                </a:ext>
              </a:extLst>
            </p:cNvPr>
            <p:cNvSpPr/>
            <p:nvPr/>
          </p:nvSpPr>
          <p:spPr>
            <a:xfrm>
              <a:off x="7135595" y="1203177"/>
              <a:ext cx="532" cy="887"/>
            </a:xfrm>
            <a:custGeom>
              <a:avLst/>
              <a:gdLst/>
              <a:ahLst/>
              <a:cxnLst/>
              <a:rect l="l" t="t" r="r" b="b"/>
              <a:pathLst>
                <a:path w="6" h="10" extrusionOk="0">
                  <a:moveTo>
                    <a:pt x="1" y="0"/>
                  </a:moveTo>
                  <a:cubicBezTo>
                    <a:pt x="1" y="5"/>
                    <a:pt x="5" y="10"/>
                    <a:pt x="5" y="10"/>
                  </a:cubicBezTo>
                  <a:cubicBezTo>
                    <a:pt x="5" y="10"/>
                    <a:pt x="5" y="5"/>
                    <a:pt x="1" y="0"/>
                  </a:cubicBezTo>
                  <a:close/>
                </a:path>
              </a:pathLst>
            </a:custGeom>
            <a:solidFill>
              <a:srgbClr val="F1E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6624;p59">
              <a:extLst>
                <a:ext uri="{FF2B5EF4-FFF2-40B4-BE49-F238E27FC236}">
                  <a16:creationId xmlns:a16="http://schemas.microsoft.com/office/drawing/2014/main" id="{E2BC370F-C36E-684D-4D75-2735DC822071}"/>
                </a:ext>
              </a:extLst>
            </p:cNvPr>
            <p:cNvSpPr/>
            <p:nvPr/>
          </p:nvSpPr>
          <p:spPr>
            <a:xfrm>
              <a:off x="7017550" y="1210272"/>
              <a:ext cx="276447" cy="407531"/>
            </a:xfrm>
            <a:custGeom>
              <a:avLst/>
              <a:gdLst/>
              <a:ahLst/>
              <a:cxnLst/>
              <a:rect l="l" t="t" r="r" b="b"/>
              <a:pathLst>
                <a:path w="3117" h="4595" extrusionOk="0">
                  <a:moveTo>
                    <a:pt x="1379" y="1"/>
                  </a:moveTo>
                  <a:lnTo>
                    <a:pt x="1379" y="1"/>
                  </a:lnTo>
                  <a:cubicBezTo>
                    <a:pt x="1421" y="100"/>
                    <a:pt x="1487" y="298"/>
                    <a:pt x="1558" y="567"/>
                  </a:cubicBezTo>
                  <a:cubicBezTo>
                    <a:pt x="1497" y="581"/>
                    <a:pt x="1435" y="595"/>
                    <a:pt x="1374" y="610"/>
                  </a:cubicBezTo>
                  <a:cubicBezTo>
                    <a:pt x="1525" y="1280"/>
                    <a:pt x="1686" y="2319"/>
                    <a:pt x="1615" y="3268"/>
                  </a:cubicBezTo>
                  <a:cubicBezTo>
                    <a:pt x="1615" y="3268"/>
                    <a:pt x="926" y="3358"/>
                    <a:pt x="0" y="3362"/>
                  </a:cubicBezTo>
                  <a:lnTo>
                    <a:pt x="10" y="3528"/>
                  </a:lnTo>
                  <a:cubicBezTo>
                    <a:pt x="501" y="3528"/>
                    <a:pt x="940" y="3509"/>
                    <a:pt x="1265" y="3485"/>
                  </a:cubicBezTo>
                  <a:cubicBezTo>
                    <a:pt x="1308" y="3480"/>
                    <a:pt x="1350" y="3476"/>
                    <a:pt x="1393" y="3476"/>
                  </a:cubicBezTo>
                  <a:cubicBezTo>
                    <a:pt x="1686" y="3452"/>
                    <a:pt x="1860" y="3428"/>
                    <a:pt x="1860" y="3428"/>
                  </a:cubicBezTo>
                  <a:cubicBezTo>
                    <a:pt x="1917" y="2706"/>
                    <a:pt x="1837" y="1932"/>
                    <a:pt x="1719" y="1294"/>
                  </a:cubicBezTo>
                  <a:lnTo>
                    <a:pt x="1719" y="1294"/>
                  </a:lnTo>
                  <a:cubicBezTo>
                    <a:pt x="1908" y="1894"/>
                    <a:pt x="2054" y="2583"/>
                    <a:pt x="2134" y="3325"/>
                  </a:cubicBezTo>
                  <a:cubicBezTo>
                    <a:pt x="2181" y="3735"/>
                    <a:pt x="2205" y="4132"/>
                    <a:pt x="2205" y="4514"/>
                  </a:cubicBezTo>
                  <a:cubicBezTo>
                    <a:pt x="2350" y="4442"/>
                    <a:pt x="2493" y="4409"/>
                    <a:pt x="2626" y="4409"/>
                  </a:cubicBezTo>
                  <a:cubicBezTo>
                    <a:pt x="2815" y="4409"/>
                    <a:pt x="2984" y="4476"/>
                    <a:pt x="3112" y="4595"/>
                  </a:cubicBezTo>
                  <a:cubicBezTo>
                    <a:pt x="3112" y="4595"/>
                    <a:pt x="3116" y="4595"/>
                    <a:pt x="3116" y="4590"/>
                  </a:cubicBezTo>
                  <a:cubicBezTo>
                    <a:pt x="2984" y="4019"/>
                    <a:pt x="2743" y="3235"/>
                    <a:pt x="2460" y="2451"/>
                  </a:cubicBezTo>
                  <a:cubicBezTo>
                    <a:pt x="2337" y="2111"/>
                    <a:pt x="2205" y="1776"/>
                    <a:pt x="2073" y="1455"/>
                  </a:cubicBezTo>
                  <a:cubicBezTo>
                    <a:pt x="1846" y="898"/>
                    <a:pt x="1605" y="383"/>
                    <a:pt x="1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6625;p59">
              <a:extLst>
                <a:ext uri="{FF2B5EF4-FFF2-40B4-BE49-F238E27FC236}">
                  <a16:creationId xmlns:a16="http://schemas.microsoft.com/office/drawing/2014/main" id="{91ACE502-4B07-63A7-B7B2-04CB5CD44A64}"/>
                </a:ext>
              </a:extLst>
            </p:cNvPr>
            <p:cNvSpPr/>
            <p:nvPr/>
          </p:nvSpPr>
          <p:spPr>
            <a:xfrm>
              <a:off x="7141005" y="1325036"/>
              <a:ext cx="72194" cy="317510"/>
            </a:xfrm>
            <a:custGeom>
              <a:avLst/>
              <a:gdLst/>
              <a:ahLst/>
              <a:cxnLst/>
              <a:rect l="l" t="t" r="r" b="b"/>
              <a:pathLst>
                <a:path w="814" h="3580" extrusionOk="0">
                  <a:moveTo>
                    <a:pt x="327" y="0"/>
                  </a:moveTo>
                  <a:cubicBezTo>
                    <a:pt x="445" y="638"/>
                    <a:pt x="525" y="1412"/>
                    <a:pt x="468" y="2134"/>
                  </a:cubicBezTo>
                  <a:cubicBezTo>
                    <a:pt x="468" y="2134"/>
                    <a:pt x="294" y="2158"/>
                    <a:pt x="1" y="2182"/>
                  </a:cubicBezTo>
                  <a:cubicBezTo>
                    <a:pt x="143" y="2692"/>
                    <a:pt x="280" y="3187"/>
                    <a:pt x="393" y="3579"/>
                  </a:cubicBezTo>
                  <a:cubicBezTo>
                    <a:pt x="497" y="3433"/>
                    <a:pt x="634" y="3310"/>
                    <a:pt x="804" y="3225"/>
                  </a:cubicBezTo>
                  <a:cubicBezTo>
                    <a:pt x="804" y="3225"/>
                    <a:pt x="808" y="3220"/>
                    <a:pt x="813" y="3220"/>
                  </a:cubicBezTo>
                  <a:cubicBezTo>
                    <a:pt x="813" y="2838"/>
                    <a:pt x="789" y="2441"/>
                    <a:pt x="742" y="2031"/>
                  </a:cubicBezTo>
                  <a:cubicBezTo>
                    <a:pt x="662" y="1289"/>
                    <a:pt x="516" y="600"/>
                    <a:pt x="3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6626;p59">
              <a:extLst>
                <a:ext uri="{FF2B5EF4-FFF2-40B4-BE49-F238E27FC236}">
                  <a16:creationId xmlns:a16="http://schemas.microsoft.com/office/drawing/2014/main" id="{56561EE1-865A-C39F-8C41-FA6E7CB970C0}"/>
                </a:ext>
              </a:extLst>
            </p:cNvPr>
            <p:cNvSpPr/>
            <p:nvPr/>
          </p:nvSpPr>
          <p:spPr>
            <a:xfrm>
              <a:off x="6694280" y="1199008"/>
              <a:ext cx="278487" cy="426333"/>
            </a:xfrm>
            <a:custGeom>
              <a:avLst/>
              <a:gdLst/>
              <a:ahLst/>
              <a:cxnLst/>
              <a:rect l="l" t="t" r="r" b="b"/>
              <a:pathLst>
                <a:path w="3140" h="4807" extrusionOk="0">
                  <a:moveTo>
                    <a:pt x="2096" y="0"/>
                  </a:moveTo>
                  <a:cubicBezTo>
                    <a:pt x="2094" y="6"/>
                    <a:pt x="2092" y="12"/>
                    <a:pt x="2090" y="19"/>
                  </a:cubicBezTo>
                  <a:lnTo>
                    <a:pt x="2090" y="19"/>
                  </a:lnTo>
                  <a:cubicBezTo>
                    <a:pt x="2092" y="16"/>
                    <a:pt x="2094" y="13"/>
                    <a:pt x="2096" y="10"/>
                  </a:cubicBezTo>
                  <a:cubicBezTo>
                    <a:pt x="2096" y="5"/>
                    <a:pt x="2096" y="0"/>
                    <a:pt x="2096" y="0"/>
                  </a:cubicBezTo>
                  <a:close/>
                  <a:moveTo>
                    <a:pt x="2090" y="19"/>
                  </a:moveTo>
                  <a:cubicBezTo>
                    <a:pt x="1856" y="367"/>
                    <a:pt x="1603" y="822"/>
                    <a:pt x="1355" y="1322"/>
                  </a:cubicBezTo>
                  <a:cubicBezTo>
                    <a:pt x="793" y="2451"/>
                    <a:pt x="246" y="3796"/>
                    <a:pt x="0" y="4622"/>
                  </a:cubicBezTo>
                  <a:cubicBezTo>
                    <a:pt x="52" y="4604"/>
                    <a:pt x="109" y="4589"/>
                    <a:pt x="165" y="4580"/>
                  </a:cubicBezTo>
                  <a:cubicBezTo>
                    <a:pt x="213" y="4572"/>
                    <a:pt x="260" y="4568"/>
                    <a:pt x="308" y="4568"/>
                  </a:cubicBezTo>
                  <a:cubicBezTo>
                    <a:pt x="538" y="4568"/>
                    <a:pt x="771" y="4658"/>
                    <a:pt x="959" y="4807"/>
                  </a:cubicBezTo>
                  <a:cubicBezTo>
                    <a:pt x="963" y="4353"/>
                    <a:pt x="977" y="3872"/>
                    <a:pt x="1067" y="3400"/>
                  </a:cubicBezTo>
                  <a:cubicBezTo>
                    <a:pt x="1237" y="2507"/>
                    <a:pt x="1516" y="1723"/>
                    <a:pt x="1790" y="1086"/>
                  </a:cubicBezTo>
                  <a:lnTo>
                    <a:pt x="1790" y="1086"/>
                  </a:lnTo>
                  <a:cubicBezTo>
                    <a:pt x="1535" y="2063"/>
                    <a:pt x="1228" y="3333"/>
                    <a:pt x="1247" y="3456"/>
                  </a:cubicBezTo>
                  <a:cubicBezTo>
                    <a:pt x="1426" y="3489"/>
                    <a:pt x="1610" y="3522"/>
                    <a:pt x="1794" y="3546"/>
                  </a:cubicBezTo>
                  <a:cubicBezTo>
                    <a:pt x="1808" y="3546"/>
                    <a:pt x="1823" y="3551"/>
                    <a:pt x="1837" y="3551"/>
                  </a:cubicBezTo>
                  <a:cubicBezTo>
                    <a:pt x="2276" y="3607"/>
                    <a:pt x="2715" y="3636"/>
                    <a:pt x="3130" y="3650"/>
                  </a:cubicBezTo>
                  <a:lnTo>
                    <a:pt x="3140" y="3480"/>
                  </a:lnTo>
                  <a:cubicBezTo>
                    <a:pt x="2611" y="3466"/>
                    <a:pt x="2035" y="3414"/>
                    <a:pt x="1492" y="3296"/>
                  </a:cubicBezTo>
                  <a:cubicBezTo>
                    <a:pt x="1473" y="3168"/>
                    <a:pt x="1790" y="1756"/>
                    <a:pt x="2026" y="803"/>
                  </a:cubicBezTo>
                  <a:cubicBezTo>
                    <a:pt x="1974" y="793"/>
                    <a:pt x="1922" y="784"/>
                    <a:pt x="1874" y="770"/>
                  </a:cubicBezTo>
                  <a:cubicBezTo>
                    <a:pt x="1968" y="421"/>
                    <a:pt x="2049" y="140"/>
                    <a:pt x="2090" y="1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6627;p59">
              <a:extLst>
                <a:ext uri="{FF2B5EF4-FFF2-40B4-BE49-F238E27FC236}">
                  <a16:creationId xmlns:a16="http://schemas.microsoft.com/office/drawing/2014/main" id="{0086744F-D249-9A85-8CA1-119F30744DFB}"/>
                </a:ext>
              </a:extLst>
            </p:cNvPr>
            <p:cNvSpPr/>
            <p:nvPr/>
          </p:nvSpPr>
          <p:spPr>
            <a:xfrm>
              <a:off x="6803101" y="1613985"/>
              <a:ext cx="14368" cy="37782"/>
            </a:xfrm>
            <a:custGeom>
              <a:avLst/>
              <a:gdLst/>
              <a:ahLst/>
              <a:cxnLst/>
              <a:rect l="l" t="t" r="r" b="b"/>
              <a:pathLst>
                <a:path w="162" h="426" extrusionOk="0">
                  <a:moveTo>
                    <a:pt x="1" y="425"/>
                  </a:moveTo>
                  <a:lnTo>
                    <a:pt x="1" y="425"/>
                  </a:lnTo>
                  <a:cubicBezTo>
                    <a:pt x="48" y="302"/>
                    <a:pt x="105" y="156"/>
                    <a:pt x="161" y="0"/>
                  </a:cubicBezTo>
                  <a:cubicBezTo>
                    <a:pt x="105" y="156"/>
                    <a:pt x="48" y="302"/>
                    <a:pt x="1" y="425"/>
                  </a:cubicBezTo>
                  <a:close/>
                </a:path>
              </a:pathLst>
            </a:custGeom>
            <a:solidFill>
              <a:srgbClr val="F1E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6628;p59">
              <a:extLst>
                <a:ext uri="{FF2B5EF4-FFF2-40B4-BE49-F238E27FC236}">
                  <a16:creationId xmlns:a16="http://schemas.microsoft.com/office/drawing/2014/main" id="{32873404-217E-37E7-F214-E674AE1C7F93}"/>
                </a:ext>
              </a:extLst>
            </p:cNvPr>
            <p:cNvSpPr/>
            <p:nvPr/>
          </p:nvSpPr>
          <p:spPr>
            <a:xfrm>
              <a:off x="6840794" y="1530174"/>
              <a:ext cx="6829" cy="18093"/>
            </a:xfrm>
            <a:custGeom>
              <a:avLst/>
              <a:gdLst/>
              <a:ahLst/>
              <a:cxnLst/>
              <a:rect l="l" t="t" r="r" b="b"/>
              <a:pathLst>
                <a:path w="77" h="204" extrusionOk="0">
                  <a:moveTo>
                    <a:pt x="76" y="1"/>
                  </a:moveTo>
                  <a:cubicBezTo>
                    <a:pt x="48" y="72"/>
                    <a:pt x="24" y="138"/>
                    <a:pt x="1" y="204"/>
                  </a:cubicBezTo>
                  <a:cubicBezTo>
                    <a:pt x="24" y="138"/>
                    <a:pt x="48" y="72"/>
                    <a:pt x="76" y="1"/>
                  </a:cubicBezTo>
                  <a:close/>
                </a:path>
              </a:pathLst>
            </a:custGeom>
            <a:solidFill>
              <a:srgbClr val="F1E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6629;p59">
              <a:extLst>
                <a:ext uri="{FF2B5EF4-FFF2-40B4-BE49-F238E27FC236}">
                  <a16:creationId xmlns:a16="http://schemas.microsoft.com/office/drawing/2014/main" id="{EDB9C6DE-8B28-C524-7645-D323A1D73DB5}"/>
                </a:ext>
              </a:extLst>
            </p:cNvPr>
            <p:cNvSpPr/>
            <p:nvPr/>
          </p:nvSpPr>
          <p:spPr>
            <a:xfrm>
              <a:off x="6817380" y="1548178"/>
              <a:ext cx="23503" cy="65897"/>
            </a:xfrm>
            <a:custGeom>
              <a:avLst/>
              <a:gdLst/>
              <a:ahLst/>
              <a:cxnLst/>
              <a:rect l="l" t="t" r="r" b="b"/>
              <a:pathLst>
                <a:path w="265" h="743" extrusionOk="0">
                  <a:moveTo>
                    <a:pt x="265" y="1"/>
                  </a:moveTo>
                  <a:cubicBezTo>
                    <a:pt x="170" y="265"/>
                    <a:pt x="80" y="520"/>
                    <a:pt x="0" y="742"/>
                  </a:cubicBezTo>
                  <a:cubicBezTo>
                    <a:pt x="80" y="520"/>
                    <a:pt x="170" y="265"/>
                    <a:pt x="265" y="1"/>
                  </a:cubicBezTo>
                  <a:close/>
                </a:path>
              </a:pathLst>
            </a:custGeom>
            <a:solidFill>
              <a:srgbClr val="F1E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6630;p59">
              <a:extLst>
                <a:ext uri="{FF2B5EF4-FFF2-40B4-BE49-F238E27FC236}">
                  <a16:creationId xmlns:a16="http://schemas.microsoft.com/office/drawing/2014/main" id="{61BFF88D-FC2A-B92F-F09C-537D8547343A}"/>
                </a:ext>
              </a:extLst>
            </p:cNvPr>
            <p:cNvSpPr/>
            <p:nvPr/>
          </p:nvSpPr>
          <p:spPr>
            <a:xfrm>
              <a:off x="6779244" y="1295325"/>
              <a:ext cx="74234" cy="356445"/>
            </a:xfrm>
            <a:custGeom>
              <a:avLst/>
              <a:gdLst/>
              <a:ahLst/>
              <a:cxnLst/>
              <a:rect l="l" t="t" r="r" b="b"/>
              <a:pathLst>
                <a:path w="837" h="4019" extrusionOk="0">
                  <a:moveTo>
                    <a:pt x="832" y="0"/>
                  </a:moveTo>
                  <a:lnTo>
                    <a:pt x="832" y="0"/>
                  </a:lnTo>
                  <a:cubicBezTo>
                    <a:pt x="558" y="637"/>
                    <a:pt x="279" y="1421"/>
                    <a:pt x="109" y="2314"/>
                  </a:cubicBezTo>
                  <a:cubicBezTo>
                    <a:pt x="19" y="2786"/>
                    <a:pt x="5" y="3267"/>
                    <a:pt x="1" y="3721"/>
                  </a:cubicBezTo>
                  <a:cubicBezTo>
                    <a:pt x="104" y="3801"/>
                    <a:pt x="199" y="3905"/>
                    <a:pt x="270" y="4018"/>
                  </a:cubicBezTo>
                  <a:cubicBezTo>
                    <a:pt x="317" y="3895"/>
                    <a:pt x="374" y="3749"/>
                    <a:pt x="430" y="3593"/>
                  </a:cubicBezTo>
                  <a:cubicBezTo>
                    <a:pt x="510" y="3371"/>
                    <a:pt x="600" y="3116"/>
                    <a:pt x="695" y="2852"/>
                  </a:cubicBezTo>
                  <a:cubicBezTo>
                    <a:pt x="718" y="2786"/>
                    <a:pt x="742" y="2720"/>
                    <a:pt x="770" y="2649"/>
                  </a:cubicBezTo>
                  <a:cubicBezTo>
                    <a:pt x="789" y="2587"/>
                    <a:pt x="813" y="2521"/>
                    <a:pt x="836" y="2460"/>
                  </a:cubicBezTo>
                  <a:cubicBezTo>
                    <a:pt x="652" y="2436"/>
                    <a:pt x="468" y="2403"/>
                    <a:pt x="289" y="2370"/>
                  </a:cubicBezTo>
                  <a:cubicBezTo>
                    <a:pt x="270" y="2247"/>
                    <a:pt x="577" y="977"/>
                    <a:pt x="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6631;p59">
              <a:extLst>
                <a:ext uri="{FF2B5EF4-FFF2-40B4-BE49-F238E27FC236}">
                  <a16:creationId xmlns:a16="http://schemas.microsoft.com/office/drawing/2014/main" id="{CC337B71-024E-61C9-46DE-7F74F0461F59}"/>
                </a:ext>
              </a:extLst>
            </p:cNvPr>
            <p:cNvSpPr/>
            <p:nvPr/>
          </p:nvSpPr>
          <p:spPr>
            <a:xfrm>
              <a:off x="7012495" y="1599706"/>
              <a:ext cx="96406" cy="105630"/>
            </a:xfrm>
            <a:custGeom>
              <a:avLst/>
              <a:gdLst/>
              <a:ahLst/>
              <a:cxnLst/>
              <a:rect l="l" t="t" r="r" b="b"/>
              <a:pathLst>
                <a:path w="1087" h="1191" extrusionOk="0">
                  <a:moveTo>
                    <a:pt x="109" y="1"/>
                  </a:moveTo>
                  <a:lnTo>
                    <a:pt x="156" y="978"/>
                  </a:lnTo>
                  <a:lnTo>
                    <a:pt x="0" y="1190"/>
                  </a:lnTo>
                  <a:cubicBezTo>
                    <a:pt x="373" y="1176"/>
                    <a:pt x="732" y="1134"/>
                    <a:pt x="1086" y="1058"/>
                  </a:cubicBezTo>
                  <a:cubicBezTo>
                    <a:pt x="860" y="548"/>
                    <a:pt x="515" y="166"/>
                    <a:pt x="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6632;p59">
              <a:extLst>
                <a:ext uri="{FF2B5EF4-FFF2-40B4-BE49-F238E27FC236}">
                  <a16:creationId xmlns:a16="http://schemas.microsoft.com/office/drawing/2014/main" id="{06F55E07-5E77-15C8-1CC3-55A6E84757EF}"/>
                </a:ext>
              </a:extLst>
            </p:cNvPr>
            <p:cNvSpPr/>
            <p:nvPr/>
          </p:nvSpPr>
          <p:spPr>
            <a:xfrm>
              <a:off x="6820307" y="1513855"/>
              <a:ext cx="36895" cy="157957"/>
            </a:xfrm>
            <a:custGeom>
              <a:avLst/>
              <a:gdLst/>
              <a:ahLst/>
              <a:cxnLst/>
              <a:rect l="l" t="t" r="r" b="b"/>
              <a:pathLst>
                <a:path w="416" h="1781" extrusionOk="0">
                  <a:moveTo>
                    <a:pt x="0" y="1781"/>
                  </a:moveTo>
                  <a:lnTo>
                    <a:pt x="0" y="1781"/>
                  </a:lnTo>
                  <a:lnTo>
                    <a:pt x="416" y="1"/>
                  </a:lnTo>
                  <a:close/>
                </a:path>
              </a:pathLst>
            </a:custGeom>
            <a:solidFill>
              <a:srgbClr val="FAF1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6633;p59">
              <a:extLst>
                <a:ext uri="{FF2B5EF4-FFF2-40B4-BE49-F238E27FC236}">
                  <a16:creationId xmlns:a16="http://schemas.microsoft.com/office/drawing/2014/main" id="{033BC05E-AF81-277D-EFB8-BA950044900D}"/>
                </a:ext>
              </a:extLst>
            </p:cNvPr>
            <p:cNvSpPr/>
            <p:nvPr/>
          </p:nvSpPr>
          <p:spPr>
            <a:xfrm>
              <a:off x="6855871" y="1592168"/>
              <a:ext cx="119022" cy="113612"/>
            </a:xfrm>
            <a:custGeom>
              <a:avLst/>
              <a:gdLst/>
              <a:ahLst/>
              <a:cxnLst/>
              <a:rect l="l" t="t" r="r" b="b"/>
              <a:pathLst>
                <a:path w="1342" h="1281" extrusionOk="0">
                  <a:moveTo>
                    <a:pt x="1261" y="1"/>
                  </a:moveTo>
                  <a:cubicBezTo>
                    <a:pt x="737" y="71"/>
                    <a:pt x="284" y="487"/>
                    <a:pt x="1" y="1096"/>
                  </a:cubicBezTo>
                  <a:cubicBezTo>
                    <a:pt x="430" y="1205"/>
                    <a:pt x="883" y="1266"/>
                    <a:pt x="1341" y="1280"/>
                  </a:cubicBezTo>
                  <a:lnTo>
                    <a:pt x="1205" y="1030"/>
                  </a:lnTo>
                  <a:lnTo>
                    <a:pt x="12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6634;p59">
              <a:extLst>
                <a:ext uri="{FF2B5EF4-FFF2-40B4-BE49-F238E27FC236}">
                  <a16:creationId xmlns:a16="http://schemas.microsoft.com/office/drawing/2014/main" id="{E5022867-D68A-67B1-96F1-6C9102F23B84}"/>
                </a:ext>
              </a:extLst>
            </p:cNvPr>
            <p:cNvSpPr/>
            <p:nvPr/>
          </p:nvSpPr>
          <p:spPr>
            <a:xfrm>
              <a:off x="7018348" y="1519354"/>
              <a:ext cx="127359" cy="174276"/>
            </a:xfrm>
            <a:custGeom>
              <a:avLst/>
              <a:gdLst/>
              <a:ahLst/>
              <a:cxnLst/>
              <a:rect l="l" t="t" r="r" b="b"/>
              <a:pathLst>
                <a:path w="1436" h="1965" extrusionOk="0">
                  <a:moveTo>
                    <a:pt x="1256" y="0"/>
                  </a:moveTo>
                  <a:cubicBezTo>
                    <a:pt x="931" y="24"/>
                    <a:pt x="492" y="43"/>
                    <a:pt x="1" y="43"/>
                  </a:cubicBezTo>
                  <a:lnTo>
                    <a:pt x="43" y="907"/>
                  </a:lnTo>
                  <a:cubicBezTo>
                    <a:pt x="449" y="1072"/>
                    <a:pt x="794" y="1454"/>
                    <a:pt x="1020" y="1964"/>
                  </a:cubicBezTo>
                  <a:cubicBezTo>
                    <a:pt x="1053" y="1955"/>
                    <a:pt x="1091" y="1950"/>
                    <a:pt x="1124" y="1941"/>
                  </a:cubicBezTo>
                  <a:cubicBezTo>
                    <a:pt x="1233" y="1879"/>
                    <a:pt x="1337" y="1823"/>
                    <a:pt x="1436" y="1771"/>
                  </a:cubicBezTo>
                  <a:lnTo>
                    <a:pt x="1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6635;p59">
              <a:extLst>
                <a:ext uri="{FF2B5EF4-FFF2-40B4-BE49-F238E27FC236}">
                  <a16:creationId xmlns:a16="http://schemas.microsoft.com/office/drawing/2014/main" id="{A55C2328-506E-4503-8EAA-00A66E8CE732}"/>
                </a:ext>
              </a:extLst>
            </p:cNvPr>
            <p:cNvSpPr/>
            <p:nvPr/>
          </p:nvSpPr>
          <p:spPr>
            <a:xfrm>
              <a:off x="6820662" y="1513855"/>
              <a:ext cx="151305" cy="175518"/>
            </a:xfrm>
            <a:custGeom>
              <a:avLst/>
              <a:gdLst/>
              <a:ahLst/>
              <a:cxnLst/>
              <a:rect l="l" t="t" r="r" b="b"/>
              <a:pathLst>
                <a:path w="1706" h="1979" extrusionOk="0">
                  <a:moveTo>
                    <a:pt x="412" y="1"/>
                  </a:moveTo>
                  <a:lnTo>
                    <a:pt x="1" y="1781"/>
                  </a:lnTo>
                  <a:cubicBezTo>
                    <a:pt x="105" y="1837"/>
                    <a:pt x="213" y="1899"/>
                    <a:pt x="331" y="1965"/>
                  </a:cubicBezTo>
                  <a:cubicBezTo>
                    <a:pt x="350" y="1970"/>
                    <a:pt x="374" y="1974"/>
                    <a:pt x="398" y="1979"/>
                  </a:cubicBezTo>
                  <a:cubicBezTo>
                    <a:pt x="681" y="1370"/>
                    <a:pt x="1134" y="954"/>
                    <a:pt x="1658" y="884"/>
                  </a:cubicBezTo>
                  <a:lnTo>
                    <a:pt x="1705" y="100"/>
                  </a:lnTo>
                  <a:cubicBezTo>
                    <a:pt x="1290" y="86"/>
                    <a:pt x="851" y="57"/>
                    <a:pt x="4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6636;p59">
              <a:extLst>
                <a:ext uri="{FF2B5EF4-FFF2-40B4-BE49-F238E27FC236}">
                  <a16:creationId xmlns:a16="http://schemas.microsoft.com/office/drawing/2014/main" id="{0BF6B0EE-189E-7068-085E-2B5B9973934C}"/>
                </a:ext>
              </a:extLst>
            </p:cNvPr>
            <p:cNvSpPr/>
            <p:nvPr/>
          </p:nvSpPr>
          <p:spPr>
            <a:xfrm>
              <a:off x="6881413" y="1195638"/>
              <a:ext cx="532" cy="887"/>
            </a:xfrm>
            <a:custGeom>
              <a:avLst/>
              <a:gdLst/>
              <a:ahLst/>
              <a:cxnLst/>
              <a:rect l="l" t="t" r="r" b="b"/>
              <a:pathLst>
                <a:path w="6" h="10" extrusionOk="0">
                  <a:moveTo>
                    <a:pt x="1" y="10"/>
                  </a:moveTo>
                  <a:cubicBezTo>
                    <a:pt x="1" y="5"/>
                    <a:pt x="1" y="5"/>
                    <a:pt x="5" y="0"/>
                  </a:cubicBezTo>
                  <a:cubicBezTo>
                    <a:pt x="1" y="5"/>
                    <a:pt x="1" y="5"/>
                    <a:pt x="1" y="10"/>
                  </a:cubicBezTo>
                  <a:close/>
                </a:path>
              </a:pathLst>
            </a:custGeom>
            <a:solidFill>
              <a:srgbClr val="F1E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6637;p59">
              <a:extLst>
                <a:ext uri="{FF2B5EF4-FFF2-40B4-BE49-F238E27FC236}">
                  <a16:creationId xmlns:a16="http://schemas.microsoft.com/office/drawing/2014/main" id="{D736D049-9468-D49F-D1F3-3E7DF6040B34}"/>
                </a:ext>
              </a:extLst>
            </p:cNvPr>
            <p:cNvSpPr/>
            <p:nvPr/>
          </p:nvSpPr>
          <p:spPr>
            <a:xfrm>
              <a:off x="6880615" y="1196880"/>
              <a:ext cx="443" cy="1774"/>
            </a:xfrm>
            <a:custGeom>
              <a:avLst/>
              <a:gdLst/>
              <a:ahLst/>
              <a:cxnLst/>
              <a:rect l="l" t="t" r="r" b="b"/>
              <a:pathLst>
                <a:path w="5" h="20" extrusionOk="0">
                  <a:moveTo>
                    <a:pt x="0" y="19"/>
                  </a:moveTo>
                  <a:cubicBezTo>
                    <a:pt x="0" y="10"/>
                    <a:pt x="5" y="5"/>
                    <a:pt x="5" y="0"/>
                  </a:cubicBezTo>
                  <a:cubicBezTo>
                    <a:pt x="5" y="5"/>
                    <a:pt x="0" y="10"/>
                    <a:pt x="0" y="19"/>
                  </a:cubicBezTo>
                  <a:close/>
                </a:path>
              </a:pathLst>
            </a:custGeom>
            <a:solidFill>
              <a:srgbClr val="F1E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6638;p59">
              <a:extLst>
                <a:ext uri="{FF2B5EF4-FFF2-40B4-BE49-F238E27FC236}">
                  <a16:creationId xmlns:a16="http://schemas.microsoft.com/office/drawing/2014/main" id="{481441B5-2771-AB54-2009-FCE5578308F2}"/>
                </a:ext>
              </a:extLst>
            </p:cNvPr>
            <p:cNvSpPr/>
            <p:nvPr/>
          </p:nvSpPr>
          <p:spPr>
            <a:xfrm>
              <a:off x="7138521" y="1206902"/>
              <a:ext cx="1330" cy="3015"/>
            </a:xfrm>
            <a:custGeom>
              <a:avLst/>
              <a:gdLst/>
              <a:ahLst/>
              <a:cxnLst/>
              <a:rect l="l" t="t" r="r" b="b"/>
              <a:pathLst>
                <a:path w="15" h="34" extrusionOk="0">
                  <a:moveTo>
                    <a:pt x="1" y="1"/>
                  </a:moveTo>
                  <a:cubicBezTo>
                    <a:pt x="5" y="10"/>
                    <a:pt x="10" y="24"/>
                    <a:pt x="15" y="34"/>
                  </a:cubicBezTo>
                  <a:cubicBezTo>
                    <a:pt x="10" y="24"/>
                    <a:pt x="5" y="10"/>
                    <a:pt x="1" y="1"/>
                  </a:cubicBezTo>
                  <a:close/>
                </a:path>
              </a:pathLst>
            </a:custGeom>
            <a:solidFill>
              <a:srgbClr val="F1E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6639;p59">
              <a:extLst>
                <a:ext uri="{FF2B5EF4-FFF2-40B4-BE49-F238E27FC236}">
                  <a16:creationId xmlns:a16="http://schemas.microsoft.com/office/drawing/2014/main" id="{269EDF55-F954-097B-2649-AE6CE8FD9FFF}"/>
                </a:ext>
              </a:extLst>
            </p:cNvPr>
            <p:cNvSpPr/>
            <p:nvPr/>
          </p:nvSpPr>
          <p:spPr>
            <a:xfrm>
              <a:off x="6882300" y="1189341"/>
              <a:ext cx="7539" cy="5499"/>
            </a:xfrm>
            <a:custGeom>
              <a:avLst/>
              <a:gdLst/>
              <a:ahLst/>
              <a:cxnLst/>
              <a:rect l="l" t="t" r="r" b="b"/>
              <a:pathLst>
                <a:path w="85" h="62" extrusionOk="0">
                  <a:moveTo>
                    <a:pt x="85" y="0"/>
                  </a:moveTo>
                  <a:lnTo>
                    <a:pt x="85" y="0"/>
                  </a:lnTo>
                  <a:cubicBezTo>
                    <a:pt x="73" y="7"/>
                    <a:pt x="63" y="14"/>
                    <a:pt x="54" y="20"/>
                  </a:cubicBezTo>
                  <a:lnTo>
                    <a:pt x="54" y="20"/>
                  </a:lnTo>
                  <a:cubicBezTo>
                    <a:pt x="62" y="15"/>
                    <a:pt x="73" y="10"/>
                    <a:pt x="85" y="0"/>
                  </a:cubicBezTo>
                  <a:close/>
                  <a:moveTo>
                    <a:pt x="54" y="20"/>
                  </a:moveTo>
                  <a:lnTo>
                    <a:pt x="54" y="20"/>
                  </a:lnTo>
                  <a:cubicBezTo>
                    <a:pt x="52" y="22"/>
                    <a:pt x="49" y="23"/>
                    <a:pt x="47" y="25"/>
                  </a:cubicBezTo>
                  <a:lnTo>
                    <a:pt x="47" y="25"/>
                  </a:lnTo>
                  <a:cubicBezTo>
                    <a:pt x="49" y="23"/>
                    <a:pt x="52" y="22"/>
                    <a:pt x="54" y="20"/>
                  </a:cubicBezTo>
                  <a:close/>
                  <a:moveTo>
                    <a:pt x="47" y="25"/>
                  </a:moveTo>
                  <a:cubicBezTo>
                    <a:pt x="46" y="26"/>
                    <a:pt x="44" y="27"/>
                    <a:pt x="42" y="28"/>
                  </a:cubicBezTo>
                  <a:lnTo>
                    <a:pt x="42" y="28"/>
                  </a:lnTo>
                  <a:lnTo>
                    <a:pt x="43" y="29"/>
                  </a:lnTo>
                  <a:cubicBezTo>
                    <a:pt x="44" y="27"/>
                    <a:pt x="46" y="26"/>
                    <a:pt x="47" y="25"/>
                  </a:cubicBezTo>
                  <a:close/>
                  <a:moveTo>
                    <a:pt x="38" y="24"/>
                  </a:moveTo>
                  <a:cubicBezTo>
                    <a:pt x="33" y="29"/>
                    <a:pt x="28" y="34"/>
                    <a:pt x="28" y="38"/>
                  </a:cubicBezTo>
                  <a:lnTo>
                    <a:pt x="28" y="38"/>
                  </a:lnTo>
                  <a:cubicBezTo>
                    <a:pt x="32" y="35"/>
                    <a:pt x="37" y="32"/>
                    <a:pt x="42" y="28"/>
                  </a:cubicBezTo>
                  <a:lnTo>
                    <a:pt x="42" y="28"/>
                  </a:lnTo>
                  <a:lnTo>
                    <a:pt x="38" y="24"/>
                  </a:lnTo>
                  <a:close/>
                  <a:moveTo>
                    <a:pt x="28" y="38"/>
                  </a:moveTo>
                  <a:cubicBezTo>
                    <a:pt x="14" y="48"/>
                    <a:pt x="5" y="57"/>
                    <a:pt x="0" y="62"/>
                  </a:cubicBezTo>
                  <a:cubicBezTo>
                    <a:pt x="5" y="57"/>
                    <a:pt x="14" y="49"/>
                    <a:pt x="28" y="38"/>
                  </a:cubicBezTo>
                  <a:close/>
                </a:path>
              </a:pathLst>
            </a:custGeom>
            <a:solidFill>
              <a:srgbClr val="F1E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6640;p59">
              <a:extLst>
                <a:ext uri="{FF2B5EF4-FFF2-40B4-BE49-F238E27FC236}">
                  <a16:creationId xmlns:a16="http://schemas.microsoft.com/office/drawing/2014/main" id="{18E61DC6-50BC-2988-636D-F9ACF51FCC7B}"/>
                </a:ext>
              </a:extLst>
            </p:cNvPr>
            <p:cNvSpPr/>
            <p:nvPr/>
          </p:nvSpPr>
          <p:spPr>
            <a:xfrm>
              <a:off x="7006641" y="1264284"/>
              <a:ext cx="160440" cy="244252"/>
            </a:xfrm>
            <a:custGeom>
              <a:avLst/>
              <a:gdLst/>
              <a:ahLst/>
              <a:cxnLst/>
              <a:rect l="l" t="t" r="r" b="b"/>
              <a:pathLst>
                <a:path w="1809" h="2754" extrusionOk="0">
                  <a:moveTo>
                    <a:pt x="1497" y="1"/>
                  </a:moveTo>
                  <a:cubicBezTo>
                    <a:pt x="1049" y="105"/>
                    <a:pt x="539" y="166"/>
                    <a:pt x="0" y="175"/>
                  </a:cubicBezTo>
                  <a:lnTo>
                    <a:pt x="123" y="2753"/>
                  </a:lnTo>
                  <a:cubicBezTo>
                    <a:pt x="1049" y="2749"/>
                    <a:pt x="1738" y="2659"/>
                    <a:pt x="1738" y="2659"/>
                  </a:cubicBezTo>
                  <a:cubicBezTo>
                    <a:pt x="1809" y="1710"/>
                    <a:pt x="1648" y="671"/>
                    <a:pt x="14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6641;p59">
              <a:extLst>
                <a:ext uri="{FF2B5EF4-FFF2-40B4-BE49-F238E27FC236}">
                  <a16:creationId xmlns:a16="http://schemas.microsoft.com/office/drawing/2014/main" id="{0ACB5723-6E1F-A319-B62D-6B283EBFBD71}"/>
                </a:ext>
              </a:extLst>
            </p:cNvPr>
            <p:cNvSpPr/>
            <p:nvPr/>
          </p:nvSpPr>
          <p:spPr>
            <a:xfrm>
              <a:off x="6824919" y="1270137"/>
              <a:ext cx="161238" cy="237512"/>
            </a:xfrm>
            <a:custGeom>
              <a:avLst/>
              <a:gdLst/>
              <a:ahLst/>
              <a:cxnLst/>
              <a:rect l="l" t="t" r="r" b="b"/>
              <a:pathLst>
                <a:path w="1818" h="2678" extrusionOk="0">
                  <a:moveTo>
                    <a:pt x="553" y="1"/>
                  </a:moveTo>
                  <a:cubicBezTo>
                    <a:pt x="317" y="954"/>
                    <a:pt x="0" y="2366"/>
                    <a:pt x="19" y="2494"/>
                  </a:cubicBezTo>
                  <a:cubicBezTo>
                    <a:pt x="562" y="2612"/>
                    <a:pt x="1138" y="2664"/>
                    <a:pt x="1667" y="2678"/>
                  </a:cubicBezTo>
                  <a:lnTo>
                    <a:pt x="1818" y="114"/>
                  </a:lnTo>
                  <a:cubicBezTo>
                    <a:pt x="1369" y="109"/>
                    <a:pt x="944" y="67"/>
                    <a:pt x="5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6642;p59">
              <a:extLst>
                <a:ext uri="{FF2B5EF4-FFF2-40B4-BE49-F238E27FC236}">
                  <a16:creationId xmlns:a16="http://schemas.microsoft.com/office/drawing/2014/main" id="{1F5C49A5-8CBF-6DC9-8338-4E498EA6EEB2}"/>
                </a:ext>
              </a:extLst>
            </p:cNvPr>
            <p:cNvSpPr/>
            <p:nvPr/>
          </p:nvSpPr>
          <p:spPr>
            <a:xfrm>
              <a:off x="6860483" y="1159187"/>
              <a:ext cx="129931" cy="121151"/>
            </a:xfrm>
            <a:custGeom>
              <a:avLst/>
              <a:gdLst/>
              <a:ahLst/>
              <a:cxnLst/>
              <a:rect l="l" t="t" r="r" b="b"/>
              <a:pathLst>
                <a:path w="1465" h="1366" extrusionOk="0">
                  <a:moveTo>
                    <a:pt x="921" y="1"/>
                  </a:moveTo>
                  <a:cubicBezTo>
                    <a:pt x="813" y="62"/>
                    <a:pt x="709" y="119"/>
                    <a:pt x="614" y="175"/>
                  </a:cubicBezTo>
                  <a:cubicBezTo>
                    <a:pt x="496" y="241"/>
                    <a:pt x="397" y="298"/>
                    <a:pt x="331" y="340"/>
                  </a:cubicBezTo>
                  <a:cubicBezTo>
                    <a:pt x="284" y="369"/>
                    <a:pt x="255" y="392"/>
                    <a:pt x="246" y="402"/>
                  </a:cubicBezTo>
                  <a:cubicBezTo>
                    <a:pt x="246" y="402"/>
                    <a:pt x="241" y="407"/>
                    <a:pt x="241" y="407"/>
                  </a:cubicBezTo>
                  <a:cubicBezTo>
                    <a:pt x="241" y="411"/>
                    <a:pt x="241" y="411"/>
                    <a:pt x="241" y="411"/>
                  </a:cubicBezTo>
                  <a:cubicBezTo>
                    <a:pt x="237" y="416"/>
                    <a:pt x="237" y="416"/>
                    <a:pt x="237" y="421"/>
                  </a:cubicBezTo>
                  <a:cubicBezTo>
                    <a:pt x="232" y="425"/>
                    <a:pt x="232" y="425"/>
                    <a:pt x="232" y="425"/>
                  </a:cubicBezTo>
                  <a:cubicBezTo>
                    <a:pt x="232" y="430"/>
                    <a:pt x="227" y="435"/>
                    <a:pt x="227" y="444"/>
                  </a:cubicBezTo>
                  <a:cubicBezTo>
                    <a:pt x="227" y="444"/>
                    <a:pt x="222" y="444"/>
                    <a:pt x="222" y="449"/>
                  </a:cubicBezTo>
                  <a:cubicBezTo>
                    <a:pt x="185" y="558"/>
                    <a:pt x="100" y="850"/>
                    <a:pt x="0" y="1219"/>
                  </a:cubicBezTo>
                  <a:cubicBezTo>
                    <a:pt x="48" y="1233"/>
                    <a:pt x="100" y="1242"/>
                    <a:pt x="152" y="1252"/>
                  </a:cubicBezTo>
                  <a:cubicBezTo>
                    <a:pt x="543" y="1318"/>
                    <a:pt x="968" y="1360"/>
                    <a:pt x="1417" y="1365"/>
                  </a:cubicBezTo>
                  <a:lnTo>
                    <a:pt x="1464" y="577"/>
                  </a:lnTo>
                  <a:lnTo>
                    <a:pt x="1412" y="477"/>
                  </a:lnTo>
                  <a:lnTo>
                    <a:pt x="1299" y="713"/>
                  </a:lnTo>
                  <a:lnTo>
                    <a:pt x="9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6643;p59">
              <a:extLst>
                <a:ext uri="{FF2B5EF4-FFF2-40B4-BE49-F238E27FC236}">
                  <a16:creationId xmlns:a16="http://schemas.microsoft.com/office/drawing/2014/main" id="{64B305FA-BB8C-6F0F-7B0C-86768150E7F3}"/>
                </a:ext>
              </a:extLst>
            </p:cNvPr>
            <p:cNvSpPr/>
            <p:nvPr/>
          </p:nvSpPr>
          <p:spPr>
            <a:xfrm>
              <a:off x="7003271" y="1154132"/>
              <a:ext cx="152547" cy="125762"/>
            </a:xfrm>
            <a:custGeom>
              <a:avLst/>
              <a:gdLst/>
              <a:ahLst/>
              <a:cxnLst/>
              <a:rect l="l" t="t" r="r" b="b"/>
              <a:pathLst>
                <a:path w="1720" h="1418" extrusionOk="0">
                  <a:moveTo>
                    <a:pt x="709" y="1"/>
                  </a:moveTo>
                  <a:lnTo>
                    <a:pt x="161" y="770"/>
                  </a:lnTo>
                  <a:lnTo>
                    <a:pt x="48" y="534"/>
                  </a:lnTo>
                  <a:lnTo>
                    <a:pt x="1" y="634"/>
                  </a:lnTo>
                  <a:lnTo>
                    <a:pt x="38" y="1417"/>
                  </a:lnTo>
                  <a:cubicBezTo>
                    <a:pt x="577" y="1408"/>
                    <a:pt x="1087" y="1347"/>
                    <a:pt x="1535" y="1243"/>
                  </a:cubicBezTo>
                  <a:cubicBezTo>
                    <a:pt x="1596" y="1228"/>
                    <a:pt x="1658" y="1214"/>
                    <a:pt x="1719" y="1200"/>
                  </a:cubicBezTo>
                  <a:cubicBezTo>
                    <a:pt x="1648" y="931"/>
                    <a:pt x="1582" y="733"/>
                    <a:pt x="1540" y="634"/>
                  </a:cubicBezTo>
                  <a:cubicBezTo>
                    <a:pt x="1540" y="634"/>
                    <a:pt x="1540" y="629"/>
                    <a:pt x="1540" y="629"/>
                  </a:cubicBezTo>
                  <a:cubicBezTo>
                    <a:pt x="1535" y="619"/>
                    <a:pt x="1530" y="605"/>
                    <a:pt x="1526" y="596"/>
                  </a:cubicBezTo>
                  <a:cubicBezTo>
                    <a:pt x="1516" y="586"/>
                    <a:pt x="1507" y="577"/>
                    <a:pt x="1497" y="563"/>
                  </a:cubicBezTo>
                  <a:cubicBezTo>
                    <a:pt x="1497" y="563"/>
                    <a:pt x="1493" y="558"/>
                    <a:pt x="1493" y="553"/>
                  </a:cubicBezTo>
                  <a:cubicBezTo>
                    <a:pt x="1403" y="454"/>
                    <a:pt x="1186" y="298"/>
                    <a:pt x="945" y="147"/>
                  </a:cubicBezTo>
                  <a:cubicBezTo>
                    <a:pt x="921" y="133"/>
                    <a:pt x="902" y="119"/>
                    <a:pt x="879" y="105"/>
                  </a:cubicBezTo>
                  <a:cubicBezTo>
                    <a:pt x="822" y="72"/>
                    <a:pt x="765" y="34"/>
                    <a:pt x="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6644;p59">
              <a:extLst>
                <a:ext uri="{FF2B5EF4-FFF2-40B4-BE49-F238E27FC236}">
                  <a16:creationId xmlns:a16="http://schemas.microsoft.com/office/drawing/2014/main" id="{5B48BE53-96D1-D69B-F689-0168CE565EAB}"/>
                </a:ext>
              </a:extLst>
            </p:cNvPr>
            <p:cNvSpPr/>
            <p:nvPr/>
          </p:nvSpPr>
          <p:spPr>
            <a:xfrm>
              <a:off x="7048502" y="1094266"/>
              <a:ext cx="4257" cy="4257"/>
            </a:xfrm>
            <a:custGeom>
              <a:avLst/>
              <a:gdLst/>
              <a:ahLst/>
              <a:cxnLst/>
              <a:rect l="l" t="t" r="r" b="b"/>
              <a:pathLst>
                <a:path w="48" h="48" extrusionOk="0">
                  <a:moveTo>
                    <a:pt x="43" y="1"/>
                  </a:moveTo>
                  <a:cubicBezTo>
                    <a:pt x="29" y="15"/>
                    <a:pt x="15" y="29"/>
                    <a:pt x="0" y="43"/>
                  </a:cubicBezTo>
                  <a:cubicBezTo>
                    <a:pt x="15" y="43"/>
                    <a:pt x="34" y="48"/>
                    <a:pt x="48" y="48"/>
                  </a:cubicBezTo>
                  <a:lnTo>
                    <a:pt x="43" y="1"/>
                  </a:lnTo>
                  <a:close/>
                </a:path>
              </a:pathLst>
            </a:custGeom>
            <a:solidFill>
              <a:srgbClr val="EC7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6645;p59">
              <a:extLst>
                <a:ext uri="{FF2B5EF4-FFF2-40B4-BE49-F238E27FC236}">
                  <a16:creationId xmlns:a16="http://schemas.microsoft.com/office/drawing/2014/main" id="{3CBD7743-2333-077D-C087-CEE224D61395}"/>
                </a:ext>
              </a:extLst>
            </p:cNvPr>
            <p:cNvSpPr/>
            <p:nvPr/>
          </p:nvSpPr>
          <p:spPr>
            <a:xfrm>
              <a:off x="6953428" y="1091340"/>
              <a:ext cx="102703" cy="87182"/>
            </a:xfrm>
            <a:custGeom>
              <a:avLst/>
              <a:gdLst/>
              <a:ahLst/>
              <a:cxnLst/>
              <a:rect l="l" t="t" r="r" b="b"/>
              <a:pathLst>
                <a:path w="1158" h="983" extrusionOk="0">
                  <a:moveTo>
                    <a:pt x="57" y="1"/>
                  </a:moveTo>
                  <a:lnTo>
                    <a:pt x="1" y="662"/>
                  </a:lnTo>
                  <a:lnTo>
                    <a:pt x="487" y="983"/>
                  </a:lnTo>
                  <a:lnTo>
                    <a:pt x="1157" y="605"/>
                  </a:lnTo>
                  <a:lnTo>
                    <a:pt x="1124" y="166"/>
                  </a:lnTo>
                  <a:cubicBezTo>
                    <a:pt x="1077" y="166"/>
                    <a:pt x="1025" y="161"/>
                    <a:pt x="973" y="156"/>
                  </a:cubicBezTo>
                  <a:cubicBezTo>
                    <a:pt x="841" y="265"/>
                    <a:pt x="695" y="374"/>
                    <a:pt x="529" y="478"/>
                  </a:cubicBezTo>
                  <a:cubicBezTo>
                    <a:pt x="529" y="478"/>
                    <a:pt x="308" y="308"/>
                    <a:pt x="57" y="1"/>
                  </a:cubicBezTo>
                  <a:close/>
                </a:path>
              </a:pathLst>
            </a:custGeom>
            <a:solidFill>
              <a:srgbClr val="EC7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6646;p59">
              <a:extLst>
                <a:ext uri="{FF2B5EF4-FFF2-40B4-BE49-F238E27FC236}">
                  <a16:creationId xmlns:a16="http://schemas.microsoft.com/office/drawing/2014/main" id="{F2107E33-2F3C-84AF-FA54-C93801E2CD52}"/>
                </a:ext>
              </a:extLst>
            </p:cNvPr>
            <p:cNvSpPr/>
            <p:nvPr/>
          </p:nvSpPr>
          <p:spPr>
            <a:xfrm>
              <a:off x="6896490" y="755119"/>
              <a:ext cx="239640" cy="378618"/>
            </a:xfrm>
            <a:custGeom>
              <a:avLst/>
              <a:gdLst/>
              <a:ahLst/>
              <a:cxnLst/>
              <a:rect l="l" t="t" r="r" b="b"/>
              <a:pathLst>
                <a:path w="2702" h="4269" extrusionOk="0">
                  <a:moveTo>
                    <a:pt x="774" y="1359"/>
                  </a:moveTo>
                  <a:cubicBezTo>
                    <a:pt x="817" y="1359"/>
                    <a:pt x="861" y="1388"/>
                    <a:pt x="883" y="1440"/>
                  </a:cubicBezTo>
                  <a:lnTo>
                    <a:pt x="893" y="1459"/>
                  </a:lnTo>
                  <a:lnTo>
                    <a:pt x="260" y="1728"/>
                  </a:lnTo>
                  <a:lnTo>
                    <a:pt x="251" y="1705"/>
                  </a:lnTo>
                  <a:cubicBezTo>
                    <a:pt x="227" y="1643"/>
                    <a:pt x="251" y="1573"/>
                    <a:pt x="303" y="1549"/>
                  </a:cubicBezTo>
                  <a:lnTo>
                    <a:pt x="742" y="1365"/>
                  </a:lnTo>
                  <a:cubicBezTo>
                    <a:pt x="752" y="1361"/>
                    <a:pt x="763" y="1359"/>
                    <a:pt x="774" y="1359"/>
                  </a:cubicBezTo>
                  <a:close/>
                  <a:moveTo>
                    <a:pt x="1841" y="1358"/>
                  </a:moveTo>
                  <a:cubicBezTo>
                    <a:pt x="1858" y="1358"/>
                    <a:pt x="1874" y="1362"/>
                    <a:pt x="1889" y="1369"/>
                  </a:cubicBezTo>
                  <a:lnTo>
                    <a:pt x="2352" y="1591"/>
                  </a:lnTo>
                  <a:cubicBezTo>
                    <a:pt x="2409" y="1620"/>
                    <a:pt x="2427" y="1691"/>
                    <a:pt x="2399" y="1752"/>
                  </a:cubicBezTo>
                  <a:lnTo>
                    <a:pt x="2380" y="1785"/>
                  </a:lnTo>
                  <a:lnTo>
                    <a:pt x="1719" y="1454"/>
                  </a:lnTo>
                  <a:lnTo>
                    <a:pt x="1729" y="1431"/>
                  </a:lnTo>
                  <a:cubicBezTo>
                    <a:pt x="1749" y="1386"/>
                    <a:pt x="1796" y="1358"/>
                    <a:pt x="1841" y="1358"/>
                  </a:cubicBezTo>
                  <a:close/>
                  <a:moveTo>
                    <a:pt x="676" y="1794"/>
                  </a:moveTo>
                  <a:cubicBezTo>
                    <a:pt x="775" y="1794"/>
                    <a:pt x="855" y="1927"/>
                    <a:pt x="855" y="2092"/>
                  </a:cubicBezTo>
                  <a:cubicBezTo>
                    <a:pt x="855" y="2250"/>
                    <a:pt x="778" y="2375"/>
                    <a:pt x="681" y="2375"/>
                  </a:cubicBezTo>
                  <a:cubicBezTo>
                    <a:pt x="679" y="2375"/>
                    <a:pt x="678" y="2375"/>
                    <a:pt x="676" y="2375"/>
                  </a:cubicBezTo>
                  <a:cubicBezTo>
                    <a:pt x="577" y="2370"/>
                    <a:pt x="496" y="2243"/>
                    <a:pt x="496" y="2082"/>
                  </a:cubicBezTo>
                  <a:cubicBezTo>
                    <a:pt x="496" y="1922"/>
                    <a:pt x="577" y="1794"/>
                    <a:pt x="676" y="1794"/>
                  </a:cubicBezTo>
                  <a:close/>
                  <a:moveTo>
                    <a:pt x="1955" y="1794"/>
                  </a:moveTo>
                  <a:cubicBezTo>
                    <a:pt x="2054" y="1794"/>
                    <a:pt x="2135" y="1927"/>
                    <a:pt x="2135" y="2092"/>
                  </a:cubicBezTo>
                  <a:cubicBezTo>
                    <a:pt x="2135" y="2250"/>
                    <a:pt x="2057" y="2375"/>
                    <a:pt x="1961" y="2375"/>
                  </a:cubicBezTo>
                  <a:cubicBezTo>
                    <a:pt x="1959" y="2375"/>
                    <a:pt x="1957" y="2375"/>
                    <a:pt x="1955" y="2375"/>
                  </a:cubicBezTo>
                  <a:cubicBezTo>
                    <a:pt x="1856" y="2370"/>
                    <a:pt x="1776" y="2243"/>
                    <a:pt x="1776" y="2082"/>
                  </a:cubicBezTo>
                  <a:cubicBezTo>
                    <a:pt x="1776" y="1922"/>
                    <a:pt x="1856" y="1794"/>
                    <a:pt x="1955" y="1794"/>
                  </a:cubicBezTo>
                  <a:close/>
                  <a:moveTo>
                    <a:pt x="1138" y="2578"/>
                  </a:moveTo>
                  <a:cubicBezTo>
                    <a:pt x="1167" y="2688"/>
                    <a:pt x="1222" y="2818"/>
                    <a:pt x="1323" y="2818"/>
                  </a:cubicBezTo>
                  <a:cubicBezTo>
                    <a:pt x="1374" y="2818"/>
                    <a:pt x="1438" y="2784"/>
                    <a:pt x="1516" y="2696"/>
                  </a:cubicBezTo>
                  <a:cubicBezTo>
                    <a:pt x="1516" y="2701"/>
                    <a:pt x="1526" y="2706"/>
                    <a:pt x="1526" y="2710"/>
                  </a:cubicBezTo>
                  <a:cubicBezTo>
                    <a:pt x="1421" y="2853"/>
                    <a:pt x="1337" y="2904"/>
                    <a:pt x="1272" y="2904"/>
                  </a:cubicBezTo>
                  <a:cubicBezTo>
                    <a:pt x="1131" y="2904"/>
                    <a:pt x="1074" y="2667"/>
                    <a:pt x="1068" y="2583"/>
                  </a:cubicBezTo>
                  <a:cubicBezTo>
                    <a:pt x="1068" y="2583"/>
                    <a:pt x="1096" y="2578"/>
                    <a:pt x="1138" y="2578"/>
                  </a:cubicBezTo>
                  <a:close/>
                  <a:moveTo>
                    <a:pt x="860" y="3126"/>
                  </a:moveTo>
                  <a:lnTo>
                    <a:pt x="1625" y="3154"/>
                  </a:lnTo>
                  <a:cubicBezTo>
                    <a:pt x="1606" y="3386"/>
                    <a:pt x="1502" y="3556"/>
                    <a:pt x="1327" y="3593"/>
                  </a:cubicBezTo>
                  <a:cubicBezTo>
                    <a:pt x="1302" y="3599"/>
                    <a:pt x="1275" y="3602"/>
                    <a:pt x="1249" y="3602"/>
                  </a:cubicBezTo>
                  <a:cubicBezTo>
                    <a:pt x="1068" y="3602"/>
                    <a:pt x="885" y="3462"/>
                    <a:pt x="860" y="3206"/>
                  </a:cubicBezTo>
                  <a:cubicBezTo>
                    <a:pt x="860" y="3178"/>
                    <a:pt x="860" y="3150"/>
                    <a:pt x="860" y="3126"/>
                  </a:cubicBezTo>
                  <a:close/>
                  <a:moveTo>
                    <a:pt x="1379" y="0"/>
                  </a:moveTo>
                  <a:cubicBezTo>
                    <a:pt x="1299" y="199"/>
                    <a:pt x="1148" y="411"/>
                    <a:pt x="945" y="614"/>
                  </a:cubicBezTo>
                  <a:cubicBezTo>
                    <a:pt x="676" y="874"/>
                    <a:pt x="369" y="1053"/>
                    <a:pt x="95" y="1129"/>
                  </a:cubicBezTo>
                  <a:cubicBezTo>
                    <a:pt x="34" y="1388"/>
                    <a:pt x="1" y="1657"/>
                    <a:pt x="1" y="1912"/>
                  </a:cubicBezTo>
                  <a:cubicBezTo>
                    <a:pt x="1" y="1922"/>
                    <a:pt x="1" y="1931"/>
                    <a:pt x="1" y="1941"/>
                  </a:cubicBezTo>
                  <a:cubicBezTo>
                    <a:pt x="1" y="2758"/>
                    <a:pt x="374" y="3390"/>
                    <a:pt x="699" y="3792"/>
                  </a:cubicBezTo>
                  <a:cubicBezTo>
                    <a:pt x="950" y="4099"/>
                    <a:pt x="1171" y="4269"/>
                    <a:pt x="1171" y="4269"/>
                  </a:cubicBezTo>
                  <a:cubicBezTo>
                    <a:pt x="1337" y="4165"/>
                    <a:pt x="1483" y="4056"/>
                    <a:pt x="1615" y="3947"/>
                  </a:cubicBezTo>
                  <a:cubicBezTo>
                    <a:pt x="1568" y="3943"/>
                    <a:pt x="1521" y="3938"/>
                    <a:pt x="1474" y="3929"/>
                  </a:cubicBezTo>
                  <a:cubicBezTo>
                    <a:pt x="1447" y="3994"/>
                    <a:pt x="1382" y="4034"/>
                    <a:pt x="1313" y="4034"/>
                  </a:cubicBezTo>
                  <a:cubicBezTo>
                    <a:pt x="1298" y="4034"/>
                    <a:pt x="1282" y="4032"/>
                    <a:pt x="1266" y="4028"/>
                  </a:cubicBezTo>
                  <a:cubicBezTo>
                    <a:pt x="1167" y="4004"/>
                    <a:pt x="1110" y="3905"/>
                    <a:pt x="1134" y="3811"/>
                  </a:cubicBezTo>
                  <a:cubicBezTo>
                    <a:pt x="1154" y="3726"/>
                    <a:pt x="1228" y="3673"/>
                    <a:pt x="1311" y="3673"/>
                  </a:cubicBezTo>
                  <a:cubicBezTo>
                    <a:pt x="1325" y="3673"/>
                    <a:pt x="1341" y="3675"/>
                    <a:pt x="1356" y="3678"/>
                  </a:cubicBezTo>
                  <a:cubicBezTo>
                    <a:pt x="1431" y="3697"/>
                    <a:pt x="1483" y="3768"/>
                    <a:pt x="1488" y="3839"/>
                  </a:cubicBezTo>
                  <a:cubicBezTo>
                    <a:pt x="1568" y="3858"/>
                    <a:pt x="1639" y="3862"/>
                    <a:pt x="1714" y="3867"/>
                  </a:cubicBezTo>
                  <a:cubicBezTo>
                    <a:pt x="1729" y="3853"/>
                    <a:pt x="1743" y="3839"/>
                    <a:pt x="1757" y="3825"/>
                  </a:cubicBezTo>
                  <a:cubicBezTo>
                    <a:pt x="2361" y="3282"/>
                    <a:pt x="2626" y="2673"/>
                    <a:pt x="2697" y="2097"/>
                  </a:cubicBezTo>
                  <a:cubicBezTo>
                    <a:pt x="2701" y="2045"/>
                    <a:pt x="2701" y="1988"/>
                    <a:pt x="2701" y="1931"/>
                  </a:cubicBezTo>
                  <a:cubicBezTo>
                    <a:pt x="2701" y="1709"/>
                    <a:pt x="2659" y="1450"/>
                    <a:pt x="2574" y="1190"/>
                  </a:cubicBezTo>
                  <a:cubicBezTo>
                    <a:pt x="2328" y="1105"/>
                    <a:pt x="2059" y="930"/>
                    <a:pt x="1818" y="685"/>
                  </a:cubicBezTo>
                  <a:cubicBezTo>
                    <a:pt x="1601" y="463"/>
                    <a:pt x="1450" y="217"/>
                    <a:pt x="1379" y="0"/>
                  </a:cubicBezTo>
                  <a:close/>
                </a:path>
              </a:pathLst>
            </a:custGeom>
            <a:solidFill>
              <a:srgbClr val="FEBA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6647;p59">
              <a:extLst>
                <a:ext uri="{FF2B5EF4-FFF2-40B4-BE49-F238E27FC236}">
                  <a16:creationId xmlns:a16="http://schemas.microsoft.com/office/drawing/2014/main" id="{1D84CE0A-1AD4-1D9E-D2FD-7BC4C3EB4BB3}"/>
                </a:ext>
              </a:extLst>
            </p:cNvPr>
            <p:cNvSpPr/>
            <p:nvPr/>
          </p:nvSpPr>
          <p:spPr>
            <a:xfrm>
              <a:off x="6962652" y="1178432"/>
              <a:ext cx="63768" cy="508016"/>
            </a:xfrm>
            <a:custGeom>
              <a:avLst/>
              <a:gdLst/>
              <a:ahLst/>
              <a:cxnLst/>
              <a:rect l="l" t="t" r="r" b="b"/>
              <a:pathLst>
                <a:path w="719" h="5728" extrusionOk="0">
                  <a:moveTo>
                    <a:pt x="383" y="1"/>
                  </a:moveTo>
                  <a:lnTo>
                    <a:pt x="260" y="260"/>
                  </a:lnTo>
                  <a:lnTo>
                    <a:pt x="312" y="360"/>
                  </a:lnTo>
                  <a:lnTo>
                    <a:pt x="265" y="1148"/>
                  </a:lnTo>
                  <a:lnTo>
                    <a:pt x="114" y="3712"/>
                  </a:lnTo>
                  <a:lnTo>
                    <a:pt x="104" y="3882"/>
                  </a:lnTo>
                  <a:lnTo>
                    <a:pt x="96" y="4023"/>
                  </a:lnTo>
                  <a:lnTo>
                    <a:pt x="96" y="4023"/>
                  </a:lnTo>
                  <a:cubicBezTo>
                    <a:pt x="176" y="3971"/>
                    <a:pt x="256" y="3943"/>
                    <a:pt x="345" y="3943"/>
                  </a:cubicBezTo>
                  <a:cubicBezTo>
                    <a:pt x="444" y="3943"/>
                    <a:pt x="543" y="3981"/>
                    <a:pt x="637" y="4060"/>
                  </a:cubicBezTo>
                  <a:lnTo>
                    <a:pt x="637" y="4060"/>
                  </a:lnTo>
                  <a:lnTo>
                    <a:pt x="629" y="3887"/>
                  </a:lnTo>
                  <a:lnTo>
                    <a:pt x="619" y="3721"/>
                  </a:lnTo>
                  <a:lnTo>
                    <a:pt x="496" y="1143"/>
                  </a:lnTo>
                  <a:lnTo>
                    <a:pt x="459" y="360"/>
                  </a:lnTo>
                  <a:lnTo>
                    <a:pt x="506" y="260"/>
                  </a:lnTo>
                  <a:lnTo>
                    <a:pt x="383" y="1"/>
                  </a:lnTo>
                  <a:close/>
                  <a:moveTo>
                    <a:pt x="96" y="4023"/>
                  </a:moveTo>
                  <a:lnTo>
                    <a:pt x="96" y="4023"/>
                  </a:lnTo>
                  <a:cubicBezTo>
                    <a:pt x="96" y="4023"/>
                    <a:pt x="95" y="4023"/>
                    <a:pt x="95" y="4023"/>
                  </a:cubicBezTo>
                  <a:lnTo>
                    <a:pt x="81" y="4267"/>
                  </a:lnTo>
                  <a:lnTo>
                    <a:pt x="81" y="4267"/>
                  </a:lnTo>
                  <a:lnTo>
                    <a:pt x="96" y="4023"/>
                  </a:lnTo>
                  <a:close/>
                  <a:moveTo>
                    <a:pt x="81" y="4267"/>
                  </a:moveTo>
                  <a:lnTo>
                    <a:pt x="57" y="4666"/>
                  </a:lnTo>
                  <a:lnTo>
                    <a:pt x="1" y="5695"/>
                  </a:lnTo>
                  <a:lnTo>
                    <a:pt x="81" y="4267"/>
                  </a:lnTo>
                  <a:close/>
                  <a:moveTo>
                    <a:pt x="637" y="4060"/>
                  </a:moveTo>
                  <a:lnTo>
                    <a:pt x="671" y="4751"/>
                  </a:lnTo>
                  <a:lnTo>
                    <a:pt x="718" y="5728"/>
                  </a:lnTo>
                  <a:lnTo>
                    <a:pt x="638" y="4061"/>
                  </a:lnTo>
                  <a:cubicBezTo>
                    <a:pt x="638" y="4061"/>
                    <a:pt x="637" y="4061"/>
                    <a:pt x="637" y="406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6648;p59">
              <a:extLst>
                <a:ext uri="{FF2B5EF4-FFF2-40B4-BE49-F238E27FC236}">
                  <a16:creationId xmlns:a16="http://schemas.microsoft.com/office/drawing/2014/main" id="{93F88CEE-D7F1-1D76-D005-1ECAA7026C98}"/>
                </a:ext>
              </a:extLst>
            </p:cNvPr>
            <p:cNvSpPr/>
            <p:nvPr/>
          </p:nvSpPr>
          <p:spPr>
            <a:xfrm>
              <a:off x="7012495" y="1686356"/>
              <a:ext cx="13924" cy="18980"/>
            </a:xfrm>
            <a:custGeom>
              <a:avLst/>
              <a:gdLst/>
              <a:ahLst/>
              <a:cxnLst/>
              <a:rect l="l" t="t" r="r" b="b"/>
              <a:pathLst>
                <a:path w="157" h="214" extrusionOk="0">
                  <a:moveTo>
                    <a:pt x="0" y="213"/>
                  </a:moveTo>
                  <a:lnTo>
                    <a:pt x="0" y="213"/>
                  </a:lnTo>
                  <a:lnTo>
                    <a:pt x="156" y="1"/>
                  </a:lnTo>
                  <a:close/>
                </a:path>
              </a:pathLst>
            </a:custGeom>
            <a:solidFill>
              <a:srgbClr val="D96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6649;p59">
              <a:extLst>
                <a:ext uri="{FF2B5EF4-FFF2-40B4-BE49-F238E27FC236}">
                  <a16:creationId xmlns:a16="http://schemas.microsoft.com/office/drawing/2014/main" id="{9FA4D40A-F2E7-289D-4885-3B21932554AF}"/>
                </a:ext>
              </a:extLst>
            </p:cNvPr>
            <p:cNvSpPr/>
            <p:nvPr/>
          </p:nvSpPr>
          <p:spPr>
            <a:xfrm>
              <a:off x="7162822" y="1601214"/>
              <a:ext cx="130729" cy="65985"/>
            </a:xfrm>
            <a:custGeom>
              <a:avLst/>
              <a:gdLst/>
              <a:ahLst/>
              <a:cxnLst/>
              <a:rect l="l" t="t" r="r" b="b"/>
              <a:pathLst>
                <a:path w="1474" h="744" extrusionOk="0">
                  <a:moveTo>
                    <a:pt x="988" y="1"/>
                  </a:moveTo>
                  <a:cubicBezTo>
                    <a:pt x="855" y="1"/>
                    <a:pt x="712" y="34"/>
                    <a:pt x="567" y="106"/>
                  </a:cubicBezTo>
                  <a:cubicBezTo>
                    <a:pt x="562" y="106"/>
                    <a:pt x="558" y="111"/>
                    <a:pt x="558" y="111"/>
                  </a:cubicBezTo>
                  <a:cubicBezTo>
                    <a:pt x="388" y="196"/>
                    <a:pt x="251" y="324"/>
                    <a:pt x="147" y="465"/>
                  </a:cubicBezTo>
                  <a:cubicBezTo>
                    <a:pt x="85" y="550"/>
                    <a:pt x="34" y="645"/>
                    <a:pt x="0" y="744"/>
                  </a:cubicBezTo>
                  <a:cubicBezTo>
                    <a:pt x="303" y="583"/>
                    <a:pt x="553" y="456"/>
                    <a:pt x="704" y="394"/>
                  </a:cubicBezTo>
                  <a:cubicBezTo>
                    <a:pt x="768" y="369"/>
                    <a:pt x="830" y="358"/>
                    <a:pt x="891" y="358"/>
                  </a:cubicBezTo>
                  <a:cubicBezTo>
                    <a:pt x="911" y="358"/>
                    <a:pt x="930" y="359"/>
                    <a:pt x="950" y="361"/>
                  </a:cubicBezTo>
                  <a:lnTo>
                    <a:pt x="954" y="361"/>
                  </a:lnTo>
                  <a:cubicBezTo>
                    <a:pt x="968" y="366"/>
                    <a:pt x="978" y="366"/>
                    <a:pt x="992" y="371"/>
                  </a:cubicBezTo>
                  <a:lnTo>
                    <a:pt x="1006" y="371"/>
                  </a:lnTo>
                  <a:cubicBezTo>
                    <a:pt x="1016" y="375"/>
                    <a:pt x="1025" y="375"/>
                    <a:pt x="1034" y="380"/>
                  </a:cubicBezTo>
                  <a:cubicBezTo>
                    <a:pt x="1039" y="380"/>
                    <a:pt x="1044" y="385"/>
                    <a:pt x="1049" y="385"/>
                  </a:cubicBezTo>
                  <a:cubicBezTo>
                    <a:pt x="1058" y="390"/>
                    <a:pt x="1072" y="390"/>
                    <a:pt x="1082" y="394"/>
                  </a:cubicBezTo>
                  <a:cubicBezTo>
                    <a:pt x="1086" y="399"/>
                    <a:pt x="1091" y="399"/>
                    <a:pt x="1096" y="404"/>
                  </a:cubicBezTo>
                  <a:lnTo>
                    <a:pt x="1105" y="404"/>
                  </a:lnTo>
                  <a:cubicBezTo>
                    <a:pt x="1115" y="404"/>
                    <a:pt x="1119" y="399"/>
                    <a:pt x="1129" y="394"/>
                  </a:cubicBezTo>
                  <a:cubicBezTo>
                    <a:pt x="1242" y="328"/>
                    <a:pt x="1360" y="257"/>
                    <a:pt x="1474" y="187"/>
                  </a:cubicBezTo>
                  <a:cubicBezTo>
                    <a:pt x="1346" y="68"/>
                    <a:pt x="1177" y="1"/>
                    <a:pt x="988" y="1"/>
                  </a:cubicBezTo>
                  <a:close/>
                </a:path>
              </a:pathLst>
            </a:custGeom>
            <a:solidFill>
              <a:srgbClr val="5B43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6650;p59">
              <a:extLst>
                <a:ext uri="{FF2B5EF4-FFF2-40B4-BE49-F238E27FC236}">
                  <a16:creationId xmlns:a16="http://schemas.microsoft.com/office/drawing/2014/main" id="{6273021E-77AF-DF33-24FA-9F098CF88131}"/>
                </a:ext>
              </a:extLst>
            </p:cNvPr>
            <p:cNvSpPr/>
            <p:nvPr/>
          </p:nvSpPr>
          <p:spPr>
            <a:xfrm>
              <a:off x="6683726" y="1604052"/>
              <a:ext cx="127004" cy="62793"/>
            </a:xfrm>
            <a:custGeom>
              <a:avLst/>
              <a:gdLst/>
              <a:ahLst/>
              <a:cxnLst/>
              <a:rect l="l" t="t" r="r" b="b"/>
              <a:pathLst>
                <a:path w="1432" h="708" extrusionOk="0">
                  <a:moveTo>
                    <a:pt x="427" y="1"/>
                  </a:moveTo>
                  <a:cubicBezTo>
                    <a:pt x="379" y="1"/>
                    <a:pt x="332" y="5"/>
                    <a:pt x="284" y="13"/>
                  </a:cubicBezTo>
                  <a:cubicBezTo>
                    <a:pt x="228" y="22"/>
                    <a:pt x="171" y="37"/>
                    <a:pt x="119" y="55"/>
                  </a:cubicBezTo>
                  <a:cubicBezTo>
                    <a:pt x="77" y="74"/>
                    <a:pt x="39" y="93"/>
                    <a:pt x="1" y="117"/>
                  </a:cubicBezTo>
                  <a:cubicBezTo>
                    <a:pt x="138" y="207"/>
                    <a:pt x="275" y="292"/>
                    <a:pt x="421" y="372"/>
                  </a:cubicBezTo>
                  <a:cubicBezTo>
                    <a:pt x="474" y="351"/>
                    <a:pt x="530" y="341"/>
                    <a:pt x="588" y="341"/>
                  </a:cubicBezTo>
                  <a:cubicBezTo>
                    <a:pt x="649" y="341"/>
                    <a:pt x="712" y="352"/>
                    <a:pt x="775" y="377"/>
                  </a:cubicBezTo>
                  <a:cubicBezTo>
                    <a:pt x="917" y="438"/>
                    <a:pt x="1148" y="556"/>
                    <a:pt x="1432" y="707"/>
                  </a:cubicBezTo>
                  <a:cubicBezTo>
                    <a:pt x="1422" y="683"/>
                    <a:pt x="1413" y="660"/>
                    <a:pt x="1403" y="636"/>
                  </a:cubicBezTo>
                  <a:cubicBezTo>
                    <a:pt x="1384" y="603"/>
                    <a:pt x="1366" y="570"/>
                    <a:pt x="1347" y="537"/>
                  </a:cubicBezTo>
                  <a:cubicBezTo>
                    <a:pt x="1276" y="424"/>
                    <a:pt x="1181" y="320"/>
                    <a:pt x="1078" y="240"/>
                  </a:cubicBezTo>
                  <a:cubicBezTo>
                    <a:pt x="890" y="91"/>
                    <a:pt x="657" y="1"/>
                    <a:pt x="427" y="1"/>
                  </a:cubicBezTo>
                  <a:close/>
                </a:path>
              </a:pathLst>
            </a:custGeom>
            <a:solidFill>
              <a:srgbClr val="5B43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6651;p59">
              <a:extLst>
                <a:ext uri="{FF2B5EF4-FFF2-40B4-BE49-F238E27FC236}">
                  <a16:creationId xmlns:a16="http://schemas.microsoft.com/office/drawing/2014/main" id="{46195EED-50E7-8BC7-5215-6AD5887457BB}"/>
                </a:ext>
              </a:extLst>
            </p:cNvPr>
            <p:cNvSpPr/>
            <p:nvPr/>
          </p:nvSpPr>
          <p:spPr>
            <a:xfrm>
              <a:off x="6721064" y="1634207"/>
              <a:ext cx="129044" cy="53924"/>
            </a:xfrm>
            <a:custGeom>
              <a:avLst/>
              <a:gdLst/>
              <a:ahLst/>
              <a:cxnLst/>
              <a:rect l="l" t="t" r="r" b="b"/>
              <a:pathLst>
                <a:path w="1455" h="608" extrusionOk="0">
                  <a:moveTo>
                    <a:pt x="167" y="1"/>
                  </a:moveTo>
                  <a:cubicBezTo>
                    <a:pt x="109" y="1"/>
                    <a:pt x="53" y="11"/>
                    <a:pt x="0" y="32"/>
                  </a:cubicBezTo>
                  <a:cubicBezTo>
                    <a:pt x="453" y="282"/>
                    <a:pt x="940" y="476"/>
                    <a:pt x="1454" y="608"/>
                  </a:cubicBezTo>
                  <a:cubicBezTo>
                    <a:pt x="1336" y="542"/>
                    <a:pt x="1228" y="480"/>
                    <a:pt x="1119" y="424"/>
                  </a:cubicBezTo>
                  <a:cubicBezTo>
                    <a:pt x="1081" y="405"/>
                    <a:pt x="1048" y="386"/>
                    <a:pt x="1011" y="367"/>
                  </a:cubicBezTo>
                  <a:cubicBezTo>
                    <a:pt x="727" y="216"/>
                    <a:pt x="496" y="98"/>
                    <a:pt x="354" y="37"/>
                  </a:cubicBezTo>
                  <a:cubicBezTo>
                    <a:pt x="291" y="12"/>
                    <a:pt x="228" y="1"/>
                    <a:pt x="167" y="1"/>
                  </a:cubicBezTo>
                  <a:close/>
                </a:path>
              </a:pathLst>
            </a:custGeom>
            <a:solidFill>
              <a:srgbClr val="FEBA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6652;p59">
              <a:extLst>
                <a:ext uri="{FF2B5EF4-FFF2-40B4-BE49-F238E27FC236}">
                  <a16:creationId xmlns:a16="http://schemas.microsoft.com/office/drawing/2014/main" id="{4C8D742C-FBFD-404E-A0FB-93856CDE4775}"/>
                </a:ext>
              </a:extLst>
            </p:cNvPr>
            <p:cNvSpPr/>
            <p:nvPr/>
          </p:nvSpPr>
          <p:spPr>
            <a:xfrm>
              <a:off x="6857556" y="710685"/>
              <a:ext cx="312898" cy="215783"/>
            </a:xfrm>
            <a:custGeom>
              <a:avLst/>
              <a:gdLst/>
              <a:ahLst/>
              <a:cxnLst/>
              <a:rect l="l" t="t" r="r" b="b"/>
              <a:pathLst>
                <a:path w="3528" h="2433" extrusionOk="0">
                  <a:moveTo>
                    <a:pt x="1804" y="1"/>
                  </a:moveTo>
                  <a:cubicBezTo>
                    <a:pt x="1204" y="1"/>
                    <a:pt x="709" y="223"/>
                    <a:pt x="406" y="619"/>
                  </a:cubicBezTo>
                  <a:cubicBezTo>
                    <a:pt x="95" y="1025"/>
                    <a:pt x="0" y="1592"/>
                    <a:pt x="133" y="2272"/>
                  </a:cubicBezTo>
                  <a:cubicBezTo>
                    <a:pt x="222" y="2333"/>
                    <a:pt x="326" y="2380"/>
                    <a:pt x="440" y="2413"/>
                  </a:cubicBezTo>
                  <a:cubicBezTo>
                    <a:pt x="440" y="2158"/>
                    <a:pt x="473" y="1889"/>
                    <a:pt x="534" y="1630"/>
                  </a:cubicBezTo>
                  <a:cubicBezTo>
                    <a:pt x="808" y="1554"/>
                    <a:pt x="1115" y="1375"/>
                    <a:pt x="1384" y="1115"/>
                  </a:cubicBezTo>
                  <a:cubicBezTo>
                    <a:pt x="1587" y="912"/>
                    <a:pt x="1738" y="700"/>
                    <a:pt x="1818" y="501"/>
                  </a:cubicBezTo>
                  <a:cubicBezTo>
                    <a:pt x="1889" y="718"/>
                    <a:pt x="2040" y="964"/>
                    <a:pt x="2257" y="1186"/>
                  </a:cubicBezTo>
                  <a:cubicBezTo>
                    <a:pt x="2498" y="1431"/>
                    <a:pt x="2767" y="1606"/>
                    <a:pt x="3013" y="1691"/>
                  </a:cubicBezTo>
                  <a:cubicBezTo>
                    <a:pt x="3098" y="1951"/>
                    <a:pt x="3140" y="2210"/>
                    <a:pt x="3140" y="2432"/>
                  </a:cubicBezTo>
                  <a:cubicBezTo>
                    <a:pt x="3211" y="2413"/>
                    <a:pt x="3282" y="2390"/>
                    <a:pt x="3348" y="2366"/>
                  </a:cubicBezTo>
                  <a:lnTo>
                    <a:pt x="3357" y="2319"/>
                  </a:lnTo>
                  <a:cubicBezTo>
                    <a:pt x="3367" y="2314"/>
                    <a:pt x="3376" y="2314"/>
                    <a:pt x="3381" y="2314"/>
                  </a:cubicBezTo>
                  <a:cubicBezTo>
                    <a:pt x="3527" y="1559"/>
                    <a:pt x="3442" y="954"/>
                    <a:pt x="3140" y="558"/>
                  </a:cubicBezTo>
                  <a:cubicBezTo>
                    <a:pt x="2866" y="194"/>
                    <a:pt x="2404" y="1"/>
                    <a:pt x="1804" y="1"/>
                  </a:cubicBezTo>
                  <a:close/>
                </a:path>
              </a:pathLst>
            </a:custGeom>
            <a:solidFill>
              <a:srgbClr val="A44F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6653;p59">
              <a:extLst>
                <a:ext uri="{FF2B5EF4-FFF2-40B4-BE49-F238E27FC236}">
                  <a16:creationId xmlns:a16="http://schemas.microsoft.com/office/drawing/2014/main" id="{92B3EC8D-6BCB-12DD-06AE-22BE5B951F7A}"/>
                </a:ext>
              </a:extLst>
            </p:cNvPr>
            <p:cNvSpPr/>
            <p:nvPr/>
          </p:nvSpPr>
          <p:spPr>
            <a:xfrm>
              <a:off x="6996620" y="1142425"/>
              <a:ext cx="71662" cy="80087"/>
            </a:xfrm>
            <a:custGeom>
              <a:avLst/>
              <a:gdLst/>
              <a:ahLst/>
              <a:cxnLst/>
              <a:rect l="l" t="t" r="r" b="b"/>
              <a:pathLst>
                <a:path w="808" h="903" extrusionOk="0">
                  <a:moveTo>
                    <a:pt x="718" y="1"/>
                  </a:moveTo>
                  <a:lnTo>
                    <a:pt x="670" y="29"/>
                  </a:lnTo>
                  <a:lnTo>
                    <a:pt x="0" y="407"/>
                  </a:lnTo>
                  <a:lnTo>
                    <a:pt x="123" y="666"/>
                  </a:lnTo>
                  <a:lnTo>
                    <a:pt x="236" y="902"/>
                  </a:lnTo>
                  <a:lnTo>
                    <a:pt x="784" y="133"/>
                  </a:lnTo>
                  <a:lnTo>
                    <a:pt x="807" y="100"/>
                  </a:lnTo>
                  <a:lnTo>
                    <a:pt x="718" y="1"/>
                  </a:lnTo>
                  <a:close/>
                </a:path>
              </a:pathLst>
            </a:custGeom>
            <a:solidFill>
              <a:srgbClr val="5B43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6654;p59">
              <a:extLst>
                <a:ext uri="{FF2B5EF4-FFF2-40B4-BE49-F238E27FC236}">
                  <a16:creationId xmlns:a16="http://schemas.microsoft.com/office/drawing/2014/main" id="{81345587-F523-FC9E-47ED-DEAB65F4958D}"/>
                </a:ext>
              </a:extLst>
            </p:cNvPr>
            <p:cNvSpPr/>
            <p:nvPr/>
          </p:nvSpPr>
          <p:spPr>
            <a:xfrm>
              <a:off x="6940036" y="1146593"/>
              <a:ext cx="56673" cy="75919"/>
            </a:xfrm>
            <a:custGeom>
              <a:avLst/>
              <a:gdLst/>
              <a:ahLst/>
              <a:cxnLst/>
              <a:rect l="l" t="t" r="r" b="b"/>
              <a:pathLst>
                <a:path w="639" h="856" extrusionOk="0">
                  <a:moveTo>
                    <a:pt x="90" y="1"/>
                  </a:moveTo>
                  <a:lnTo>
                    <a:pt x="1" y="100"/>
                  </a:lnTo>
                  <a:lnTo>
                    <a:pt x="24" y="143"/>
                  </a:lnTo>
                  <a:lnTo>
                    <a:pt x="402" y="855"/>
                  </a:lnTo>
                  <a:lnTo>
                    <a:pt x="515" y="619"/>
                  </a:lnTo>
                  <a:lnTo>
                    <a:pt x="638" y="360"/>
                  </a:lnTo>
                  <a:lnTo>
                    <a:pt x="152" y="39"/>
                  </a:lnTo>
                  <a:lnTo>
                    <a:pt x="90" y="1"/>
                  </a:lnTo>
                  <a:close/>
                </a:path>
              </a:pathLst>
            </a:custGeom>
            <a:solidFill>
              <a:srgbClr val="5B43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6655;p59">
              <a:extLst>
                <a:ext uri="{FF2B5EF4-FFF2-40B4-BE49-F238E27FC236}">
                  <a16:creationId xmlns:a16="http://schemas.microsoft.com/office/drawing/2014/main" id="{EB23A1FC-EFB1-280A-7277-D3F37698E4EB}"/>
                </a:ext>
              </a:extLst>
            </p:cNvPr>
            <p:cNvSpPr/>
            <p:nvPr/>
          </p:nvSpPr>
          <p:spPr>
            <a:xfrm>
              <a:off x="6841681" y="695253"/>
              <a:ext cx="344295" cy="228288"/>
            </a:xfrm>
            <a:custGeom>
              <a:avLst/>
              <a:gdLst/>
              <a:ahLst/>
              <a:cxnLst/>
              <a:rect l="l" t="t" r="r" b="b"/>
              <a:pathLst>
                <a:path w="3882" h="2574" extrusionOk="0">
                  <a:moveTo>
                    <a:pt x="1983" y="0"/>
                  </a:moveTo>
                  <a:cubicBezTo>
                    <a:pt x="1327" y="0"/>
                    <a:pt x="779" y="246"/>
                    <a:pt x="444" y="685"/>
                  </a:cubicBezTo>
                  <a:cubicBezTo>
                    <a:pt x="217" y="982"/>
                    <a:pt x="0" y="1478"/>
                    <a:pt x="104" y="2262"/>
                  </a:cubicBezTo>
                  <a:cubicBezTo>
                    <a:pt x="118" y="2361"/>
                    <a:pt x="132" y="2465"/>
                    <a:pt x="161" y="2573"/>
                  </a:cubicBezTo>
                  <a:cubicBezTo>
                    <a:pt x="198" y="2536"/>
                    <a:pt x="246" y="2507"/>
                    <a:pt x="293" y="2493"/>
                  </a:cubicBezTo>
                  <a:cubicBezTo>
                    <a:pt x="302" y="2493"/>
                    <a:pt x="312" y="2493"/>
                    <a:pt x="321" y="2488"/>
                  </a:cubicBezTo>
                  <a:cubicBezTo>
                    <a:pt x="316" y="2474"/>
                    <a:pt x="312" y="2460"/>
                    <a:pt x="312" y="2446"/>
                  </a:cubicBezTo>
                  <a:cubicBezTo>
                    <a:pt x="179" y="1766"/>
                    <a:pt x="274" y="1199"/>
                    <a:pt x="585" y="793"/>
                  </a:cubicBezTo>
                  <a:cubicBezTo>
                    <a:pt x="888" y="397"/>
                    <a:pt x="1383" y="175"/>
                    <a:pt x="1983" y="175"/>
                  </a:cubicBezTo>
                  <a:cubicBezTo>
                    <a:pt x="2583" y="175"/>
                    <a:pt x="3045" y="368"/>
                    <a:pt x="3319" y="732"/>
                  </a:cubicBezTo>
                  <a:cubicBezTo>
                    <a:pt x="3621" y="1128"/>
                    <a:pt x="3706" y="1733"/>
                    <a:pt x="3560" y="2488"/>
                  </a:cubicBezTo>
                  <a:cubicBezTo>
                    <a:pt x="3579" y="2488"/>
                    <a:pt x="3598" y="2488"/>
                    <a:pt x="3617" y="2493"/>
                  </a:cubicBezTo>
                  <a:cubicBezTo>
                    <a:pt x="3655" y="2507"/>
                    <a:pt x="3692" y="2526"/>
                    <a:pt x="3730" y="2554"/>
                  </a:cubicBezTo>
                  <a:cubicBezTo>
                    <a:pt x="3740" y="2507"/>
                    <a:pt x="3749" y="2460"/>
                    <a:pt x="3754" y="2413"/>
                  </a:cubicBezTo>
                  <a:cubicBezTo>
                    <a:pt x="3881" y="1648"/>
                    <a:pt x="3782" y="1048"/>
                    <a:pt x="3461" y="623"/>
                  </a:cubicBezTo>
                  <a:cubicBezTo>
                    <a:pt x="3149" y="217"/>
                    <a:pt x="2639" y="0"/>
                    <a:pt x="1983" y="0"/>
                  </a:cubicBezTo>
                  <a:close/>
                </a:path>
              </a:pathLst>
            </a:custGeom>
            <a:solidFill>
              <a:srgbClr val="4F3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6656;p59">
              <a:extLst>
                <a:ext uri="{FF2B5EF4-FFF2-40B4-BE49-F238E27FC236}">
                  <a16:creationId xmlns:a16="http://schemas.microsoft.com/office/drawing/2014/main" id="{7F40C12B-9053-C775-839F-C6608BF77F1B}"/>
                </a:ext>
              </a:extLst>
            </p:cNvPr>
            <p:cNvSpPr/>
            <p:nvPr/>
          </p:nvSpPr>
          <p:spPr>
            <a:xfrm>
              <a:off x="7247431" y="1633231"/>
              <a:ext cx="3370" cy="887"/>
            </a:xfrm>
            <a:custGeom>
              <a:avLst/>
              <a:gdLst/>
              <a:ahLst/>
              <a:cxnLst/>
              <a:rect l="l" t="t" r="r" b="b"/>
              <a:pathLst>
                <a:path w="38" h="10" extrusionOk="0">
                  <a:moveTo>
                    <a:pt x="0" y="0"/>
                  </a:moveTo>
                  <a:cubicBezTo>
                    <a:pt x="14" y="5"/>
                    <a:pt x="24" y="5"/>
                    <a:pt x="38" y="10"/>
                  </a:cubicBezTo>
                  <a:cubicBezTo>
                    <a:pt x="24" y="5"/>
                    <a:pt x="14" y="5"/>
                    <a:pt x="0" y="0"/>
                  </a:cubicBezTo>
                  <a:close/>
                </a:path>
              </a:pathLst>
            </a:custGeom>
            <a:solidFill>
              <a:srgbClr val="FEBA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6657;p59">
              <a:extLst>
                <a:ext uri="{FF2B5EF4-FFF2-40B4-BE49-F238E27FC236}">
                  <a16:creationId xmlns:a16="http://schemas.microsoft.com/office/drawing/2014/main" id="{12C0AA14-0F8F-43CD-79B1-3E78D45F1D48}"/>
                </a:ext>
              </a:extLst>
            </p:cNvPr>
            <p:cNvSpPr/>
            <p:nvPr/>
          </p:nvSpPr>
          <p:spPr>
            <a:xfrm>
              <a:off x="7118034" y="1632876"/>
              <a:ext cx="129044" cy="58624"/>
            </a:xfrm>
            <a:custGeom>
              <a:avLst/>
              <a:gdLst/>
              <a:ahLst/>
              <a:cxnLst/>
              <a:rect l="l" t="t" r="r" b="b"/>
              <a:pathLst>
                <a:path w="1455" h="661" extrusionOk="0">
                  <a:moveTo>
                    <a:pt x="1396" y="1"/>
                  </a:moveTo>
                  <a:cubicBezTo>
                    <a:pt x="1335" y="1"/>
                    <a:pt x="1273" y="12"/>
                    <a:pt x="1209" y="37"/>
                  </a:cubicBezTo>
                  <a:cubicBezTo>
                    <a:pt x="1058" y="99"/>
                    <a:pt x="808" y="226"/>
                    <a:pt x="505" y="387"/>
                  </a:cubicBezTo>
                  <a:cubicBezTo>
                    <a:pt x="444" y="420"/>
                    <a:pt x="378" y="453"/>
                    <a:pt x="312" y="491"/>
                  </a:cubicBezTo>
                  <a:cubicBezTo>
                    <a:pt x="213" y="543"/>
                    <a:pt x="109" y="599"/>
                    <a:pt x="0" y="661"/>
                  </a:cubicBezTo>
                  <a:cubicBezTo>
                    <a:pt x="420" y="561"/>
                    <a:pt x="822" y="425"/>
                    <a:pt x="1204" y="250"/>
                  </a:cubicBezTo>
                  <a:cubicBezTo>
                    <a:pt x="1256" y="165"/>
                    <a:pt x="1294" y="85"/>
                    <a:pt x="1318" y="9"/>
                  </a:cubicBezTo>
                  <a:cubicBezTo>
                    <a:pt x="1345" y="4"/>
                    <a:pt x="1373" y="1"/>
                    <a:pt x="1400" y="1"/>
                  </a:cubicBezTo>
                  <a:cubicBezTo>
                    <a:pt x="1418" y="1"/>
                    <a:pt x="1437" y="2"/>
                    <a:pt x="1455" y="4"/>
                  </a:cubicBezTo>
                  <a:cubicBezTo>
                    <a:pt x="1435" y="2"/>
                    <a:pt x="1416" y="1"/>
                    <a:pt x="1396" y="1"/>
                  </a:cubicBezTo>
                  <a:close/>
                </a:path>
              </a:pathLst>
            </a:custGeom>
            <a:solidFill>
              <a:srgbClr val="FEBA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6658;p59">
              <a:extLst>
                <a:ext uri="{FF2B5EF4-FFF2-40B4-BE49-F238E27FC236}">
                  <a16:creationId xmlns:a16="http://schemas.microsoft.com/office/drawing/2014/main" id="{4AC15F94-2B2C-659B-6917-5C93F02C2FB9}"/>
                </a:ext>
              </a:extLst>
            </p:cNvPr>
            <p:cNvSpPr/>
            <p:nvPr/>
          </p:nvSpPr>
          <p:spPr>
            <a:xfrm>
              <a:off x="7255768" y="1635271"/>
              <a:ext cx="3015" cy="976"/>
            </a:xfrm>
            <a:custGeom>
              <a:avLst/>
              <a:gdLst/>
              <a:ahLst/>
              <a:cxnLst/>
              <a:rect l="l" t="t" r="r" b="b"/>
              <a:pathLst>
                <a:path w="34" h="11" extrusionOk="0">
                  <a:moveTo>
                    <a:pt x="1" y="1"/>
                  </a:moveTo>
                  <a:cubicBezTo>
                    <a:pt x="10" y="6"/>
                    <a:pt x="24" y="6"/>
                    <a:pt x="34" y="10"/>
                  </a:cubicBezTo>
                  <a:cubicBezTo>
                    <a:pt x="24" y="6"/>
                    <a:pt x="10" y="6"/>
                    <a:pt x="1" y="1"/>
                  </a:cubicBezTo>
                  <a:close/>
                </a:path>
              </a:pathLst>
            </a:custGeom>
            <a:solidFill>
              <a:srgbClr val="FEBA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6659;p59">
              <a:extLst>
                <a:ext uri="{FF2B5EF4-FFF2-40B4-BE49-F238E27FC236}">
                  <a16:creationId xmlns:a16="http://schemas.microsoft.com/office/drawing/2014/main" id="{75816D4B-F250-BE00-5F65-DEA89220CADC}"/>
                </a:ext>
              </a:extLst>
            </p:cNvPr>
            <p:cNvSpPr/>
            <p:nvPr/>
          </p:nvSpPr>
          <p:spPr>
            <a:xfrm>
              <a:off x="7252043" y="1634029"/>
              <a:ext cx="2572" cy="976"/>
            </a:xfrm>
            <a:custGeom>
              <a:avLst/>
              <a:gdLst/>
              <a:ahLst/>
              <a:cxnLst/>
              <a:rect l="l" t="t" r="r" b="b"/>
              <a:pathLst>
                <a:path w="29" h="11" extrusionOk="0">
                  <a:moveTo>
                    <a:pt x="0" y="1"/>
                  </a:moveTo>
                  <a:cubicBezTo>
                    <a:pt x="10" y="5"/>
                    <a:pt x="19" y="5"/>
                    <a:pt x="28" y="10"/>
                  </a:cubicBezTo>
                  <a:cubicBezTo>
                    <a:pt x="19" y="5"/>
                    <a:pt x="10" y="5"/>
                    <a:pt x="0" y="1"/>
                  </a:cubicBezTo>
                  <a:close/>
                </a:path>
              </a:pathLst>
            </a:custGeom>
            <a:solidFill>
              <a:srgbClr val="FEBA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6660;p59">
              <a:extLst>
                <a:ext uri="{FF2B5EF4-FFF2-40B4-BE49-F238E27FC236}">
                  <a16:creationId xmlns:a16="http://schemas.microsoft.com/office/drawing/2014/main" id="{4A95037C-1D0F-5F3E-79B9-036670D118BF}"/>
                </a:ext>
              </a:extLst>
            </p:cNvPr>
            <p:cNvSpPr/>
            <p:nvPr/>
          </p:nvSpPr>
          <p:spPr>
            <a:xfrm>
              <a:off x="7259936" y="1636956"/>
              <a:ext cx="976" cy="532"/>
            </a:xfrm>
            <a:custGeom>
              <a:avLst/>
              <a:gdLst/>
              <a:ahLst/>
              <a:cxnLst/>
              <a:rect l="l" t="t" r="r" b="b"/>
              <a:pathLst>
                <a:path w="11" h="6" extrusionOk="0">
                  <a:moveTo>
                    <a:pt x="1" y="1"/>
                  </a:moveTo>
                  <a:cubicBezTo>
                    <a:pt x="6" y="1"/>
                    <a:pt x="6" y="1"/>
                    <a:pt x="10" y="6"/>
                  </a:cubicBezTo>
                  <a:cubicBezTo>
                    <a:pt x="10" y="6"/>
                    <a:pt x="10" y="6"/>
                    <a:pt x="10" y="1"/>
                  </a:cubicBezTo>
                  <a:close/>
                </a:path>
              </a:pathLst>
            </a:custGeom>
            <a:solidFill>
              <a:srgbClr val="FEBA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6661;p59">
              <a:extLst>
                <a:ext uri="{FF2B5EF4-FFF2-40B4-BE49-F238E27FC236}">
                  <a16:creationId xmlns:a16="http://schemas.microsoft.com/office/drawing/2014/main" id="{4ED457FC-15F1-7FA8-82F8-38E1942D2473}"/>
                </a:ext>
              </a:extLst>
            </p:cNvPr>
            <p:cNvSpPr/>
            <p:nvPr/>
          </p:nvSpPr>
          <p:spPr>
            <a:xfrm>
              <a:off x="6962652" y="1528134"/>
              <a:ext cx="63768" cy="178001"/>
            </a:xfrm>
            <a:custGeom>
              <a:avLst/>
              <a:gdLst/>
              <a:ahLst/>
              <a:cxnLst/>
              <a:rect l="l" t="t" r="r" b="b"/>
              <a:pathLst>
                <a:path w="719" h="2007" extrusionOk="0">
                  <a:moveTo>
                    <a:pt x="345" y="0"/>
                  </a:moveTo>
                  <a:cubicBezTo>
                    <a:pt x="256" y="0"/>
                    <a:pt x="175" y="29"/>
                    <a:pt x="95" y="80"/>
                  </a:cubicBezTo>
                  <a:lnTo>
                    <a:pt x="1" y="1752"/>
                  </a:lnTo>
                  <a:lnTo>
                    <a:pt x="137" y="2002"/>
                  </a:lnTo>
                  <a:cubicBezTo>
                    <a:pt x="199" y="2002"/>
                    <a:pt x="260" y="2007"/>
                    <a:pt x="322" y="2007"/>
                  </a:cubicBezTo>
                  <a:cubicBezTo>
                    <a:pt x="402" y="2007"/>
                    <a:pt x="482" y="2002"/>
                    <a:pt x="562" y="1997"/>
                  </a:cubicBezTo>
                  <a:lnTo>
                    <a:pt x="718" y="1785"/>
                  </a:lnTo>
                  <a:lnTo>
                    <a:pt x="638" y="118"/>
                  </a:lnTo>
                  <a:cubicBezTo>
                    <a:pt x="544" y="38"/>
                    <a:pt x="444" y="0"/>
                    <a:pt x="345" y="0"/>
                  </a:cubicBezTo>
                  <a:close/>
                </a:path>
              </a:pathLst>
            </a:custGeom>
            <a:solidFill>
              <a:srgbClr val="9A3E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6662;p59">
              <a:extLst>
                <a:ext uri="{FF2B5EF4-FFF2-40B4-BE49-F238E27FC236}">
                  <a16:creationId xmlns:a16="http://schemas.microsoft.com/office/drawing/2014/main" id="{02815110-A3B7-0B04-C208-2DF8E45A830D}"/>
                </a:ext>
              </a:extLst>
            </p:cNvPr>
            <p:cNvSpPr/>
            <p:nvPr/>
          </p:nvSpPr>
          <p:spPr>
            <a:xfrm>
              <a:off x="7224815" y="1632965"/>
              <a:ext cx="36097" cy="22084"/>
            </a:xfrm>
            <a:custGeom>
              <a:avLst/>
              <a:gdLst/>
              <a:ahLst/>
              <a:cxnLst/>
              <a:rect l="l" t="t" r="r" b="b"/>
              <a:pathLst>
                <a:path w="407" h="249" extrusionOk="0">
                  <a:moveTo>
                    <a:pt x="196" y="0"/>
                  </a:moveTo>
                  <a:cubicBezTo>
                    <a:pt x="169" y="0"/>
                    <a:pt x="141" y="3"/>
                    <a:pt x="114" y="8"/>
                  </a:cubicBezTo>
                  <a:cubicBezTo>
                    <a:pt x="90" y="84"/>
                    <a:pt x="52" y="164"/>
                    <a:pt x="0" y="249"/>
                  </a:cubicBezTo>
                  <a:cubicBezTo>
                    <a:pt x="137" y="187"/>
                    <a:pt x="274" y="121"/>
                    <a:pt x="406" y="51"/>
                  </a:cubicBezTo>
                  <a:cubicBezTo>
                    <a:pt x="402" y="46"/>
                    <a:pt x="402" y="46"/>
                    <a:pt x="397" y="46"/>
                  </a:cubicBezTo>
                  <a:cubicBezTo>
                    <a:pt x="392" y="41"/>
                    <a:pt x="387" y="41"/>
                    <a:pt x="383" y="36"/>
                  </a:cubicBezTo>
                  <a:cubicBezTo>
                    <a:pt x="373" y="32"/>
                    <a:pt x="359" y="32"/>
                    <a:pt x="350" y="27"/>
                  </a:cubicBezTo>
                  <a:cubicBezTo>
                    <a:pt x="345" y="27"/>
                    <a:pt x="340" y="22"/>
                    <a:pt x="335" y="22"/>
                  </a:cubicBezTo>
                  <a:cubicBezTo>
                    <a:pt x="326" y="17"/>
                    <a:pt x="317" y="17"/>
                    <a:pt x="307" y="13"/>
                  </a:cubicBezTo>
                  <a:lnTo>
                    <a:pt x="293" y="13"/>
                  </a:lnTo>
                  <a:cubicBezTo>
                    <a:pt x="279" y="8"/>
                    <a:pt x="269" y="8"/>
                    <a:pt x="255" y="3"/>
                  </a:cubicBezTo>
                  <a:lnTo>
                    <a:pt x="251" y="3"/>
                  </a:lnTo>
                  <a:cubicBezTo>
                    <a:pt x="233" y="1"/>
                    <a:pt x="214" y="0"/>
                    <a:pt x="196" y="0"/>
                  </a:cubicBezTo>
                  <a:close/>
                </a:path>
              </a:pathLst>
            </a:custGeom>
            <a:solidFill>
              <a:srgbClr val="FE9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6663;p59">
              <a:extLst>
                <a:ext uri="{FF2B5EF4-FFF2-40B4-BE49-F238E27FC236}">
                  <a16:creationId xmlns:a16="http://schemas.microsoft.com/office/drawing/2014/main" id="{E28FE7CC-5A47-AF6E-1469-39702B02D4F3}"/>
                </a:ext>
              </a:extLst>
            </p:cNvPr>
            <p:cNvSpPr/>
            <p:nvPr/>
          </p:nvSpPr>
          <p:spPr>
            <a:xfrm>
              <a:off x="7027129" y="1023138"/>
              <a:ext cx="119909" cy="82925"/>
            </a:xfrm>
            <a:custGeom>
              <a:avLst/>
              <a:gdLst/>
              <a:ahLst/>
              <a:cxnLst/>
              <a:rect l="l" t="t" r="r" b="b"/>
              <a:pathLst>
                <a:path w="1352" h="935" extrusionOk="0">
                  <a:moveTo>
                    <a:pt x="1351" y="0"/>
                  </a:moveTo>
                  <a:lnTo>
                    <a:pt x="1351" y="0"/>
                  </a:lnTo>
                  <a:cubicBezTo>
                    <a:pt x="1318" y="5"/>
                    <a:pt x="1285" y="9"/>
                    <a:pt x="1257" y="9"/>
                  </a:cubicBezTo>
                  <a:cubicBezTo>
                    <a:pt x="1209" y="222"/>
                    <a:pt x="1091" y="519"/>
                    <a:pt x="832" y="699"/>
                  </a:cubicBezTo>
                  <a:cubicBezTo>
                    <a:pt x="681" y="803"/>
                    <a:pt x="501" y="850"/>
                    <a:pt x="289" y="850"/>
                  </a:cubicBezTo>
                  <a:cubicBezTo>
                    <a:pt x="275" y="850"/>
                    <a:pt x="256" y="845"/>
                    <a:pt x="241" y="845"/>
                  </a:cubicBezTo>
                  <a:cubicBezTo>
                    <a:pt x="166" y="840"/>
                    <a:pt x="95" y="836"/>
                    <a:pt x="15" y="817"/>
                  </a:cubicBezTo>
                  <a:cubicBezTo>
                    <a:pt x="15" y="840"/>
                    <a:pt x="15" y="859"/>
                    <a:pt x="10" y="878"/>
                  </a:cubicBezTo>
                  <a:cubicBezTo>
                    <a:pt x="10" y="888"/>
                    <a:pt x="5" y="897"/>
                    <a:pt x="1" y="907"/>
                  </a:cubicBezTo>
                  <a:cubicBezTo>
                    <a:pt x="48" y="916"/>
                    <a:pt x="95" y="921"/>
                    <a:pt x="142" y="925"/>
                  </a:cubicBezTo>
                  <a:cubicBezTo>
                    <a:pt x="194" y="930"/>
                    <a:pt x="246" y="935"/>
                    <a:pt x="293" y="935"/>
                  </a:cubicBezTo>
                  <a:lnTo>
                    <a:pt x="303" y="935"/>
                  </a:lnTo>
                  <a:cubicBezTo>
                    <a:pt x="525" y="935"/>
                    <a:pt x="718" y="883"/>
                    <a:pt x="879" y="770"/>
                  </a:cubicBezTo>
                  <a:cubicBezTo>
                    <a:pt x="1181" y="567"/>
                    <a:pt x="1299" y="227"/>
                    <a:pt x="1351" y="0"/>
                  </a:cubicBezTo>
                  <a:close/>
                </a:path>
              </a:pathLst>
            </a:custGeom>
            <a:solidFill>
              <a:srgbClr val="4F3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664;p59">
              <a:extLst>
                <a:ext uri="{FF2B5EF4-FFF2-40B4-BE49-F238E27FC236}">
                  <a16:creationId xmlns:a16="http://schemas.microsoft.com/office/drawing/2014/main" id="{09BC88C4-26A9-5F4D-0533-668F327B8D2A}"/>
                </a:ext>
              </a:extLst>
            </p:cNvPr>
            <p:cNvSpPr/>
            <p:nvPr/>
          </p:nvSpPr>
          <p:spPr>
            <a:xfrm>
              <a:off x="6994935" y="1080786"/>
              <a:ext cx="33968" cy="32194"/>
            </a:xfrm>
            <a:custGeom>
              <a:avLst/>
              <a:gdLst/>
              <a:ahLst/>
              <a:cxnLst/>
              <a:rect l="l" t="t" r="r" b="b"/>
              <a:pathLst>
                <a:path w="383" h="363" extrusionOk="0">
                  <a:moveTo>
                    <a:pt x="201" y="1"/>
                  </a:moveTo>
                  <a:cubicBezTo>
                    <a:pt x="118" y="1"/>
                    <a:pt x="44" y="54"/>
                    <a:pt x="24" y="139"/>
                  </a:cubicBezTo>
                  <a:cubicBezTo>
                    <a:pt x="0" y="233"/>
                    <a:pt x="57" y="332"/>
                    <a:pt x="156" y="356"/>
                  </a:cubicBezTo>
                  <a:cubicBezTo>
                    <a:pt x="172" y="360"/>
                    <a:pt x="188" y="362"/>
                    <a:pt x="203" y="362"/>
                  </a:cubicBezTo>
                  <a:cubicBezTo>
                    <a:pt x="272" y="362"/>
                    <a:pt x="337" y="322"/>
                    <a:pt x="364" y="257"/>
                  </a:cubicBezTo>
                  <a:cubicBezTo>
                    <a:pt x="368" y="247"/>
                    <a:pt x="373" y="238"/>
                    <a:pt x="373" y="228"/>
                  </a:cubicBezTo>
                  <a:cubicBezTo>
                    <a:pt x="378" y="209"/>
                    <a:pt x="383" y="190"/>
                    <a:pt x="378" y="167"/>
                  </a:cubicBezTo>
                  <a:cubicBezTo>
                    <a:pt x="373" y="96"/>
                    <a:pt x="321" y="25"/>
                    <a:pt x="246" y="6"/>
                  </a:cubicBezTo>
                  <a:cubicBezTo>
                    <a:pt x="231" y="3"/>
                    <a:pt x="215" y="1"/>
                    <a:pt x="201" y="1"/>
                  </a:cubicBezTo>
                  <a:close/>
                </a:path>
              </a:pathLst>
            </a:custGeom>
            <a:solidFill>
              <a:srgbClr val="5B43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665;p59">
              <a:extLst>
                <a:ext uri="{FF2B5EF4-FFF2-40B4-BE49-F238E27FC236}">
                  <a16:creationId xmlns:a16="http://schemas.microsoft.com/office/drawing/2014/main" id="{FC407C8E-2275-3870-9186-0AA4C6973DA0}"/>
                </a:ext>
              </a:extLst>
            </p:cNvPr>
            <p:cNvSpPr/>
            <p:nvPr/>
          </p:nvSpPr>
          <p:spPr>
            <a:xfrm>
              <a:off x="7130539" y="915912"/>
              <a:ext cx="60841" cy="108113"/>
            </a:xfrm>
            <a:custGeom>
              <a:avLst/>
              <a:gdLst/>
              <a:ahLst/>
              <a:cxnLst/>
              <a:rect l="l" t="t" r="r" b="b"/>
              <a:pathLst>
                <a:path w="686" h="1219" extrusionOk="0">
                  <a:moveTo>
                    <a:pt x="298" y="66"/>
                  </a:moveTo>
                  <a:cubicBezTo>
                    <a:pt x="322" y="66"/>
                    <a:pt x="346" y="66"/>
                    <a:pt x="369" y="71"/>
                  </a:cubicBezTo>
                  <a:cubicBezTo>
                    <a:pt x="520" y="114"/>
                    <a:pt x="667" y="326"/>
                    <a:pt x="601" y="709"/>
                  </a:cubicBezTo>
                  <a:cubicBezTo>
                    <a:pt x="582" y="812"/>
                    <a:pt x="530" y="902"/>
                    <a:pt x="464" y="973"/>
                  </a:cubicBezTo>
                  <a:cubicBezTo>
                    <a:pt x="341" y="874"/>
                    <a:pt x="251" y="638"/>
                    <a:pt x="232" y="354"/>
                  </a:cubicBezTo>
                  <a:lnTo>
                    <a:pt x="298" y="66"/>
                  </a:lnTo>
                  <a:close/>
                  <a:moveTo>
                    <a:pt x="303" y="0"/>
                  </a:moveTo>
                  <a:cubicBezTo>
                    <a:pt x="298" y="0"/>
                    <a:pt x="289" y="0"/>
                    <a:pt x="279" y="5"/>
                  </a:cubicBezTo>
                  <a:lnTo>
                    <a:pt x="270" y="52"/>
                  </a:lnTo>
                  <a:lnTo>
                    <a:pt x="1" y="1204"/>
                  </a:lnTo>
                  <a:cubicBezTo>
                    <a:pt x="10" y="1204"/>
                    <a:pt x="20" y="1209"/>
                    <a:pt x="29" y="1214"/>
                  </a:cubicBezTo>
                  <a:cubicBezTo>
                    <a:pt x="48" y="1218"/>
                    <a:pt x="72" y="1218"/>
                    <a:pt x="91" y="1218"/>
                  </a:cubicBezTo>
                  <a:cubicBezTo>
                    <a:pt x="119" y="1218"/>
                    <a:pt x="152" y="1214"/>
                    <a:pt x="185" y="1209"/>
                  </a:cubicBezTo>
                  <a:cubicBezTo>
                    <a:pt x="364" y="1162"/>
                    <a:pt x="582" y="992"/>
                    <a:pt x="624" y="737"/>
                  </a:cubicBezTo>
                  <a:cubicBezTo>
                    <a:pt x="686" y="392"/>
                    <a:pt x="596" y="170"/>
                    <a:pt x="473" y="66"/>
                  </a:cubicBezTo>
                  <a:cubicBezTo>
                    <a:pt x="435" y="38"/>
                    <a:pt x="398" y="19"/>
                    <a:pt x="360" y="5"/>
                  </a:cubicBezTo>
                  <a:cubicBezTo>
                    <a:pt x="341" y="0"/>
                    <a:pt x="322" y="0"/>
                    <a:pt x="3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6666;p59">
              <a:extLst>
                <a:ext uri="{FF2B5EF4-FFF2-40B4-BE49-F238E27FC236}">
                  <a16:creationId xmlns:a16="http://schemas.microsoft.com/office/drawing/2014/main" id="{ADA54173-2FBE-FF2C-2684-45E5B0D15477}"/>
                </a:ext>
              </a:extLst>
            </p:cNvPr>
            <p:cNvSpPr/>
            <p:nvPr/>
          </p:nvSpPr>
          <p:spPr>
            <a:xfrm>
              <a:off x="6839109" y="915912"/>
              <a:ext cx="59954" cy="108379"/>
            </a:xfrm>
            <a:custGeom>
              <a:avLst/>
              <a:gdLst/>
              <a:ahLst/>
              <a:cxnLst/>
              <a:rect l="l" t="t" r="r" b="b"/>
              <a:pathLst>
                <a:path w="676" h="1222" extrusionOk="0">
                  <a:moveTo>
                    <a:pt x="354" y="49"/>
                  </a:moveTo>
                  <a:cubicBezTo>
                    <a:pt x="364" y="49"/>
                    <a:pt x="373" y="50"/>
                    <a:pt x="383" y="52"/>
                  </a:cubicBezTo>
                  <a:lnTo>
                    <a:pt x="407" y="161"/>
                  </a:lnTo>
                  <a:cubicBezTo>
                    <a:pt x="397" y="482"/>
                    <a:pt x="289" y="751"/>
                    <a:pt x="138" y="879"/>
                  </a:cubicBezTo>
                  <a:cubicBezTo>
                    <a:pt x="109" y="831"/>
                    <a:pt x="86" y="770"/>
                    <a:pt x="72" y="709"/>
                  </a:cubicBezTo>
                  <a:cubicBezTo>
                    <a:pt x="10" y="317"/>
                    <a:pt x="157" y="99"/>
                    <a:pt x="312" y="57"/>
                  </a:cubicBezTo>
                  <a:cubicBezTo>
                    <a:pt x="326" y="51"/>
                    <a:pt x="340" y="49"/>
                    <a:pt x="354" y="49"/>
                  </a:cubicBezTo>
                  <a:close/>
                  <a:moveTo>
                    <a:pt x="350" y="0"/>
                  </a:moveTo>
                  <a:cubicBezTo>
                    <a:pt x="341" y="5"/>
                    <a:pt x="331" y="5"/>
                    <a:pt x="322" y="5"/>
                  </a:cubicBezTo>
                  <a:cubicBezTo>
                    <a:pt x="275" y="19"/>
                    <a:pt x="227" y="48"/>
                    <a:pt x="190" y="85"/>
                  </a:cubicBezTo>
                  <a:cubicBezTo>
                    <a:pt x="76" y="199"/>
                    <a:pt x="1" y="416"/>
                    <a:pt x="53" y="737"/>
                  </a:cubicBezTo>
                  <a:cubicBezTo>
                    <a:pt x="103" y="1042"/>
                    <a:pt x="401" y="1221"/>
                    <a:pt x="591" y="1221"/>
                  </a:cubicBezTo>
                  <a:cubicBezTo>
                    <a:pt x="613" y="1221"/>
                    <a:pt x="634" y="1219"/>
                    <a:pt x="652" y="1214"/>
                  </a:cubicBezTo>
                  <a:cubicBezTo>
                    <a:pt x="662" y="1209"/>
                    <a:pt x="671" y="1209"/>
                    <a:pt x="676" y="1204"/>
                  </a:cubicBezTo>
                  <a:lnTo>
                    <a:pt x="402" y="5"/>
                  </a:lnTo>
                  <a:cubicBezTo>
                    <a:pt x="383" y="0"/>
                    <a:pt x="364" y="0"/>
                    <a:pt x="3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6667;p59">
              <a:extLst>
                <a:ext uri="{FF2B5EF4-FFF2-40B4-BE49-F238E27FC236}">
                  <a16:creationId xmlns:a16="http://schemas.microsoft.com/office/drawing/2014/main" id="{3436F8C3-3563-E180-7F87-2102E3D0886C}"/>
                </a:ext>
              </a:extLst>
            </p:cNvPr>
            <p:cNvSpPr/>
            <p:nvPr/>
          </p:nvSpPr>
          <p:spPr>
            <a:xfrm>
              <a:off x="6839996" y="920258"/>
              <a:ext cx="35210" cy="73613"/>
            </a:xfrm>
            <a:custGeom>
              <a:avLst/>
              <a:gdLst/>
              <a:ahLst/>
              <a:cxnLst/>
              <a:rect l="l" t="t" r="r" b="b"/>
              <a:pathLst>
                <a:path w="397" h="830" extrusionOk="0">
                  <a:moveTo>
                    <a:pt x="344" y="0"/>
                  </a:moveTo>
                  <a:cubicBezTo>
                    <a:pt x="330" y="0"/>
                    <a:pt x="316" y="2"/>
                    <a:pt x="302" y="8"/>
                  </a:cubicBezTo>
                  <a:cubicBezTo>
                    <a:pt x="147" y="50"/>
                    <a:pt x="0" y="268"/>
                    <a:pt x="62" y="660"/>
                  </a:cubicBezTo>
                  <a:cubicBezTo>
                    <a:pt x="76" y="721"/>
                    <a:pt x="99" y="782"/>
                    <a:pt x="128" y="830"/>
                  </a:cubicBezTo>
                  <a:cubicBezTo>
                    <a:pt x="279" y="702"/>
                    <a:pt x="387" y="433"/>
                    <a:pt x="397" y="112"/>
                  </a:cubicBezTo>
                  <a:lnTo>
                    <a:pt x="373" y="3"/>
                  </a:lnTo>
                  <a:cubicBezTo>
                    <a:pt x="363" y="1"/>
                    <a:pt x="354" y="0"/>
                    <a:pt x="3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6668;p59">
              <a:extLst>
                <a:ext uri="{FF2B5EF4-FFF2-40B4-BE49-F238E27FC236}">
                  <a16:creationId xmlns:a16="http://schemas.microsoft.com/office/drawing/2014/main" id="{0E733D11-9C83-4932-2BF6-1DD6687867F3}"/>
                </a:ext>
              </a:extLst>
            </p:cNvPr>
            <p:cNvSpPr/>
            <p:nvPr/>
          </p:nvSpPr>
          <p:spPr>
            <a:xfrm>
              <a:off x="7151115" y="921766"/>
              <a:ext cx="38580" cy="80442"/>
            </a:xfrm>
            <a:custGeom>
              <a:avLst/>
              <a:gdLst/>
              <a:ahLst/>
              <a:cxnLst/>
              <a:rect l="l" t="t" r="r" b="b"/>
              <a:pathLst>
                <a:path w="435" h="907" extrusionOk="0">
                  <a:moveTo>
                    <a:pt x="66" y="0"/>
                  </a:moveTo>
                  <a:lnTo>
                    <a:pt x="0" y="288"/>
                  </a:lnTo>
                  <a:cubicBezTo>
                    <a:pt x="19" y="572"/>
                    <a:pt x="109" y="808"/>
                    <a:pt x="232" y="907"/>
                  </a:cubicBezTo>
                  <a:cubicBezTo>
                    <a:pt x="298" y="836"/>
                    <a:pt x="350" y="746"/>
                    <a:pt x="369" y="643"/>
                  </a:cubicBezTo>
                  <a:cubicBezTo>
                    <a:pt x="435" y="260"/>
                    <a:pt x="288" y="48"/>
                    <a:pt x="137" y="5"/>
                  </a:cubicBezTo>
                  <a:cubicBezTo>
                    <a:pt x="114" y="0"/>
                    <a:pt x="90" y="0"/>
                    <a:pt x="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6669;p59">
              <a:extLst>
                <a:ext uri="{FF2B5EF4-FFF2-40B4-BE49-F238E27FC236}">
                  <a16:creationId xmlns:a16="http://schemas.microsoft.com/office/drawing/2014/main" id="{A9F4A321-A398-D605-DAF8-26C8B6732403}"/>
                </a:ext>
              </a:extLst>
            </p:cNvPr>
            <p:cNvSpPr/>
            <p:nvPr/>
          </p:nvSpPr>
          <p:spPr>
            <a:xfrm>
              <a:off x="7053912" y="914227"/>
              <a:ext cx="31928" cy="51618"/>
            </a:xfrm>
            <a:custGeom>
              <a:avLst/>
              <a:gdLst/>
              <a:ahLst/>
              <a:cxnLst/>
              <a:rect l="l" t="t" r="r" b="b"/>
              <a:pathLst>
                <a:path w="360" h="582" extrusionOk="0">
                  <a:moveTo>
                    <a:pt x="180" y="0"/>
                  </a:moveTo>
                  <a:cubicBezTo>
                    <a:pt x="81" y="0"/>
                    <a:pt x="1" y="128"/>
                    <a:pt x="1" y="288"/>
                  </a:cubicBezTo>
                  <a:cubicBezTo>
                    <a:pt x="1" y="449"/>
                    <a:pt x="81" y="576"/>
                    <a:pt x="180" y="581"/>
                  </a:cubicBezTo>
                  <a:cubicBezTo>
                    <a:pt x="182" y="581"/>
                    <a:pt x="184" y="581"/>
                    <a:pt x="186" y="581"/>
                  </a:cubicBezTo>
                  <a:cubicBezTo>
                    <a:pt x="282" y="581"/>
                    <a:pt x="360" y="456"/>
                    <a:pt x="360" y="298"/>
                  </a:cubicBezTo>
                  <a:cubicBezTo>
                    <a:pt x="360" y="133"/>
                    <a:pt x="279" y="0"/>
                    <a:pt x="180" y="0"/>
                  </a:cubicBezTo>
                  <a:close/>
                </a:path>
              </a:pathLst>
            </a:custGeom>
            <a:solidFill>
              <a:srgbClr val="4A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6670;p59">
              <a:extLst>
                <a:ext uri="{FF2B5EF4-FFF2-40B4-BE49-F238E27FC236}">
                  <a16:creationId xmlns:a16="http://schemas.microsoft.com/office/drawing/2014/main" id="{CC1C1B21-19DC-2912-4B11-5B46BC56F6B9}"/>
                </a:ext>
              </a:extLst>
            </p:cNvPr>
            <p:cNvSpPr/>
            <p:nvPr/>
          </p:nvSpPr>
          <p:spPr>
            <a:xfrm>
              <a:off x="6940480" y="914227"/>
              <a:ext cx="31928" cy="51618"/>
            </a:xfrm>
            <a:custGeom>
              <a:avLst/>
              <a:gdLst/>
              <a:ahLst/>
              <a:cxnLst/>
              <a:rect l="l" t="t" r="r" b="b"/>
              <a:pathLst>
                <a:path w="360" h="582" extrusionOk="0">
                  <a:moveTo>
                    <a:pt x="180" y="0"/>
                  </a:moveTo>
                  <a:cubicBezTo>
                    <a:pt x="81" y="0"/>
                    <a:pt x="0" y="128"/>
                    <a:pt x="0" y="288"/>
                  </a:cubicBezTo>
                  <a:cubicBezTo>
                    <a:pt x="0" y="449"/>
                    <a:pt x="81" y="576"/>
                    <a:pt x="180" y="581"/>
                  </a:cubicBezTo>
                  <a:cubicBezTo>
                    <a:pt x="182" y="581"/>
                    <a:pt x="183" y="581"/>
                    <a:pt x="185" y="581"/>
                  </a:cubicBezTo>
                  <a:cubicBezTo>
                    <a:pt x="282" y="581"/>
                    <a:pt x="359" y="456"/>
                    <a:pt x="359" y="298"/>
                  </a:cubicBezTo>
                  <a:cubicBezTo>
                    <a:pt x="359" y="133"/>
                    <a:pt x="279" y="0"/>
                    <a:pt x="180" y="0"/>
                  </a:cubicBezTo>
                  <a:close/>
                </a:path>
              </a:pathLst>
            </a:custGeom>
            <a:solidFill>
              <a:srgbClr val="4A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6671;p59">
              <a:extLst>
                <a:ext uri="{FF2B5EF4-FFF2-40B4-BE49-F238E27FC236}">
                  <a16:creationId xmlns:a16="http://schemas.microsoft.com/office/drawing/2014/main" id="{2948FC29-3B9E-B62C-736E-D3B3E33C2CA1}"/>
                </a:ext>
              </a:extLst>
            </p:cNvPr>
            <p:cNvSpPr/>
            <p:nvPr/>
          </p:nvSpPr>
          <p:spPr>
            <a:xfrm>
              <a:off x="7048946" y="875559"/>
              <a:ext cx="62881" cy="37871"/>
            </a:xfrm>
            <a:custGeom>
              <a:avLst/>
              <a:gdLst/>
              <a:ahLst/>
              <a:cxnLst/>
              <a:rect l="l" t="t" r="r" b="b"/>
              <a:pathLst>
                <a:path w="709" h="427" extrusionOk="0">
                  <a:moveTo>
                    <a:pt x="122" y="0"/>
                  </a:moveTo>
                  <a:cubicBezTo>
                    <a:pt x="77" y="0"/>
                    <a:pt x="30" y="28"/>
                    <a:pt x="10" y="73"/>
                  </a:cubicBezTo>
                  <a:lnTo>
                    <a:pt x="0" y="96"/>
                  </a:lnTo>
                  <a:lnTo>
                    <a:pt x="661" y="427"/>
                  </a:lnTo>
                  <a:lnTo>
                    <a:pt x="680" y="394"/>
                  </a:lnTo>
                  <a:cubicBezTo>
                    <a:pt x="708" y="333"/>
                    <a:pt x="690" y="262"/>
                    <a:pt x="633" y="233"/>
                  </a:cubicBezTo>
                  <a:lnTo>
                    <a:pt x="170" y="11"/>
                  </a:lnTo>
                  <a:cubicBezTo>
                    <a:pt x="155" y="4"/>
                    <a:pt x="139" y="0"/>
                    <a:pt x="122" y="0"/>
                  </a:cubicBezTo>
                  <a:close/>
                </a:path>
              </a:pathLst>
            </a:custGeom>
            <a:solidFill>
              <a:srgbClr val="A73B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6672;p59">
              <a:extLst>
                <a:ext uri="{FF2B5EF4-FFF2-40B4-BE49-F238E27FC236}">
                  <a16:creationId xmlns:a16="http://schemas.microsoft.com/office/drawing/2014/main" id="{14E680D0-2183-A54F-5EB6-CF198E44F10E}"/>
                </a:ext>
              </a:extLst>
            </p:cNvPr>
            <p:cNvSpPr/>
            <p:nvPr/>
          </p:nvSpPr>
          <p:spPr>
            <a:xfrm>
              <a:off x="6991121" y="983760"/>
              <a:ext cx="40709" cy="29002"/>
            </a:xfrm>
            <a:custGeom>
              <a:avLst/>
              <a:gdLst/>
              <a:ahLst/>
              <a:cxnLst/>
              <a:rect l="l" t="t" r="r" b="b"/>
              <a:pathLst>
                <a:path w="459" h="327" extrusionOk="0">
                  <a:moveTo>
                    <a:pt x="71" y="0"/>
                  </a:moveTo>
                  <a:cubicBezTo>
                    <a:pt x="29" y="0"/>
                    <a:pt x="1" y="5"/>
                    <a:pt x="1" y="5"/>
                  </a:cubicBezTo>
                  <a:cubicBezTo>
                    <a:pt x="7" y="89"/>
                    <a:pt x="64" y="326"/>
                    <a:pt x="205" y="326"/>
                  </a:cubicBezTo>
                  <a:cubicBezTo>
                    <a:pt x="270" y="326"/>
                    <a:pt x="354" y="275"/>
                    <a:pt x="459" y="132"/>
                  </a:cubicBezTo>
                  <a:cubicBezTo>
                    <a:pt x="459" y="128"/>
                    <a:pt x="449" y="123"/>
                    <a:pt x="449" y="118"/>
                  </a:cubicBezTo>
                  <a:cubicBezTo>
                    <a:pt x="371" y="206"/>
                    <a:pt x="307" y="240"/>
                    <a:pt x="256" y="240"/>
                  </a:cubicBezTo>
                  <a:cubicBezTo>
                    <a:pt x="155" y="240"/>
                    <a:pt x="100" y="110"/>
                    <a:pt x="71" y="0"/>
                  </a:cubicBezTo>
                  <a:close/>
                </a:path>
              </a:pathLst>
            </a:custGeom>
            <a:solidFill>
              <a:srgbClr val="EC7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6673;p59">
              <a:extLst>
                <a:ext uri="{FF2B5EF4-FFF2-40B4-BE49-F238E27FC236}">
                  <a16:creationId xmlns:a16="http://schemas.microsoft.com/office/drawing/2014/main" id="{FB7F2F71-426F-7453-EBC7-0C3352D0451A}"/>
                </a:ext>
              </a:extLst>
            </p:cNvPr>
            <p:cNvSpPr/>
            <p:nvPr/>
          </p:nvSpPr>
          <p:spPr>
            <a:xfrm>
              <a:off x="6972674" y="1032273"/>
              <a:ext cx="67937" cy="42394"/>
            </a:xfrm>
            <a:custGeom>
              <a:avLst/>
              <a:gdLst/>
              <a:ahLst/>
              <a:cxnLst/>
              <a:rect l="l" t="t" r="r" b="b"/>
              <a:pathLst>
                <a:path w="766" h="478" extrusionOk="0">
                  <a:moveTo>
                    <a:pt x="72" y="43"/>
                  </a:moveTo>
                  <a:lnTo>
                    <a:pt x="728" y="53"/>
                  </a:lnTo>
                  <a:cubicBezTo>
                    <a:pt x="719" y="143"/>
                    <a:pt x="695" y="185"/>
                    <a:pt x="652" y="209"/>
                  </a:cubicBezTo>
                  <a:lnTo>
                    <a:pt x="100" y="213"/>
                  </a:lnTo>
                  <a:cubicBezTo>
                    <a:pt x="86" y="185"/>
                    <a:pt x="72" y="152"/>
                    <a:pt x="67" y="105"/>
                  </a:cubicBezTo>
                  <a:cubicBezTo>
                    <a:pt x="67" y="86"/>
                    <a:pt x="67" y="62"/>
                    <a:pt x="72" y="43"/>
                  </a:cubicBezTo>
                  <a:close/>
                  <a:moveTo>
                    <a:pt x="1" y="1"/>
                  </a:moveTo>
                  <a:cubicBezTo>
                    <a:pt x="1" y="25"/>
                    <a:pt x="1" y="53"/>
                    <a:pt x="1" y="81"/>
                  </a:cubicBezTo>
                  <a:cubicBezTo>
                    <a:pt x="26" y="337"/>
                    <a:pt x="209" y="477"/>
                    <a:pt x="390" y="477"/>
                  </a:cubicBezTo>
                  <a:cubicBezTo>
                    <a:pt x="416" y="477"/>
                    <a:pt x="443" y="474"/>
                    <a:pt x="468" y="468"/>
                  </a:cubicBezTo>
                  <a:cubicBezTo>
                    <a:pt x="643" y="431"/>
                    <a:pt x="747" y="261"/>
                    <a:pt x="766" y="29"/>
                  </a:cubicBezTo>
                  <a:lnTo>
                    <a:pt x="1" y="1"/>
                  </a:lnTo>
                  <a:close/>
                </a:path>
              </a:pathLst>
            </a:custGeom>
            <a:solidFill>
              <a:srgbClr val="482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6674;p59">
              <a:extLst>
                <a:ext uri="{FF2B5EF4-FFF2-40B4-BE49-F238E27FC236}">
                  <a16:creationId xmlns:a16="http://schemas.microsoft.com/office/drawing/2014/main" id="{80D0B1A4-7095-BB84-8BCA-008DD0A6B7D5}"/>
                </a:ext>
              </a:extLst>
            </p:cNvPr>
            <p:cNvSpPr/>
            <p:nvPr/>
          </p:nvSpPr>
          <p:spPr>
            <a:xfrm>
              <a:off x="6916623" y="875647"/>
              <a:ext cx="59068" cy="32815"/>
            </a:xfrm>
            <a:custGeom>
              <a:avLst/>
              <a:gdLst/>
              <a:ahLst/>
              <a:cxnLst/>
              <a:rect l="l" t="t" r="r" b="b"/>
              <a:pathLst>
                <a:path w="666" h="370" extrusionOk="0">
                  <a:moveTo>
                    <a:pt x="547" y="0"/>
                  </a:moveTo>
                  <a:cubicBezTo>
                    <a:pt x="536" y="0"/>
                    <a:pt x="525" y="2"/>
                    <a:pt x="515" y="6"/>
                  </a:cubicBezTo>
                  <a:lnTo>
                    <a:pt x="76" y="190"/>
                  </a:lnTo>
                  <a:cubicBezTo>
                    <a:pt x="24" y="214"/>
                    <a:pt x="0" y="284"/>
                    <a:pt x="24" y="346"/>
                  </a:cubicBezTo>
                  <a:lnTo>
                    <a:pt x="33" y="369"/>
                  </a:lnTo>
                  <a:lnTo>
                    <a:pt x="666" y="100"/>
                  </a:lnTo>
                  <a:lnTo>
                    <a:pt x="656" y="81"/>
                  </a:lnTo>
                  <a:cubicBezTo>
                    <a:pt x="634" y="29"/>
                    <a:pt x="590" y="0"/>
                    <a:pt x="547" y="0"/>
                  </a:cubicBezTo>
                  <a:close/>
                </a:path>
              </a:pathLst>
            </a:custGeom>
            <a:solidFill>
              <a:srgbClr val="A73B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6675;p59">
              <a:extLst>
                <a:ext uri="{FF2B5EF4-FFF2-40B4-BE49-F238E27FC236}">
                  <a16:creationId xmlns:a16="http://schemas.microsoft.com/office/drawing/2014/main" id="{48F9EDDB-7B19-FD31-48F7-0F5EBB2D7D3B}"/>
                </a:ext>
              </a:extLst>
            </p:cNvPr>
            <p:cNvSpPr/>
            <p:nvPr/>
          </p:nvSpPr>
          <p:spPr>
            <a:xfrm>
              <a:off x="6978527" y="1036086"/>
              <a:ext cx="58713" cy="15166"/>
            </a:xfrm>
            <a:custGeom>
              <a:avLst/>
              <a:gdLst/>
              <a:ahLst/>
              <a:cxnLst/>
              <a:rect l="l" t="t" r="r" b="b"/>
              <a:pathLst>
                <a:path w="662" h="171" extrusionOk="0">
                  <a:moveTo>
                    <a:pt x="6" y="0"/>
                  </a:moveTo>
                  <a:cubicBezTo>
                    <a:pt x="1" y="19"/>
                    <a:pt x="1" y="43"/>
                    <a:pt x="1" y="62"/>
                  </a:cubicBezTo>
                  <a:cubicBezTo>
                    <a:pt x="6" y="109"/>
                    <a:pt x="20" y="142"/>
                    <a:pt x="34" y="170"/>
                  </a:cubicBezTo>
                  <a:lnTo>
                    <a:pt x="586" y="166"/>
                  </a:lnTo>
                  <a:cubicBezTo>
                    <a:pt x="629" y="142"/>
                    <a:pt x="653" y="100"/>
                    <a:pt x="662" y="10"/>
                  </a:cubicBezTo>
                  <a:lnTo>
                    <a:pt x="6" y="0"/>
                  </a:lnTo>
                  <a:close/>
                </a:path>
              </a:pathLst>
            </a:custGeom>
            <a:solidFill>
              <a:srgbClr val="F8E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6676;p59">
              <a:extLst>
                <a:ext uri="{FF2B5EF4-FFF2-40B4-BE49-F238E27FC236}">
                  <a16:creationId xmlns:a16="http://schemas.microsoft.com/office/drawing/2014/main" id="{FDF44C29-9DF6-A50C-8BFA-DE8EC447123B}"/>
                </a:ext>
              </a:extLst>
            </p:cNvPr>
            <p:cNvSpPr/>
            <p:nvPr/>
          </p:nvSpPr>
          <p:spPr>
            <a:xfrm>
              <a:off x="7701384" y="1839066"/>
              <a:ext cx="698697" cy="679534"/>
            </a:xfrm>
            <a:custGeom>
              <a:avLst/>
              <a:gdLst/>
              <a:ahLst/>
              <a:cxnLst/>
              <a:rect l="l" t="t" r="r" b="b"/>
              <a:pathLst>
                <a:path w="8131" h="7908" extrusionOk="0">
                  <a:moveTo>
                    <a:pt x="3443" y="1"/>
                  </a:moveTo>
                  <a:cubicBezTo>
                    <a:pt x="3424" y="1"/>
                    <a:pt x="3405" y="1"/>
                    <a:pt x="3386" y="2"/>
                  </a:cubicBezTo>
                  <a:cubicBezTo>
                    <a:pt x="2385" y="45"/>
                    <a:pt x="2054" y="795"/>
                    <a:pt x="2054" y="795"/>
                  </a:cubicBezTo>
                  <a:cubicBezTo>
                    <a:pt x="2054" y="795"/>
                    <a:pt x="1989" y="775"/>
                    <a:pt x="1878" y="775"/>
                  </a:cubicBezTo>
                  <a:cubicBezTo>
                    <a:pt x="1638" y="775"/>
                    <a:pt x="1186" y="869"/>
                    <a:pt x="709" y="1466"/>
                  </a:cubicBezTo>
                  <a:cubicBezTo>
                    <a:pt x="10" y="2344"/>
                    <a:pt x="402" y="2977"/>
                    <a:pt x="402" y="2977"/>
                  </a:cubicBezTo>
                  <a:cubicBezTo>
                    <a:pt x="402" y="2977"/>
                    <a:pt x="0" y="3751"/>
                    <a:pt x="388" y="4709"/>
                  </a:cubicBezTo>
                  <a:cubicBezTo>
                    <a:pt x="740" y="5582"/>
                    <a:pt x="1249" y="5621"/>
                    <a:pt x="1337" y="5621"/>
                  </a:cubicBezTo>
                  <a:cubicBezTo>
                    <a:pt x="1346" y="5621"/>
                    <a:pt x="1351" y="5621"/>
                    <a:pt x="1351" y="5621"/>
                  </a:cubicBezTo>
                  <a:lnTo>
                    <a:pt x="1351" y="5621"/>
                  </a:lnTo>
                  <a:cubicBezTo>
                    <a:pt x="1351" y="5621"/>
                    <a:pt x="846" y="7807"/>
                    <a:pt x="3952" y="7906"/>
                  </a:cubicBezTo>
                  <a:cubicBezTo>
                    <a:pt x="3997" y="7907"/>
                    <a:pt x="4040" y="7908"/>
                    <a:pt x="4083" y="7908"/>
                  </a:cubicBezTo>
                  <a:cubicBezTo>
                    <a:pt x="6066" y="7908"/>
                    <a:pt x="5817" y="6532"/>
                    <a:pt x="5817" y="6532"/>
                  </a:cubicBezTo>
                  <a:lnTo>
                    <a:pt x="5817" y="6532"/>
                  </a:lnTo>
                  <a:cubicBezTo>
                    <a:pt x="5817" y="6532"/>
                    <a:pt x="5872" y="6540"/>
                    <a:pt x="5962" y="6540"/>
                  </a:cubicBezTo>
                  <a:cubicBezTo>
                    <a:pt x="6314" y="6540"/>
                    <a:pt x="7215" y="6423"/>
                    <a:pt x="7621" y="5285"/>
                  </a:cubicBezTo>
                  <a:cubicBezTo>
                    <a:pt x="8131" y="3855"/>
                    <a:pt x="6814" y="3420"/>
                    <a:pt x="6814" y="3420"/>
                  </a:cubicBezTo>
                  <a:cubicBezTo>
                    <a:pt x="6814" y="3420"/>
                    <a:pt x="7663" y="2193"/>
                    <a:pt x="6483" y="1305"/>
                  </a:cubicBezTo>
                  <a:cubicBezTo>
                    <a:pt x="5992" y="936"/>
                    <a:pt x="5633" y="828"/>
                    <a:pt x="5382" y="828"/>
                  </a:cubicBezTo>
                  <a:cubicBezTo>
                    <a:pt x="5029" y="828"/>
                    <a:pt x="4887" y="1041"/>
                    <a:pt x="4887" y="1041"/>
                  </a:cubicBezTo>
                  <a:cubicBezTo>
                    <a:pt x="4887" y="1041"/>
                    <a:pt x="4410" y="1"/>
                    <a:pt x="3443" y="1"/>
                  </a:cubicBezTo>
                  <a:close/>
                </a:path>
              </a:pathLst>
            </a:custGeom>
            <a:solidFill>
              <a:srgbClr val="EEE3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6677;p59">
              <a:extLst>
                <a:ext uri="{FF2B5EF4-FFF2-40B4-BE49-F238E27FC236}">
                  <a16:creationId xmlns:a16="http://schemas.microsoft.com/office/drawing/2014/main" id="{11CF1BEF-59B9-9964-8D1F-87833A7784D5}"/>
                </a:ext>
              </a:extLst>
            </p:cNvPr>
            <p:cNvSpPr/>
            <p:nvPr/>
          </p:nvSpPr>
          <p:spPr>
            <a:xfrm>
              <a:off x="7664434" y="3216170"/>
              <a:ext cx="397340" cy="1466825"/>
            </a:xfrm>
            <a:custGeom>
              <a:avLst/>
              <a:gdLst/>
              <a:ahLst/>
              <a:cxnLst/>
              <a:rect l="l" t="t" r="r" b="b"/>
              <a:pathLst>
                <a:path w="4624" h="17070" extrusionOk="0">
                  <a:moveTo>
                    <a:pt x="57" y="1"/>
                  </a:moveTo>
                  <a:lnTo>
                    <a:pt x="57" y="1"/>
                  </a:lnTo>
                  <a:cubicBezTo>
                    <a:pt x="1" y="7442"/>
                    <a:pt x="3561" y="17069"/>
                    <a:pt x="3561" y="17069"/>
                  </a:cubicBezTo>
                  <a:cubicBezTo>
                    <a:pt x="3561" y="17069"/>
                    <a:pt x="3915" y="5846"/>
                    <a:pt x="4236" y="4019"/>
                  </a:cubicBezTo>
                  <a:cubicBezTo>
                    <a:pt x="4557" y="2192"/>
                    <a:pt x="4623" y="72"/>
                    <a:pt x="4623" y="72"/>
                  </a:cubicBezTo>
                  <a:lnTo>
                    <a:pt x="57" y="1"/>
                  </a:lnTo>
                  <a:close/>
                </a:path>
              </a:pathLst>
            </a:custGeom>
            <a:solidFill>
              <a:srgbClr val="FE9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6678;p59">
              <a:extLst>
                <a:ext uri="{FF2B5EF4-FFF2-40B4-BE49-F238E27FC236}">
                  <a16:creationId xmlns:a16="http://schemas.microsoft.com/office/drawing/2014/main" id="{F889D4B8-7F04-5273-C819-01783C068EBA}"/>
                </a:ext>
              </a:extLst>
            </p:cNvPr>
            <p:cNvSpPr/>
            <p:nvPr/>
          </p:nvSpPr>
          <p:spPr>
            <a:xfrm>
              <a:off x="7791009" y="3182916"/>
              <a:ext cx="469951" cy="1496041"/>
            </a:xfrm>
            <a:custGeom>
              <a:avLst/>
              <a:gdLst/>
              <a:ahLst/>
              <a:cxnLst/>
              <a:rect l="l" t="t" r="r" b="b"/>
              <a:pathLst>
                <a:path w="5469" h="17410" extrusionOk="0">
                  <a:moveTo>
                    <a:pt x="4850" y="1"/>
                  </a:moveTo>
                  <a:lnTo>
                    <a:pt x="152" y="15"/>
                  </a:lnTo>
                  <a:cubicBezTo>
                    <a:pt x="152" y="15"/>
                    <a:pt x="1" y="2244"/>
                    <a:pt x="468" y="4118"/>
                  </a:cubicBezTo>
                  <a:cubicBezTo>
                    <a:pt x="936" y="5992"/>
                    <a:pt x="2532" y="17409"/>
                    <a:pt x="2532" y="17409"/>
                  </a:cubicBezTo>
                  <a:cubicBezTo>
                    <a:pt x="2532" y="17409"/>
                    <a:pt x="5468" y="7612"/>
                    <a:pt x="4850" y="1"/>
                  </a:cubicBezTo>
                  <a:close/>
                </a:path>
              </a:pathLst>
            </a:custGeom>
            <a:solidFill>
              <a:srgbClr val="FE9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6679;p59">
              <a:extLst>
                <a:ext uri="{FF2B5EF4-FFF2-40B4-BE49-F238E27FC236}">
                  <a16:creationId xmlns:a16="http://schemas.microsoft.com/office/drawing/2014/main" id="{D33CBB64-0416-2C2E-1181-030836AA5F0C}"/>
                </a:ext>
              </a:extLst>
            </p:cNvPr>
            <p:cNvSpPr/>
            <p:nvPr/>
          </p:nvSpPr>
          <p:spPr>
            <a:xfrm>
              <a:off x="7498075" y="2949789"/>
              <a:ext cx="814788" cy="1489768"/>
            </a:xfrm>
            <a:custGeom>
              <a:avLst/>
              <a:gdLst/>
              <a:ahLst/>
              <a:cxnLst/>
              <a:rect l="l" t="t" r="r" b="b"/>
              <a:pathLst>
                <a:path w="9482" h="17337" extrusionOk="0">
                  <a:moveTo>
                    <a:pt x="5194" y="1"/>
                  </a:moveTo>
                  <a:cubicBezTo>
                    <a:pt x="3712" y="1"/>
                    <a:pt x="2243" y="302"/>
                    <a:pt x="1989" y="844"/>
                  </a:cubicBezTo>
                  <a:cubicBezTo>
                    <a:pt x="813" y="3342"/>
                    <a:pt x="1" y="15179"/>
                    <a:pt x="1" y="15179"/>
                  </a:cubicBezTo>
                  <a:cubicBezTo>
                    <a:pt x="1" y="15179"/>
                    <a:pt x="4276" y="17336"/>
                    <a:pt x="7834" y="17336"/>
                  </a:cubicBezTo>
                  <a:cubicBezTo>
                    <a:pt x="8130" y="17336"/>
                    <a:pt x="8420" y="17321"/>
                    <a:pt x="8703" y="17289"/>
                  </a:cubicBezTo>
                  <a:cubicBezTo>
                    <a:pt x="9482" y="10231"/>
                    <a:pt x="9024" y="4635"/>
                    <a:pt x="8528" y="1137"/>
                  </a:cubicBezTo>
                  <a:cubicBezTo>
                    <a:pt x="8418" y="354"/>
                    <a:pt x="6798" y="1"/>
                    <a:pt x="51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6680;p59">
              <a:extLst>
                <a:ext uri="{FF2B5EF4-FFF2-40B4-BE49-F238E27FC236}">
                  <a16:creationId xmlns:a16="http://schemas.microsoft.com/office/drawing/2014/main" id="{AEB79F15-BA83-D6AE-0ADB-FA3FE48ED181}"/>
                </a:ext>
              </a:extLst>
            </p:cNvPr>
            <p:cNvSpPr/>
            <p:nvPr/>
          </p:nvSpPr>
          <p:spPr>
            <a:xfrm>
              <a:off x="7598354" y="2949789"/>
              <a:ext cx="714508" cy="1489682"/>
            </a:xfrm>
            <a:custGeom>
              <a:avLst/>
              <a:gdLst/>
              <a:ahLst/>
              <a:cxnLst/>
              <a:rect l="l" t="t" r="r" b="b"/>
              <a:pathLst>
                <a:path w="8315" h="17336" extrusionOk="0">
                  <a:moveTo>
                    <a:pt x="4027" y="1"/>
                  </a:moveTo>
                  <a:cubicBezTo>
                    <a:pt x="2545" y="1"/>
                    <a:pt x="1076" y="302"/>
                    <a:pt x="822" y="844"/>
                  </a:cubicBezTo>
                  <a:cubicBezTo>
                    <a:pt x="519" y="1481"/>
                    <a:pt x="246" y="2719"/>
                    <a:pt x="0" y="4211"/>
                  </a:cubicBezTo>
                  <a:cubicBezTo>
                    <a:pt x="699" y="2917"/>
                    <a:pt x="1535" y="2482"/>
                    <a:pt x="2517" y="2431"/>
                  </a:cubicBezTo>
                  <a:cubicBezTo>
                    <a:pt x="2556" y="2429"/>
                    <a:pt x="2595" y="2428"/>
                    <a:pt x="2634" y="2428"/>
                  </a:cubicBezTo>
                  <a:cubicBezTo>
                    <a:pt x="4858" y="2428"/>
                    <a:pt x="6832" y="5594"/>
                    <a:pt x="6525" y="11751"/>
                  </a:cubicBezTo>
                  <a:cubicBezTo>
                    <a:pt x="6426" y="13753"/>
                    <a:pt x="6148" y="15641"/>
                    <a:pt x="5737" y="17289"/>
                  </a:cubicBezTo>
                  <a:cubicBezTo>
                    <a:pt x="6055" y="17319"/>
                    <a:pt x="6373" y="17335"/>
                    <a:pt x="6685" y="17335"/>
                  </a:cubicBezTo>
                  <a:cubicBezTo>
                    <a:pt x="6974" y="17335"/>
                    <a:pt x="7259" y="17321"/>
                    <a:pt x="7536" y="17289"/>
                  </a:cubicBezTo>
                  <a:cubicBezTo>
                    <a:pt x="8315" y="10231"/>
                    <a:pt x="7857" y="4635"/>
                    <a:pt x="7361" y="1137"/>
                  </a:cubicBezTo>
                  <a:cubicBezTo>
                    <a:pt x="7251" y="354"/>
                    <a:pt x="5631" y="1"/>
                    <a:pt x="4027" y="1"/>
                  </a:cubicBezTo>
                  <a:close/>
                </a:path>
              </a:pathLst>
            </a:custGeom>
            <a:solidFill>
              <a:srgbClr val="310058">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6681;p59">
              <a:extLst>
                <a:ext uri="{FF2B5EF4-FFF2-40B4-BE49-F238E27FC236}">
                  <a16:creationId xmlns:a16="http://schemas.microsoft.com/office/drawing/2014/main" id="{B33313C8-1B7A-7A66-83F9-BF746E3224B9}"/>
                </a:ext>
              </a:extLst>
            </p:cNvPr>
            <p:cNvSpPr/>
            <p:nvPr/>
          </p:nvSpPr>
          <p:spPr>
            <a:xfrm>
              <a:off x="7640890" y="2471764"/>
              <a:ext cx="598159" cy="655044"/>
            </a:xfrm>
            <a:custGeom>
              <a:avLst/>
              <a:gdLst/>
              <a:ahLst/>
              <a:cxnLst/>
              <a:rect l="l" t="t" r="r" b="b"/>
              <a:pathLst>
                <a:path w="6961" h="7623" extrusionOk="0">
                  <a:moveTo>
                    <a:pt x="5638" y="1"/>
                  </a:moveTo>
                  <a:cubicBezTo>
                    <a:pt x="4608" y="1"/>
                    <a:pt x="2919" y="765"/>
                    <a:pt x="2919" y="765"/>
                  </a:cubicBezTo>
                  <a:cubicBezTo>
                    <a:pt x="874" y="3527"/>
                    <a:pt x="1" y="6983"/>
                    <a:pt x="1" y="6983"/>
                  </a:cubicBezTo>
                  <a:cubicBezTo>
                    <a:pt x="1" y="6983"/>
                    <a:pt x="998" y="7622"/>
                    <a:pt x="3258" y="7622"/>
                  </a:cubicBezTo>
                  <a:cubicBezTo>
                    <a:pt x="4242" y="7622"/>
                    <a:pt x="5466" y="7501"/>
                    <a:pt x="6951" y="7153"/>
                  </a:cubicBezTo>
                  <a:cubicBezTo>
                    <a:pt x="6951" y="7153"/>
                    <a:pt x="6960" y="401"/>
                    <a:pt x="6073" y="66"/>
                  </a:cubicBezTo>
                  <a:cubicBezTo>
                    <a:pt x="5951" y="20"/>
                    <a:pt x="5803" y="1"/>
                    <a:pt x="56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6682;p59">
              <a:extLst>
                <a:ext uri="{FF2B5EF4-FFF2-40B4-BE49-F238E27FC236}">
                  <a16:creationId xmlns:a16="http://schemas.microsoft.com/office/drawing/2014/main" id="{7AA86871-50FB-9C42-71CD-5C86E88FF797}"/>
                </a:ext>
              </a:extLst>
            </p:cNvPr>
            <p:cNvSpPr/>
            <p:nvPr/>
          </p:nvSpPr>
          <p:spPr>
            <a:xfrm>
              <a:off x="7662028" y="2471764"/>
              <a:ext cx="577020" cy="639061"/>
            </a:xfrm>
            <a:custGeom>
              <a:avLst/>
              <a:gdLst/>
              <a:ahLst/>
              <a:cxnLst/>
              <a:rect l="l" t="t" r="r" b="b"/>
              <a:pathLst>
                <a:path w="6715" h="7437" extrusionOk="0">
                  <a:moveTo>
                    <a:pt x="5392" y="1"/>
                  </a:moveTo>
                  <a:cubicBezTo>
                    <a:pt x="4362" y="1"/>
                    <a:pt x="2673" y="765"/>
                    <a:pt x="2673" y="765"/>
                  </a:cubicBezTo>
                  <a:cubicBezTo>
                    <a:pt x="1242" y="2696"/>
                    <a:pt x="383" y="4967"/>
                    <a:pt x="0" y="6157"/>
                  </a:cubicBezTo>
                  <a:cubicBezTo>
                    <a:pt x="550" y="5868"/>
                    <a:pt x="1321" y="5689"/>
                    <a:pt x="2177" y="5689"/>
                  </a:cubicBezTo>
                  <a:cubicBezTo>
                    <a:pt x="2188" y="5689"/>
                    <a:pt x="2199" y="5689"/>
                    <a:pt x="2210" y="5689"/>
                  </a:cubicBezTo>
                  <a:cubicBezTo>
                    <a:pt x="3910" y="5699"/>
                    <a:pt x="5279" y="6417"/>
                    <a:pt x="5274" y="7285"/>
                  </a:cubicBezTo>
                  <a:cubicBezTo>
                    <a:pt x="5274" y="7337"/>
                    <a:pt x="5270" y="7384"/>
                    <a:pt x="5260" y="7436"/>
                  </a:cubicBezTo>
                  <a:cubicBezTo>
                    <a:pt x="5709" y="7366"/>
                    <a:pt x="6190" y="7271"/>
                    <a:pt x="6705" y="7153"/>
                  </a:cubicBezTo>
                  <a:cubicBezTo>
                    <a:pt x="6705" y="7153"/>
                    <a:pt x="6714" y="401"/>
                    <a:pt x="5827" y="66"/>
                  </a:cubicBezTo>
                  <a:cubicBezTo>
                    <a:pt x="5705" y="20"/>
                    <a:pt x="5557" y="1"/>
                    <a:pt x="53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6683;p59">
              <a:extLst>
                <a:ext uri="{FF2B5EF4-FFF2-40B4-BE49-F238E27FC236}">
                  <a16:creationId xmlns:a16="http://schemas.microsoft.com/office/drawing/2014/main" id="{BA3CA5AD-F3C5-D34A-F5B9-3AC33B5B4718}"/>
                </a:ext>
              </a:extLst>
            </p:cNvPr>
            <p:cNvSpPr/>
            <p:nvPr/>
          </p:nvSpPr>
          <p:spPr>
            <a:xfrm>
              <a:off x="7583317" y="2417972"/>
              <a:ext cx="759621" cy="501230"/>
            </a:xfrm>
            <a:custGeom>
              <a:avLst/>
              <a:gdLst/>
              <a:ahLst/>
              <a:cxnLst/>
              <a:rect l="l" t="t" r="r" b="b"/>
              <a:pathLst>
                <a:path w="8840" h="5833" extrusionOk="0">
                  <a:moveTo>
                    <a:pt x="4183" y="1"/>
                  </a:moveTo>
                  <a:cubicBezTo>
                    <a:pt x="3583" y="1"/>
                    <a:pt x="3042" y="79"/>
                    <a:pt x="2748" y="248"/>
                  </a:cubicBezTo>
                  <a:cubicBezTo>
                    <a:pt x="2012" y="668"/>
                    <a:pt x="0" y="3440"/>
                    <a:pt x="482" y="5130"/>
                  </a:cubicBezTo>
                  <a:cubicBezTo>
                    <a:pt x="611" y="5593"/>
                    <a:pt x="2804" y="5832"/>
                    <a:pt x="4783" y="5832"/>
                  </a:cubicBezTo>
                  <a:cubicBezTo>
                    <a:pt x="6139" y="5832"/>
                    <a:pt x="7394" y="5720"/>
                    <a:pt x="7815" y="5489"/>
                  </a:cubicBezTo>
                  <a:cubicBezTo>
                    <a:pt x="8839" y="4927"/>
                    <a:pt x="7881" y="1188"/>
                    <a:pt x="6611" y="470"/>
                  </a:cubicBezTo>
                  <a:cubicBezTo>
                    <a:pt x="6084" y="172"/>
                    <a:pt x="5070" y="1"/>
                    <a:pt x="4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6684;p59">
              <a:extLst>
                <a:ext uri="{FF2B5EF4-FFF2-40B4-BE49-F238E27FC236}">
                  <a16:creationId xmlns:a16="http://schemas.microsoft.com/office/drawing/2014/main" id="{E1BEEEE4-9655-8775-E4E0-3CD90FC7D80C}"/>
                </a:ext>
              </a:extLst>
            </p:cNvPr>
            <p:cNvSpPr/>
            <p:nvPr/>
          </p:nvSpPr>
          <p:spPr>
            <a:xfrm>
              <a:off x="7639687" y="2608477"/>
              <a:ext cx="277640" cy="316910"/>
            </a:xfrm>
            <a:custGeom>
              <a:avLst/>
              <a:gdLst/>
              <a:ahLst/>
              <a:cxnLst/>
              <a:rect l="l" t="t" r="r" b="b"/>
              <a:pathLst>
                <a:path w="3231" h="3688" extrusionOk="0">
                  <a:moveTo>
                    <a:pt x="3022" y="0"/>
                  </a:moveTo>
                  <a:lnTo>
                    <a:pt x="289" y="2602"/>
                  </a:lnTo>
                  <a:cubicBezTo>
                    <a:pt x="289" y="2602"/>
                    <a:pt x="1" y="3584"/>
                    <a:pt x="1615" y="3688"/>
                  </a:cubicBezTo>
                  <a:lnTo>
                    <a:pt x="3230" y="283"/>
                  </a:lnTo>
                  <a:lnTo>
                    <a:pt x="30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6685;p59">
              <a:extLst>
                <a:ext uri="{FF2B5EF4-FFF2-40B4-BE49-F238E27FC236}">
                  <a16:creationId xmlns:a16="http://schemas.microsoft.com/office/drawing/2014/main" id="{7D6A3278-4B37-05E4-CF14-E8BA6DBB26D8}"/>
                </a:ext>
              </a:extLst>
            </p:cNvPr>
            <p:cNvSpPr/>
            <p:nvPr/>
          </p:nvSpPr>
          <p:spPr>
            <a:xfrm>
              <a:off x="8173653" y="2474943"/>
              <a:ext cx="163181" cy="432572"/>
            </a:xfrm>
            <a:custGeom>
              <a:avLst/>
              <a:gdLst/>
              <a:ahLst/>
              <a:cxnLst/>
              <a:rect l="l" t="t" r="r" b="b"/>
              <a:pathLst>
                <a:path w="1899" h="5034" extrusionOk="0">
                  <a:moveTo>
                    <a:pt x="0" y="1"/>
                  </a:moveTo>
                  <a:lnTo>
                    <a:pt x="0" y="1"/>
                  </a:lnTo>
                  <a:cubicBezTo>
                    <a:pt x="364" y="818"/>
                    <a:pt x="572" y="1767"/>
                    <a:pt x="567" y="2782"/>
                  </a:cubicBezTo>
                  <a:cubicBezTo>
                    <a:pt x="562" y="3584"/>
                    <a:pt x="420" y="4345"/>
                    <a:pt x="175" y="5034"/>
                  </a:cubicBezTo>
                  <a:cubicBezTo>
                    <a:pt x="520" y="4982"/>
                    <a:pt x="789" y="4911"/>
                    <a:pt x="945" y="4826"/>
                  </a:cubicBezTo>
                  <a:cubicBezTo>
                    <a:pt x="1898" y="4302"/>
                    <a:pt x="1133" y="1030"/>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6686;p59">
              <a:extLst>
                <a:ext uri="{FF2B5EF4-FFF2-40B4-BE49-F238E27FC236}">
                  <a16:creationId xmlns:a16="http://schemas.microsoft.com/office/drawing/2014/main" id="{0F0E685D-8B18-5861-67C8-0C2159BB2E23}"/>
                </a:ext>
              </a:extLst>
            </p:cNvPr>
            <p:cNvSpPr/>
            <p:nvPr/>
          </p:nvSpPr>
          <p:spPr>
            <a:xfrm>
              <a:off x="7773994" y="2417972"/>
              <a:ext cx="493410" cy="226254"/>
            </a:xfrm>
            <a:custGeom>
              <a:avLst/>
              <a:gdLst/>
              <a:ahLst/>
              <a:cxnLst/>
              <a:rect l="l" t="t" r="r" b="b"/>
              <a:pathLst>
                <a:path w="5742" h="2633" extrusionOk="0">
                  <a:moveTo>
                    <a:pt x="1964" y="1"/>
                  </a:moveTo>
                  <a:cubicBezTo>
                    <a:pt x="1364" y="1"/>
                    <a:pt x="823" y="79"/>
                    <a:pt x="529" y="248"/>
                  </a:cubicBezTo>
                  <a:cubicBezTo>
                    <a:pt x="388" y="328"/>
                    <a:pt x="204" y="494"/>
                    <a:pt x="1" y="716"/>
                  </a:cubicBezTo>
                  <a:cubicBezTo>
                    <a:pt x="685" y="1141"/>
                    <a:pt x="1549" y="1556"/>
                    <a:pt x="2517" y="1905"/>
                  </a:cubicBezTo>
                  <a:cubicBezTo>
                    <a:pt x="3707" y="2326"/>
                    <a:pt x="4840" y="2571"/>
                    <a:pt x="5742" y="2633"/>
                  </a:cubicBezTo>
                  <a:cubicBezTo>
                    <a:pt x="5444" y="1679"/>
                    <a:pt x="4949" y="782"/>
                    <a:pt x="4392" y="470"/>
                  </a:cubicBezTo>
                  <a:cubicBezTo>
                    <a:pt x="3865" y="172"/>
                    <a:pt x="2851" y="1"/>
                    <a:pt x="19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6687;p59">
              <a:extLst>
                <a:ext uri="{FF2B5EF4-FFF2-40B4-BE49-F238E27FC236}">
                  <a16:creationId xmlns:a16="http://schemas.microsoft.com/office/drawing/2014/main" id="{67C89046-1A97-0187-24BC-DA15185AFFD4}"/>
                </a:ext>
              </a:extLst>
            </p:cNvPr>
            <p:cNvSpPr/>
            <p:nvPr/>
          </p:nvSpPr>
          <p:spPr>
            <a:xfrm>
              <a:off x="7922910" y="2336167"/>
              <a:ext cx="125887" cy="103460"/>
            </a:xfrm>
            <a:custGeom>
              <a:avLst/>
              <a:gdLst/>
              <a:ahLst/>
              <a:cxnLst/>
              <a:rect l="l" t="t" r="r" b="b"/>
              <a:pathLst>
                <a:path w="1465" h="1204" extrusionOk="0">
                  <a:moveTo>
                    <a:pt x="1436" y="1"/>
                  </a:moveTo>
                  <a:lnTo>
                    <a:pt x="33" y="39"/>
                  </a:lnTo>
                  <a:lnTo>
                    <a:pt x="0" y="945"/>
                  </a:lnTo>
                  <a:cubicBezTo>
                    <a:pt x="190" y="1116"/>
                    <a:pt x="427" y="1204"/>
                    <a:pt x="718" y="1204"/>
                  </a:cubicBezTo>
                  <a:cubicBezTo>
                    <a:pt x="936" y="1204"/>
                    <a:pt x="1184" y="1155"/>
                    <a:pt x="1464" y="1054"/>
                  </a:cubicBezTo>
                  <a:lnTo>
                    <a:pt x="1436" y="1"/>
                  </a:lnTo>
                  <a:close/>
                </a:path>
              </a:pathLst>
            </a:custGeom>
            <a:solidFill>
              <a:srgbClr val="EC7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6688;p59">
              <a:extLst>
                <a:ext uri="{FF2B5EF4-FFF2-40B4-BE49-F238E27FC236}">
                  <a16:creationId xmlns:a16="http://schemas.microsoft.com/office/drawing/2014/main" id="{6FEF8474-76ED-83D5-B02F-014E22CFFD61}"/>
                </a:ext>
              </a:extLst>
            </p:cNvPr>
            <p:cNvSpPr/>
            <p:nvPr/>
          </p:nvSpPr>
          <p:spPr>
            <a:xfrm>
              <a:off x="7828732" y="2030258"/>
              <a:ext cx="288209" cy="355664"/>
            </a:xfrm>
            <a:custGeom>
              <a:avLst/>
              <a:gdLst/>
              <a:ahLst/>
              <a:cxnLst/>
              <a:rect l="l" t="t" r="r" b="b"/>
              <a:pathLst>
                <a:path w="3354" h="4139" extrusionOk="0">
                  <a:moveTo>
                    <a:pt x="1435" y="1"/>
                  </a:moveTo>
                  <a:cubicBezTo>
                    <a:pt x="1366" y="1"/>
                    <a:pt x="1296" y="5"/>
                    <a:pt x="1224" y="15"/>
                  </a:cubicBezTo>
                  <a:cubicBezTo>
                    <a:pt x="81" y="166"/>
                    <a:pt x="1" y="2083"/>
                    <a:pt x="39" y="2839"/>
                  </a:cubicBezTo>
                  <a:cubicBezTo>
                    <a:pt x="77" y="3523"/>
                    <a:pt x="546" y="4138"/>
                    <a:pt x="1566" y="4138"/>
                  </a:cubicBezTo>
                  <a:cubicBezTo>
                    <a:pt x="1671" y="4138"/>
                    <a:pt x="1782" y="4132"/>
                    <a:pt x="1899" y="4118"/>
                  </a:cubicBezTo>
                  <a:cubicBezTo>
                    <a:pt x="3353" y="3948"/>
                    <a:pt x="3179" y="2163"/>
                    <a:pt x="3145" y="1583"/>
                  </a:cubicBezTo>
                  <a:cubicBezTo>
                    <a:pt x="3115" y="1034"/>
                    <a:pt x="2458" y="1"/>
                    <a:pt x="1435" y="1"/>
                  </a:cubicBezTo>
                  <a:close/>
                </a:path>
              </a:pathLst>
            </a:custGeom>
            <a:solidFill>
              <a:srgbClr val="FEBA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6689;p59">
              <a:extLst>
                <a:ext uri="{FF2B5EF4-FFF2-40B4-BE49-F238E27FC236}">
                  <a16:creationId xmlns:a16="http://schemas.microsoft.com/office/drawing/2014/main" id="{861B891D-E4B8-7B14-8315-079902E92ED0}"/>
                </a:ext>
              </a:extLst>
            </p:cNvPr>
            <p:cNvSpPr/>
            <p:nvPr/>
          </p:nvSpPr>
          <p:spPr>
            <a:xfrm>
              <a:off x="7586152" y="2730068"/>
              <a:ext cx="137230" cy="211989"/>
            </a:xfrm>
            <a:custGeom>
              <a:avLst/>
              <a:gdLst/>
              <a:ahLst/>
              <a:cxnLst/>
              <a:rect l="l" t="t" r="r" b="b"/>
              <a:pathLst>
                <a:path w="1597" h="2467" extrusionOk="0">
                  <a:moveTo>
                    <a:pt x="843" y="1"/>
                  </a:moveTo>
                  <a:cubicBezTo>
                    <a:pt x="438" y="1"/>
                    <a:pt x="80" y="526"/>
                    <a:pt x="43" y="1191"/>
                  </a:cubicBezTo>
                  <a:cubicBezTo>
                    <a:pt x="0" y="1871"/>
                    <a:pt x="307" y="2443"/>
                    <a:pt x="728" y="2466"/>
                  </a:cubicBezTo>
                  <a:cubicBezTo>
                    <a:pt x="735" y="2467"/>
                    <a:pt x="742" y="2467"/>
                    <a:pt x="749" y="2467"/>
                  </a:cubicBezTo>
                  <a:cubicBezTo>
                    <a:pt x="1161" y="2467"/>
                    <a:pt x="1521" y="1940"/>
                    <a:pt x="1559" y="1272"/>
                  </a:cubicBezTo>
                  <a:cubicBezTo>
                    <a:pt x="1596" y="592"/>
                    <a:pt x="1289" y="25"/>
                    <a:pt x="869" y="2"/>
                  </a:cubicBezTo>
                  <a:cubicBezTo>
                    <a:pt x="860" y="1"/>
                    <a:pt x="851" y="1"/>
                    <a:pt x="8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6690;p59">
              <a:extLst>
                <a:ext uri="{FF2B5EF4-FFF2-40B4-BE49-F238E27FC236}">
                  <a16:creationId xmlns:a16="http://schemas.microsoft.com/office/drawing/2014/main" id="{DCC16D47-F957-FAF0-E60B-366DDADC2D85}"/>
                </a:ext>
              </a:extLst>
            </p:cNvPr>
            <p:cNvSpPr/>
            <p:nvPr/>
          </p:nvSpPr>
          <p:spPr>
            <a:xfrm>
              <a:off x="7594917" y="2558896"/>
              <a:ext cx="281679" cy="363398"/>
            </a:xfrm>
            <a:custGeom>
              <a:avLst/>
              <a:gdLst/>
              <a:ahLst/>
              <a:cxnLst/>
              <a:rect l="l" t="t" r="r" b="b"/>
              <a:pathLst>
                <a:path w="3278" h="4229" extrusionOk="0">
                  <a:moveTo>
                    <a:pt x="3097" y="1"/>
                  </a:moveTo>
                  <a:cubicBezTo>
                    <a:pt x="3096" y="1"/>
                    <a:pt x="3096" y="1"/>
                    <a:pt x="3095" y="1"/>
                  </a:cubicBezTo>
                  <a:cubicBezTo>
                    <a:pt x="2901" y="25"/>
                    <a:pt x="923" y="1054"/>
                    <a:pt x="191" y="2900"/>
                  </a:cubicBezTo>
                  <a:cubicBezTo>
                    <a:pt x="1" y="3376"/>
                    <a:pt x="510" y="4229"/>
                    <a:pt x="905" y="4229"/>
                  </a:cubicBezTo>
                  <a:cubicBezTo>
                    <a:pt x="980" y="4229"/>
                    <a:pt x="1051" y="4198"/>
                    <a:pt x="1112" y="4128"/>
                  </a:cubicBezTo>
                  <a:cubicBezTo>
                    <a:pt x="1493" y="3685"/>
                    <a:pt x="3277" y="1"/>
                    <a:pt x="3097" y="1"/>
                  </a:cubicBezTo>
                  <a:close/>
                </a:path>
              </a:pathLst>
            </a:custGeom>
            <a:solidFill>
              <a:srgbClr val="FEBA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6691;p59">
              <a:extLst>
                <a:ext uri="{FF2B5EF4-FFF2-40B4-BE49-F238E27FC236}">
                  <a16:creationId xmlns:a16="http://schemas.microsoft.com/office/drawing/2014/main" id="{73C539F2-AFC3-870C-6125-663FCDD38E69}"/>
                </a:ext>
              </a:extLst>
            </p:cNvPr>
            <p:cNvSpPr/>
            <p:nvPr/>
          </p:nvSpPr>
          <p:spPr>
            <a:xfrm>
              <a:off x="7913200" y="4514134"/>
              <a:ext cx="62557" cy="168852"/>
            </a:xfrm>
            <a:custGeom>
              <a:avLst/>
              <a:gdLst/>
              <a:ahLst/>
              <a:cxnLst/>
              <a:rect l="l" t="t" r="r" b="b"/>
              <a:pathLst>
                <a:path w="728" h="1965" extrusionOk="0">
                  <a:moveTo>
                    <a:pt x="0" y="0"/>
                  </a:moveTo>
                  <a:cubicBezTo>
                    <a:pt x="392" y="1223"/>
                    <a:pt x="666" y="1964"/>
                    <a:pt x="666" y="1964"/>
                  </a:cubicBezTo>
                  <a:cubicBezTo>
                    <a:pt x="666" y="1964"/>
                    <a:pt x="689" y="1270"/>
                    <a:pt x="727" y="203"/>
                  </a:cubicBezTo>
                  <a:lnTo>
                    <a:pt x="0" y="0"/>
                  </a:lnTo>
                  <a:close/>
                </a:path>
              </a:pathLst>
            </a:custGeom>
            <a:solidFill>
              <a:srgbClr val="FEBA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6692;p59">
              <a:extLst>
                <a:ext uri="{FF2B5EF4-FFF2-40B4-BE49-F238E27FC236}">
                  <a16:creationId xmlns:a16="http://schemas.microsoft.com/office/drawing/2014/main" id="{CC45408C-3700-3F86-9C8D-4EDF4566999A}"/>
                </a:ext>
              </a:extLst>
            </p:cNvPr>
            <p:cNvSpPr/>
            <p:nvPr/>
          </p:nvSpPr>
          <p:spPr>
            <a:xfrm>
              <a:off x="7988217" y="4534757"/>
              <a:ext cx="55253" cy="144191"/>
            </a:xfrm>
            <a:custGeom>
              <a:avLst/>
              <a:gdLst/>
              <a:ahLst/>
              <a:cxnLst/>
              <a:rect l="l" t="t" r="r" b="b"/>
              <a:pathLst>
                <a:path w="643" h="1678" extrusionOk="0">
                  <a:moveTo>
                    <a:pt x="1" y="1"/>
                  </a:moveTo>
                  <a:lnTo>
                    <a:pt x="1" y="1"/>
                  </a:lnTo>
                  <a:cubicBezTo>
                    <a:pt x="142" y="1021"/>
                    <a:pt x="237" y="1677"/>
                    <a:pt x="237" y="1677"/>
                  </a:cubicBezTo>
                  <a:cubicBezTo>
                    <a:pt x="237" y="1677"/>
                    <a:pt x="402" y="1125"/>
                    <a:pt x="643" y="180"/>
                  </a:cubicBezTo>
                  <a:lnTo>
                    <a:pt x="1" y="1"/>
                  </a:lnTo>
                  <a:close/>
                </a:path>
              </a:pathLst>
            </a:custGeom>
            <a:solidFill>
              <a:srgbClr val="FEBA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6693;p59">
              <a:extLst>
                <a:ext uri="{FF2B5EF4-FFF2-40B4-BE49-F238E27FC236}">
                  <a16:creationId xmlns:a16="http://schemas.microsoft.com/office/drawing/2014/main" id="{BC1DFC13-3A54-3A6A-81E6-D21E86C11B6E}"/>
                </a:ext>
              </a:extLst>
            </p:cNvPr>
            <p:cNvSpPr/>
            <p:nvPr/>
          </p:nvSpPr>
          <p:spPr>
            <a:xfrm>
              <a:off x="7987014" y="4620257"/>
              <a:ext cx="138863" cy="85844"/>
            </a:xfrm>
            <a:custGeom>
              <a:avLst/>
              <a:gdLst/>
              <a:ahLst/>
              <a:cxnLst/>
              <a:rect l="l" t="t" r="r" b="b"/>
              <a:pathLst>
                <a:path w="1616" h="999" extrusionOk="0">
                  <a:moveTo>
                    <a:pt x="314" y="0"/>
                  </a:moveTo>
                  <a:cubicBezTo>
                    <a:pt x="230" y="0"/>
                    <a:pt x="0" y="989"/>
                    <a:pt x="0" y="989"/>
                  </a:cubicBezTo>
                  <a:lnTo>
                    <a:pt x="1615" y="998"/>
                  </a:lnTo>
                  <a:cubicBezTo>
                    <a:pt x="1266" y="649"/>
                    <a:pt x="529" y="644"/>
                    <a:pt x="331" y="21"/>
                  </a:cubicBezTo>
                  <a:cubicBezTo>
                    <a:pt x="326" y="7"/>
                    <a:pt x="320" y="0"/>
                    <a:pt x="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6694;p59">
              <a:extLst>
                <a:ext uri="{FF2B5EF4-FFF2-40B4-BE49-F238E27FC236}">
                  <a16:creationId xmlns:a16="http://schemas.microsoft.com/office/drawing/2014/main" id="{441C3E43-15AE-3CA0-199C-66D1AE42CC27}"/>
                </a:ext>
              </a:extLst>
            </p:cNvPr>
            <p:cNvSpPr/>
            <p:nvPr/>
          </p:nvSpPr>
          <p:spPr>
            <a:xfrm>
              <a:off x="7882695" y="4626100"/>
              <a:ext cx="104405" cy="79227"/>
            </a:xfrm>
            <a:custGeom>
              <a:avLst/>
              <a:gdLst/>
              <a:ahLst/>
              <a:cxnLst/>
              <a:rect l="l" t="t" r="r" b="b"/>
              <a:pathLst>
                <a:path w="1215" h="922" extrusionOk="0">
                  <a:moveTo>
                    <a:pt x="948" y="0"/>
                  </a:moveTo>
                  <a:cubicBezTo>
                    <a:pt x="943" y="0"/>
                    <a:pt x="939" y="6"/>
                    <a:pt x="936" y="19"/>
                  </a:cubicBezTo>
                  <a:cubicBezTo>
                    <a:pt x="808" y="595"/>
                    <a:pt x="251" y="591"/>
                    <a:pt x="1" y="912"/>
                  </a:cubicBezTo>
                  <a:lnTo>
                    <a:pt x="1214" y="921"/>
                  </a:lnTo>
                  <a:cubicBezTo>
                    <a:pt x="1214" y="921"/>
                    <a:pt x="1008" y="0"/>
                    <a:pt x="9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6695;p59">
              <a:extLst>
                <a:ext uri="{FF2B5EF4-FFF2-40B4-BE49-F238E27FC236}">
                  <a16:creationId xmlns:a16="http://schemas.microsoft.com/office/drawing/2014/main" id="{4F089792-DC5A-F701-C471-FF6A02F000A2}"/>
                </a:ext>
              </a:extLst>
            </p:cNvPr>
            <p:cNvSpPr/>
            <p:nvPr/>
          </p:nvSpPr>
          <p:spPr>
            <a:xfrm>
              <a:off x="8063233" y="2733161"/>
              <a:ext cx="228144" cy="180023"/>
            </a:xfrm>
            <a:custGeom>
              <a:avLst/>
              <a:gdLst/>
              <a:ahLst/>
              <a:cxnLst/>
              <a:rect l="l" t="t" r="r" b="b"/>
              <a:pathLst>
                <a:path w="2655" h="2095" extrusionOk="0">
                  <a:moveTo>
                    <a:pt x="1248" y="0"/>
                  </a:moveTo>
                  <a:cubicBezTo>
                    <a:pt x="1011" y="0"/>
                    <a:pt x="775" y="64"/>
                    <a:pt x="572" y="202"/>
                  </a:cubicBezTo>
                  <a:cubicBezTo>
                    <a:pt x="1" y="584"/>
                    <a:pt x="20" y="1330"/>
                    <a:pt x="572" y="1783"/>
                  </a:cubicBezTo>
                  <a:cubicBezTo>
                    <a:pt x="826" y="1993"/>
                    <a:pt x="1142" y="2094"/>
                    <a:pt x="1446" y="2094"/>
                  </a:cubicBezTo>
                  <a:cubicBezTo>
                    <a:pt x="1723" y="2094"/>
                    <a:pt x="1991" y="2009"/>
                    <a:pt x="2192" y="1845"/>
                  </a:cubicBezTo>
                  <a:cubicBezTo>
                    <a:pt x="2603" y="1514"/>
                    <a:pt x="2655" y="929"/>
                    <a:pt x="2296" y="490"/>
                  </a:cubicBezTo>
                  <a:cubicBezTo>
                    <a:pt x="2044" y="179"/>
                    <a:pt x="1645" y="0"/>
                    <a:pt x="12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6696;p59">
              <a:extLst>
                <a:ext uri="{FF2B5EF4-FFF2-40B4-BE49-F238E27FC236}">
                  <a16:creationId xmlns:a16="http://schemas.microsoft.com/office/drawing/2014/main" id="{14085ACC-0694-F94C-51D9-3B8D20572D95}"/>
                </a:ext>
              </a:extLst>
            </p:cNvPr>
            <p:cNvSpPr/>
            <p:nvPr/>
          </p:nvSpPr>
          <p:spPr>
            <a:xfrm>
              <a:off x="7599815" y="2623085"/>
              <a:ext cx="239573" cy="299208"/>
            </a:xfrm>
            <a:custGeom>
              <a:avLst/>
              <a:gdLst/>
              <a:ahLst/>
              <a:cxnLst/>
              <a:rect l="l" t="t" r="r" b="b"/>
              <a:pathLst>
                <a:path w="2788" h="3482" extrusionOk="0">
                  <a:moveTo>
                    <a:pt x="2788" y="0"/>
                  </a:moveTo>
                  <a:lnTo>
                    <a:pt x="2788" y="0"/>
                  </a:lnTo>
                  <a:cubicBezTo>
                    <a:pt x="2127" y="1044"/>
                    <a:pt x="1116" y="2493"/>
                    <a:pt x="838" y="2734"/>
                  </a:cubicBezTo>
                  <a:cubicBezTo>
                    <a:pt x="779" y="2786"/>
                    <a:pt x="718" y="2809"/>
                    <a:pt x="656" y="2809"/>
                  </a:cubicBezTo>
                  <a:cubicBezTo>
                    <a:pt x="446" y="2809"/>
                    <a:pt x="231" y="2545"/>
                    <a:pt x="111" y="2229"/>
                  </a:cubicBezTo>
                  <a:lnTo>
                    <a:pt x="111" y="2229"/>
                  </a:lnTo>
                  <a:cubicBezTo>
                    <a:pt x="0" y="2716"/>
                    <a:pt x="476" y="3482"/>
                    <a:pt x="849" y="3482"/>
                  </a:cubicBezTo>
                  <a:cubicBezTo>
                    <a:pt x="923" y="3482"/>
                    <a:pt x="994" y="3451"/>
                    <a:pt x="1055" y="3381"/>
                  </a:cubicBezTo>
                  <a:cubicBezTo>
                    <a:pt x="1329" y="3064"/>
                    <a:pt x="2311" y="1105"/>
                    <a:pt x="2788" y="0"/>
                  </a:cubicBezTo>
                  <a:close/>
                </a:path>
              </a:pathLst>
            </a:custGeom>
            <a:solidFill>
              <a:srgbClr val="FE9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6697;p59">
              <a:extLst>
                <a:ext uri="{FF2B5EF4-FFF2-40B4-BE49-F238E27FC236}">
                  <a16:creationId xmlns:a16="http://schemas.microsoft.com/office/drawing/2014/main" id="{095366C3-AC2F-FE69-AC6F-AB5B3CDD1616}"/>
                </a:ext>
              </a:extLst>
            </p:cNvPr>
            <p:cNvSpPr/>
            <p:nvPr/>
          </p:nvSpPr>
          <p:spPr>
            <a:xfrm>
              <a:off x="7885961" y="1986692"/>
              <a:ext cx="313730" cy="345525"/>
            </a:xfrm>
            <a:custGeom>
              <a:avLst/>
              <a:gdLst/>
              <a:ahLst/>
              <a:cxnLst/>
              <a:rect l="l" t="t" r="r" b="b"/>
              <a:pathLst>
                <a:path w="3651" h="4021" extrusionOk="0">
                  <a:moveTo>
                    <a:pt x="1540" y="0"/>
                  </a:moveTo>
                  <a:cubicBezTo>
                    <a:pt x="1354" y="0"/>
                    <a:pt x="1197" y="50"/>
                    <a:pt x="1096" y="116"/>
                  </a:cubicBezTo>
                  <a:cubicBezTo>
                    <a:pt x="1" y="838"/>
                    <a:pt x="2390" y="4021"/>
                    <a:pt x="2390" y="4021"/>
                  </a:cubicBezTo>
                  <a:cubicBezTo>
                    <a:pt x="2390" y="4021"/>
                    <a:pt x="3650" y="3161"/>
                    <a:pt x="3074" y="1504"/>
                  </a:cubicBezTo>
                  <a:cubicBezTo>
                    <a:pt x="2665" y="318"/>
                    <a:pt x="2010" y="0"/>
                    <a:pt x="1540" y="0"/>
                  </a:cubicBezTo>
                  <a:close/>
                </a:path>
              </a:pathLst>
            </a:custGeom>
            <a:solidFill>
              <a:srgbClr val="EEE3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6698;p59">
              <a:extLst>
                <a:ext uri="{FF2B5EF4-FFF2-40B4-BE49-F238E27FC236}">
                  <a16:creationId xmlns:a16="http://schemas.microsoft.com/office/drawing/2014/main" id="{5E7114FB-6AC1-4FDA-4B96-606ADE688855}"/>
                </a:ext>
              </a:extLst>
            </p:cNvPr>
            <p:cNvSpPr/>
            <p:nvPr/>
          </p:nvSpPr>
          <p:spPr>
            <a:xfrm>
              <a:off x="7780869" y="1927143"/>
              <a:ext cx="224879" cy="181656"/>
            </a:xfrm>
            <a:custGeom>
              <a:avLst/>
              <a:gdLst/>
              <a:ahLst/>
              <a:cxnLst/>
              <a:rect l="l" t="t" r="r" b="b"/>
              <a:pathLst>
                <a:path w="2617" h="2114" extrusionOk="0">
                  <a:moveTo>
                    <a:pt x="2088" y="1"/>
                  </a:moveTo>
                  <a:cubicBezTo>
                    <a:pt x="1779" y="1"/>
                    <a:pt x="1327" y="208"/>
                    <a:pt x="907" y="568"/>
                  </a:cubicBezTo>
                  <a:cubicBezTo>
                    <a:pt x="308" y="1088"/>
                    <a:pt x="1" y="1725"/>
                    <a:pt x="223" y="1994"/>
                  </a:cubicBezTo>
                  <a:cubicBezTo>
                    <a:pt x="288" y="2075"/>
                    <a:pt x="394" y="2113"/>
                    <a:pt x="527" y="2113"/>
                  </a:cubicBezTo>
                  <a:cubicBezTo>
                    <a:pt x="836" y="2113"/>
                    <a:pt x="1290" y="1906"/>
                    <a:pt x="1710" y="1546"/>
                  </a:cubicBezTo>
                  <a:cubicBezTo>
                    <a:pt x="2310" y="1031"/>
                    <a:pt x="2617" y="394"/>
                    <a:pt x="2395" y="120"/>
                  </a:cubicBezTo>
                  <a:cubicBezTo>
                    <a:pt x="2328" y="39"/>
                    <a:pt x="2221" y="1"/>
                    <a:pt x="2088" y="1"/>
                  </a:cubicBezTo>
                  <a:close/>
                </a:path>
              </a:pathLst>
            </a:custGeom>
            <a:solidFill>
              <a:srgbClr val="EEE3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6699;p59">
              <a:extLst>
                <a:ext uri="{FF2B5EF4-FFF2-40B4-BE49-F238E27FC236}">
                  <a16:creationId xmlns:a16="http://schemas.microsoft.com/office/drawing/2014/main" id="{29E0F3F9-CECE-6C88-C3F2-58F93438991D}"/>
                </a:ext>
              </a:extLst>
            </p:cNvPr>
            <p:cNvSpPr/>
            <p:nvPr/>
          </p:nvSpPr>
          <p:spPr>
            <a:xfrm>
              <a:off x="8053523" y="2220850"/>
              <a:ext cx="83696" cy="99765"/>
            </a:xfrm>
            <a:custGeom>
              <a:avLst/>
              <a:gdLst/>
              <a:ahLst/>
              <a:cxnLst/>
              <a:rect l="l" t="t" r="r" b="b"/>
              <a:pathLst>
                <a:path w="974" h="1161" extrusionOk="0">
                  <a:moveTo>
                    <a:pt x="619" y="0"/>
                  </a:moveTo>
                  <a:cubicBezTo>
                    <a:pt x="488" y="0"/>
                    <a:pt x="340" y="88"/>
                    <a:pt x="223" y="252"/>
                  </a:cubicBezTo>
                  <a:cubicBezTo>
                    <a:pt x="34" y="517"/>
                    <a:pt x="1" y="876"/>
                    <a:pt x="147" y="1060"/>
                  </a:cubicBezTo>
                  <a:cubicBezTo>
                    <a:pt x="203" y="1128"/>
                    <a:pt x="276" y="1160"/>
                    <a:pt x="355" y="1160"/>
                  </a:cubicBezTo>
                  <a:cubicBezTo>
                    <a:pt x="486" y="1160"/>
                    <a:pt x="634" y="1073"/>
                    <a:pt x="751" y="909"/>
                  </a:cubicBezTo>
                  <a:cubicBezTo>
                    <a:pt x="940" y="644"/>
                    <a:pt x="973" y="285"/>
                    <a:pt x="827" y="101"/>
                  </a:cubicBezTo>
                  <a:cubicBezTo>
                    <a:pt x="771" y="33"/>
                    <a:pt x="698" y="0"/>
                    <a:pt x="619" y="0"/>
                  </a:cubicBezTo>
                  <a:close/>
                </a:path>
              </a:pathLst>
            </a:custGeom>
            <a:solidFill>
              <a:srgbClr val="FEBA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6700;p59">
              <a:extLst>
                <a:ext uri="{FF2B5EF4-FFF2-40B4-BE49-F238E27FC236}">
                  <a16:creationId xmlns:a16="http://schemas.microsoft.com/office/drawing/2014/main" id="{E40FD7DA-0194-4B61-62D6-8723791C0EF3}"/>
                </a:ext>
              </a:extLst>
            </p:cNvPr>
            <p:cNvSpPr/>
            <p:nvPr/>
          </p:nvSpPr>
          <p:spPr>
            <a:xfrm>
              <a:off x="8073459" y="2257456"/>
              <a:ext cx="43481" cy="52074"/>
            </a:xfrm>
            <a:custGeom>
              <a:avLst/>
              <a:gdLst/>
              <a:ahLst/>
              <a:cxnLst/>
              <a:rect l="l" t="t" r="r" b="b"/>
              <a:pathLst>
                <a:path w="506" h="606" extrusionOk="0">
                  <a:moveTo>
                    <a:pt x="323" y="1"/>
                  </a:moveTo>
                  <a:cubicBezTo>
                    <a:pt x="255" y="1"/>
                    <a:pt x="177" y="48"/>
                    <a:pt x="118" y="133"/>
                  </a:cubicBezTo>
                  <a:cubicBezTo>
                    <a:pt x="19" y="270"/>
                    <a:pt x="0" y="459"/>
                    <a:pt x="76" y="553"/>
                  </a:cubicBezTo>
                  <a:cubicBezTo>
                    <a:pt x="104" y="589"/>
                    <a:pt x="141" y="606"/>
                    <a:pt x="183" y="606"/>
                  </a:cubicBezTo>
                  <a:cubicBezTo>
                    <a:pt x="251" y="606"/>
                    <a:pt x="330" y="559"/>
                    <a:pt x="392" y="473"/>
                  </a:cubicBezTo>
                  <a:cubicBezTo>
                    <a:pt x="491" y="336"/>
                    <a:pt x="505" y="147"/>
                    <a:pt x="430" y="53"/>
                  </a:cubicBezTo>
                  <a:cubicBezTo>
                    <a:pt x="401" y="18"/>
                    <a:pt x="364" y="1"/>
                    <a:pt x="323" y="1"/>
                  </a:cubicBezTo>
                  <a:close/>
                </a:path>
              </a:pathLst>
            </a:custGeom>
            <a:solidFill>
              <a:srgbClr val="EC7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6701;p59">
              <a:extLst>
                <a:ext uri="{FF2B5EF4-FFF2-40B4-BE49-F238E27FC236}">
                  <a16:creationId xmlns:a16="http://schemas.microsoft.com/office/drawing/2014/main" id="{77ADF091-B7D7-CBC9-22EA-7DEF641EF935}"/>
                </a:ext>
              </a:extLst>
            </p:cNvPr>
            <p:cNvSpPr/>
            <p:nvPr/>
          </p:nvSpPr>
          <p:spPr>
            <a:xfrm>
              <a:off x="8073803" y="2266478"/>
              <a:ext cx="27326" cy="32997"/>
            </a:xfrm>
            <a:custGeom>
              <a:avLst/>
              <a:gdLst/>
              <a:ahLst/>
              <a:cxnLst/>
              <a:rect l="l" t="t" r="r" b="b"/>
              <a:pathLst>
                <a:path w="318" h="384" extrusionOk="0">
                  <a:moveTo>
                    <a:pt x="203" y="1"/>
                  </a:moveTo>
                  <a:cubicBezTo>
                    <a:pt x="162" y="1"/>
                    <a:pt x="114" y="29"/>
                    <a:pt x="76" y="85"/>
                  </a:cubicBezTo>
                  <a:cubicBezTo>
                    <a:pt x="10" y="170"/>
                    <a:pt x="1" y="288"/>
                    <a:pt x="48" y="349"/>
                  </a:cubicBezTo>
                  <a:cubicBezTo>
                    <a:pt x="66" y="373"/>
                    <a:pt x="89" y="384"/>
                    <a:pt x="115" y="384"/>
                  </a:cubicBezTo>
                  <a:cubicBezTo>
                    <a:pt x="157" y="384"/>
                    <a:pt x="205" y="355"/>
                    <a:pt x="246" y="302"/>
                  </a:cubicBezTo>
                  <a:cubicBezTo>
                    <a:pt x="308" y="212"/>
                    <a:pt x="317" y="94"/>
                    <a:pt x="270" y="33"/>
                  </a:cubicBezTo>
                  <a:cubicBezTo>
                    <a:pt x="252" y="11"/>
                    <a:pt x="229" y="1"/>
                    <a:pt x="203" y="1"/>
                  </a:cubicBezTo>
                  <a:close/>
                </a:path>
              </a:pathLst>
            </a:custGeom>
            <a:solidFill>
              <a:srgbClr val="FEBA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6702;p59">
              <a:extLst>
                <a:ext uri="{FF2B5EF4-FFF2-40B4-BE49-F238E27FC236}">
                  <a16:creationId xmlns:a16="http://schemas.microsoft.com/office/drawing/2014/main" id="{9E6BF677-61BF-2F17-4E0A-BCF709DF906C}"/>
                </a:ext>
              </a:extLst>
            </p:cNvPr>
            <p:cNvSpPr/>
            <p:nvPr/>
          </p:nvSpPr>
          <p:spPr>
            <a:xfrm>
              <a:off x="7816186" y="2527102"/>
              <a:ext cx="71666" cy="84641"/>
            </a:xfrm>
            <a:custGeom>
              <a:avLst/>
              <a:gdLst/>
              <a:ahLst/>
              <a:cxnLst/>
              <a:rect l="l" t="t" r="r" b="b"/>
              <a:pathLst>
                <a:path w="834" h="985" extrusionOk="0">
                  <a:moveTo>
                    <a:pt x="407" y="0"/>
                  </a:moveTo>
                  <a:cubicBezTo>
                    <a:pt x="400" y="0"/>
                    <a:pt x="394" y="1"/>
                    <a:pt x="388" y="3"/>
                  </a:cubicBezTo>
                  <a:cubicBezTo>
                    <a:pt x="265" y="41"/>
                    <a:pt x="175" y="414"/>
                    <a:pt x="1" y="711"/>
                  </a:cubicBezTo>
                  <a:lnTo>
                    <a:pt x="86" y="985"/>
                  </a:lnTo>
                  <a:cubicBezTo>
                    <a:pt x="86" y="985"/>
                    <a:pt x="359" y="796"/>
                    <a:pt x="605" y="536"/>
                  </a:cubicBezTo>
                  <a:cubicBezTo>
                    <a:pt x="834" y="290"/>
                    <a:pt x="538" y="0"/>
                    <a:pt x="407" y="0"/>
                  </a:cubicBezTo>
                  <a:close/>
                </a:path>
              </a:pathLst>
            </a:custGeom>
            <a:solidFill>
              <a:srgbClr val="FEBA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6703;p59">
              <a:extLst>
                <a:ext uri="{FF2B5EF4-FFF2-40B4-BE49-F238E27FC236}">
                  <a16:creationId xmlns:a16="http://schemas.microsoft.com/office/drawing/2014/main" id="{BD8B7A1B-1537-DD4F-09D6-4D169DA34F97}"/>
                </a:ext>
              </a:extLst>
            </p:cNvPr>
            <p:cNvSpPr/>
            <p:nvPr/>
          </p:nvSpPr>
          <p:spPr>
            <a:xfrm>
              <a:off x="7813952" y="2494363"/>
              <a:ext cx="30247" cy="92117"/>
            </a:xfrm>
            <a:custGeom>
              <a:avLst/>
              <a:gdLst/>
              <a:ahLst/>
              <a:cxnLst/>
              <a:rect l="l" t="t" r="r" b="b"/>
              <a:pathLst>
                <a:path w="352" h="1072" extrusionOk="0">
                  <a:moveTo>
                    <a:pt x="130" y="1"/>
                  </a:moveTo>
                  <a:cubicBezTo>
                    <a:pt x="128" y="1"/>
                    <a:pt x="127" y="1"/>
                    <a:pt x="126" y="1"/>
                  </a:cubicBezTo>
                  <a:cubicBezTo>
                    <a:pt x="50" y="25"/>
                    <a:pt x="135" y="677"/>
                    <a:pt x="12" y="1026"/>
                  </a:cubicBezTo>
                  <a:cubicBezTo>
                    <a:pt x="1" y="1058"/>
                    <a:pt x="6" y="1072"/>
                    <a:pt x="23" y="1072"/>
                  </a:cubicBezTo>
                  <a:cubicBezTo>
                    <a:pt x="80" y="1072"/>
                    <a:pt x="260" y="920"/>
                    <a:pt x="300" y="832"/>
                  </a:cubicBezTo>
                  <a:cubicBezTo>
                    <a:pt x="351" y="726"/>
                    <a:pt x="202" y="1"/>
                    <a:pt x="130" y="1"/>
                  </a:cubicBezTo>
                  <a:close/>
                </a:path>
              </a:pathLst>
            </a:custGeom>
            <a:solidFill>
              <a:srgbClr val="FEBA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6704;p59">
              <a:extLst>
                <a:ext uri="{FF2B5EF4-FFF2-40B4-BE49-F238E27FC236}">
                  <a16:creationId xmlns:a16="http://schemas.microsoft.com/office/drawing/2014/main" id="{1A9257CC-E93B-2C6E-E851-0A0F0C1FE94F}"/>
                </a:ext>
              </a:extLst>
            </p:cNvPr>
            <p:cNvSpPr/>
            <p:nvPr/>
          </p:nvSpPr>
          <p:spPr>
            <a:xfrm>
              <a:off x="7821428" y="2476060"/>
              <a:ext cx="53105" cy="87477"/>
            </a:xfrm>
            <a:custGeom>
              <a:avLst/>
              <a:gdLst/>
              <a:ahLst/>
              <a:cxnLst/>
              <a:rect l="l" t="t" r="r" b="b"/>
              <a:pathLst>
                <a:path w="618" h="1018" extrusionOk="0">
                  <a:moveTo>
                    <a:pt x="545" y="0"/>
                  </a:moveTo>
                  <a:cubicBezTo>
                    <a:pt x="543" y="0"/>
                    <a:pt x="541" y="1"/>
                    <a:pt x="539" y="2"/>
                  </a:cubicBezTo>
                  <a:cubicBezTo>
                    <a:pt x="483" y="35"/>
                    <a:pt x="445" y="587"/>
                    <a:pt x="1" y="1017"/>
                  </a:cubicBezTo>
                  <a:cubicBezTo>
                    <a:pt x="1" y="1017"/>
                    <a:pt x="2" y="1017"/>
                    <a:pt x="3" y="1017"/>
                  </a:cubicBezTo>
                  <a:cubicBezTo>
                    <a:pt x="26" y="1017"/>
                    <a:pt x="234" y="1009"/>
                    <a:pt x="426" y="715"/>
                  </a:cubicBezTo>
                  <a:cubicBezTo>
                    <a:pt x="617" y="414"/>
                    <a:pt x="593" y="0"/>
                    <a:pt x="545" y="0"/>
                  </a:cubicBezTo>
                  <a:close/>
                </a:path>
              </a:pathLst>
            </a:custGeom>
            <a:solidFill>
              <a:srgbClr val="FEBA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6705;p59">
              <a:extLst>
                <a:ext uri="{FF2B5EF4-FFF2-40B4-BE49-F238E27FC236}">
                  <a16:creationId xmlns:a16="http://schemas.microsoft.com/office/drawing/2014/main" id="{38AC80B4-BD42-9820-0192-29FC64E36DDF}"/>
                </a:ext>
              </a:extLst>
            </p:cNvPr>
            <p:cNvSpPr/>
            <p:nvPr/>
          </p:nvSpPr>
          <p:spPr>
            <a:xfrm>
              <a:off x="7829161" y="2484997"/>
              <a:ext cx="64963" cy="89883"/>
            </a:xfrm>
            <a:custGeom>
              <a:avLst/>
              <a:gdLst/>
              <a:ahLst/>
              <a:cxnLst/>
              <a:rect l="l" t="t" r="r" b="b"/>
              <a:pathLst>
                <a:path w="756" h="1046" extrusionOk="0">
                  <a:moveTo>
                    <a:pt x="701" y="0"/>
                  </a:moveTo>
                  <a:cubicBezTo>
                    <a:pt x="699" y="0"/>
                    <a:pt x="697" y="1"/>
                    <a:pt x="695" y="2"/>
                  </a:cubicBezTo>
                  <a:cubicBezTo>
                    <a:pt x="624" y="35"/>
                    <a:pt x="482" y="658"/>
                    <a:pt x="1" y="1045"/>
                  </a:cubicBezTo>
                  <a:cubicBezTo>
                    <a:pt x="1" y="1045"/>
                    <a:pt x="227" y="1007"/>
                    <a:pt x="444" y="748"/>
                  </a:cubicBezTo>
                  <a:cubicBezTo>
                    <a:pt x="673" y="474"/>
                    <a:pt x="756" y="0"/>
                    <a:pt x="701" y="0"/>
                  </a:cubicBezTo>
                  <a:close/>
                </a:path>
              </a:pathLst>
            </a:custGeom>
            <a:solidFill>
              <a:srgbClr val="FEBA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6706;p59">
              <a:extLst>
                <a:ext uri="{FF2B5EF4-FFF2-40B4-BE49-F238E27FC236}">
                  <a16:creationId xmlns:a16="http://schemas.microsoft.com/office/drawing/2014/main" id="{C058B580-F8F0-91C2-6707-55BE994CA269}"/>
                </a:ext>
              </a:extLst>
            </p:cNvPr>
            <p:cNvSpPr/>
            <p:nvPr/>
          </p:nvSpPr>
          <p:spPr>
            <a:xfrm>
              <a:off x="7837325" y="2511034"/>
              <a:ext cx="61956" cy="80430"/>
            </a:xfrm>
            <a:custGeom>
              <a:avLst/>
              <a:gdLst/>
              <a:ahLst/>
              <a:cxnLst/>
              <a:rect l="l" t="t" r="r" b="b"/>
              <a:pathLst>
                <a:path w="721" h="936" extrusionOk="0">
                  <a:moveTo>
                    <a:pt x="682" y="1"/>
                  </a:moveTo>
                  <a:cubicBezTo>
                    <a:pt x="682" y="1"/>
                    <a:pt x="681" y="1"/>
                    <a:pt x="680" y="1"/>
                  </a:cubicBezTo>
                  <a:cubicBezTo>
                    <a:pt x="633" y="20"/>
                    <a:pt x="505" y="501"/>
                    <a:pt x="0" y="936"/>
                  </a:cubicBezTo>
                  <a:cubicBezTo>
                    <a:pt x="0" y="936"/>
                    <a:pt x="236" y="889"/>
                    <a:pt x="472" y="591"/>
                  </a:cubicBezTo>
                  <a:cubicBezTo>
                    <a:pt x="667" y="337"/>
                    <a:pt x="720" y="1"/>
                    <a:pt x="682" y="1"/>
                  </a:cubicBezTo>
                  <a:close/>
                </a:path>
              </a:pathLst>
            </a:custGeom>
            <a:solidFill>
              <a:srgbClr val="FEBA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6707;p59">
              <a:extLst>
                <a:ext uri="{FF2B5EF4-FFF2-40B4-BE49-F238E27FC236}">
                  <a16:creationId xmlns:a16="http://schemas.microsoft.com/office/drawing/2014/main" id="{84BECDA9-F415-DD00-FB6B-D81BE3000D78}"/>
                </a:ext>
              </a:extLst>
            </p:cNvPr>
            <p:cNvSpPr/>
            <p:nvPr/>
          </p:nvSpPr>
          <p:spPr>
            <a:xfrm>
              <a:off x="7885961" y="2572473"/>
              <a:ext cx="71580" cy="84727"/>
            </a:xfrm>
            <a:custGeom>
              <a:avLst/>
              <a:gdLst/>
              <a:ahLst/>
              <a:cxnLst/>
              <a:rect l="l" t="t" r="r" b="b"/>
              <a:pathLst>
                <a:path w="833" h="986" extrusionOk="0">
                  <a:moveTo>
                    <a:pt x="406" y="0"/>
                  </a:moveTo>
                  <a:cubicBezTo>
                    <a:pt x="398" y="0"/>
                    <a:pt x="390" y="1"/>
                    <a:pt x="383" y="4"/>
                  </a:cubicBezTo>
                  <a:cubicBezTo>
                    <a:pt x="265" y="41"/>
                    <a:pt x="175" y="414"/>
                    <a:pt x="1" y="712"/>
                  </a:cubicBezTo>
                  <a:lnTo>
                    <a:pt x="86" y="986"/>
                  </a:lnTo>
                  <a:cubicBezTo>
                    <a:pt x="86" y="986"/>
                    <a:pt x="360" y="792"/>
                    <a:pt x="600" y="537"/>
                  </a:cubicBezTo>
                  <a:cubicBezTo>
                    <a:pt x="832" y="292"/>
                    <a:pt x="542" y="0"/>
                    <a:pt x="4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6708;p59">
              <a:extLst>
                <a:ext uri="{FF2B5EF4-FFF2-40B4-BE49-F238E27FC236}">
                  <a16:creationId xmlns:a16="http://schemas.microsoft.com/office/drawing/2014/main" id="{5BF440EC-903F-873D-C526-34886C96EE6B}"/>
                </a:ext>
              </a:extLst>
            </p:cNvPr>
            <p:cNvSpPr/>
            <p:nvPr/>
          </p:nvSpPr>
          <p:spPr>
            <a:xfrm>
              <a:off x="7883383" y="2539390"/>
              <a:ext cx="30247" cy="92547"/>
            </a:xfrm>
            <a:custGeom>
              <a:avLst/>
              <a:gdLst/>
              <a:ahLst/>
              <a:cxnLst/>
              <a:rect l="l" t="t" r="r" b="b"/>
              <a:pathLst>
                <a:path w="352" h="1077" extrusionOk="0">
                  <a:moveTo>
                    <a:pt x="128" y="1"/>
                  </a:moveTo>
                  <a:cubicBezTo>
                    <a:pt x="127" y="1"/>
                    <a:pt x="126" y="1"/>
                    <a:pt x="125" y="1"/>
                  </a:cubicBezTo>
                  <a:cubicBezTo>
                    <a:pt x="50" y="30"/>
                    <a:pt x="139" y="677"/>
                    <a:pt x="12" y="1031"/>
                  </a:cubicBezTo>
                  <a:cubicBezTo>
                    <a:pt x="1" y="1063"/>
                    <a:pt x="8" y="1077"/>
                    <a:pt x="25" y="1077"/>
                  </a:cubicBezTo>
                  <a:cubicBezTo>
                    <a:pt x="84" y="1077"/>
                    <a:pt x="264" y="925"/>
                    <a:pt x="305" y="837"/>
                  </a:cubicBezTo>
                  <a:cubicBezTo>
                    <a:pt x="351" y="730"/>
                    <a:pt x="201" y="1"/>
                    <a:pt x="1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6709;p59">
              <a:extLst>
                <a:ext uri="{FF2B5EF4-FFF2-40B4-BE49-F238E27FC236}">
                  <a16:creationId xmlns:a16="http://schemas.microsoft.com/office/drawing/2014/main" id="{09BC3AEE-7FDA-5DF3-7EE0-C57000DFAD76}"/>
                </a:ext>
              </a:extLst>
            </p:cNvPr>
            <p:cNvSpPr/>
            <p:nvPr/>
          </p:nvSpPr>
          <p:spPr>
            <a:xfrm>
              <a:off x="7891288" y="2521431"/>
              <a:ext cx="52589" cy="87477"/>
            </a:xfrm>
            <a:custGeom>
              <a:avLst/>
              <a:gdLst/>
              <a:ahLst/>
              <a:cxnLst/>
              <a:rect l="l" t="t" r="r" b="b"/>
              <a:pathLst>
                <a:path w="612" h="1018" extrusionOk="0">
                  <a:moveTo>
                    <a:pt x="540" y="1"/>
                  </a:moveTo>
                  <a:cubicBezTo>
                    <a:pt x="538" y="1"/>
                    <a:pt x="536" y="1"/>
                    <a:pt x="534" y="3"/>
                  </a:cubicBezTo>
                  <a:cubicBezTo>
                    <a:pt x="482" y="36"/>
                    <a:pt x="444" y="583"/>
                    <a:pt x="0" y="1018"/>
                  </a:cubicBezTo>
                  <a:cubicBezTo>
                    <a:pt x="0" y="1018"/>
                    <a:pt x="1" y="1018"/>
                    <a:pt x="2" y="1018"/>
                  </a:cubicBezTo>
                  <a:cubicBezTo>
                    <a:pt x="25" y="1018"/>
                    <a:pt x="233" y="1009"/>
                    <a:pt x="420" y="716"/>
                  </a:cubicBezTo>
                  <a:cubicBezTo>
                    <a:pt x="611" y="415"/>
                    <a:pt x="592" y="1"/>
                    <a:pt x="5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6710;p59">
              <a:extLst>
                <a:ext uri="{FF2B5EF4-FFF2-40B4-BE49-F238E27FC236}">
                  <a16:creationId xmlns:a16="http://schemas.microsoft.com/office/drawing/2014/main" id="{94D0019C-6AFD-732C-A408-CE76FE1F1486}"/>
                </a:ext>
              </a:extLst>
            </p:cNvPr>
            <p:cNvSpPr/>
            <p:nvPr/>
          </p:nvSpPr>
          <p:spPr>
            <a:xfrm>
              <a:off x="7898936" y="2530024"/>
              <a:ext cx="65049" cy="89883"/>
            </a:xfrm>
            <a:custGeom>
              <a:avLst/>
              <a:gdLst/>
              <a:ahLst/>
              <a:cxnLst/>
              <a:rect l="l" t="t" r="r" b="b"/>
              <a:pathLst>
                <a:path w="757" h="1046" extrusionOk="0">
                  <a:moveTo>
                    <a:pt x="696" y="1"/>
                  </a:moveTo>
                  <a:cubicBezTo>
                    <a:pt x="694" y="1"/>
                    <a:pt x="692" y="1"/>
                    <a:pt x="690" y="2"/>
                  </a:cubicBezTo>
                  <a:cubicBezTo>
                    <a:pt x="624" y="35"/>
                    <a:pt x="478" y="663"/>
                    <a:pt x="1" y="1045"/>
                  </a:cubicBezTo>
                  <a:cubicBezTo>
                    <a:pt x="1" y="1045"/>
                    <a:pt x="227" y="1012"/>
                    <a:pt x="445" y="753"/>
                  </a:cubicBezTo>
                  <a:cubicBezTo>
                    <a:pt x="674" y="473"/>
                    <a:pt x="756" y="1"/>
                    <a:pt x="6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6711;p59">
              <a:extLst>
                <a:ext uri="{FF2B5EF4-FFF2-40B4-BE49-F238E27FC236}">
                  <a16:creationId xmlns:a16="http://schemas.microsoft.com/office/drawing/2014/main" id="{E9D65BD6-386C-DC98-5CBF-947CBCC62BF9}"/>
                </a:ext>
              </a:extLst>
            </p:cNvPr>
            <p:cNvSpPr/>
            <p:nvPr/>
          </p:nvSpPr>
          <p:spPr>
            <a:xfrm>
              <a:off x="7907099" y="2556490"/>
              <a:ext cx="61526" cy="80001"/>
            </a:xfrm>
            <a:custGeom>
              <a:avLst/>
              <a:gdLst/>
              <a:ahLst/>
              <a:cxnLst/>
              <a:rect l="l" t="t" r="r" b="b"/>
              <a:pathLst>
                <a:path w="716" h="931" extrusionOk="0">
                  <a:moveTo>
                    <a:pt x="678" y="0"/>
                  </a:moveTo>
                  <a:cubicBezTo>
                    <a:pt x="677" y="0"/>
                    <a:pt x="676" y="0"/>
                    <a:pt x="675" y="1"/>
                  </a:cubicBezTo>
                  <a:cubicBezTo>
                    <a:pt x="633" y="20"/>
                    <a:pt x="505" y="496"/>
                    <a:pt x="0" y="931"/>
                  </a:cubicBezTo>
                  <a:cubicBezTo>
                    <a:pt x="0" y="931"/>
                    <a:pt x="236" y="888"/>
                    <a:pt x="468" y="591"/>
                  </a:cubicBezTo>
                  <a:cubicBezTo>
                    <a:pt x="667" y="336"/>
                    <a:pt x="716" y="0"/>
                    <a:pt x="6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6712;p59">
              <a:extLst>
                <a:ext uri="{FF2B5EF4-FFF2-40B4-BE49-F238E27FC236}">
                  <a16:creationId xmlns:a16="http://schemas.microsoft.com/office/drawing/2014/main" id="{EB64A215-BA67-3628-C076-CF565DBA1AFD}"/>
                </a:ext>
              </a:extLst>
            </p:cNvPr>
            <p:cNvSpPr/>
            <p:nvPr/>
          </p:nvSpPr>
          <p:spPr>
            <a:xfrm>
              <a:off x="7948861" y="2188025"/>
              <a:ext cx="34974" cy="52160"/>
            </a:xfrm>
            <a:custGeom>
              <a:avLst/>
              <a:gdLst/>
              <a:ahLst/>
              <a:cxnLst/>
              <a:rect l="l" t="t" r="r" b="b"/>
              <a:pathLst>
                <a:path w="407" h="607" extrusionOk="0">
                  <a:moveTo>
                    <a:pt x="201" y="0"/>
                  </a:moveTo>
                  <a:cubicBezTo>
                    <a:pt x="196" y="0"/>
                    <a:pt x="190" y="1"/>
                    <a:pt x="185" y="2"/>
                  </a:cubicBezTo>
                  <a:cubicBezTo>
                    <a:pt x="76" y="16"/>
                    <a:pt x="1" y="162"/>
                    <a:pt x="10" y="327"/>
                  </a:cubicBezTo>
                  <a:cubicBezTo>
                    <a:pt x="23" y="484"/>
                    <a:pt x="109" y="607"/>
                    <a:pt x="211" y="607"/>
                  </a:cubicBezTo>
                  <a:cubicBezTo>
                    <a:pt x="216" y="607"/>
                    <a:pt x="222" y="607"/>
                    <a:pt x="227" y="606"/>
                  </a:cubicBezTo>
                  <a:cubicBezTo>
                    <a:pt x="331" y="587"/>
                    <a:pt x="407" y="441"/>
                    <a:pt x="397" y="275"/>
                  </a:cubicBezTo>
                  <a:cubicBezTo>
                    <a:pt x="384" y="119"/>
                    <a:pt x="298" y="0"/>
                    <a:pt x="201" y="0"/>
                  </a:cubicBezTo>
                  <a:close/>
                </a:path>
              </a:pathLst>
            </a:custGeom>
            <a:solidFill>
              <a:srgbClr val="60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6713;p59">
              <a:extLst>
                <a:ext uri="{FF2B5EF4-FFF2-40B4-BE49-F238E27FC236}">
                  <a16:creationId xmlns:a16="http://schemas.microsoft.com/office/drawing/2014/main" id="{577F391D-F42E-1A06-A5F0-654204FFE18C}"/>
                </a:ext>
              </a:extLst>
            </p:cNvPr>
            <p:cNvSpPr/>
            <p:nvPr/>
          </p:nvSpPr>
          <p:spPr>
            <a:xfrm>
              <a:off x="7948088" y="2132085"/>
              <a:ext cx="79571" cy="38669"/>
            </a:xfrm>
            <a:custGeom>
              <a:avLst/>
              <a:gdLst/>
              <a:ahLst/>
              <a:cxnLst/>
              <a:rect l="l" t="t" r="r" b="b"/>
              <a:pathLst>
                <a:path w="926" h="450" extrusionOk="0">
                  <a:moveTo>
                    <a:pt x="137" y="1"/>
                  </a:moveTo>
                  <a:cubicBezTo>
                    <a:pt x="76" y="1"/>
                    <a:pt x="28" y="39"/>
                    <a:pt x="24" y="95"/>
                  </a:cubicBezTo>
                  <a:lnTo>
                    <a:pt x="5" y="298"/>
                  </a:lnTo>
                  <a:cubicBezTo>
                    <a:pt x="0" y="350"/>
                    <a:pt x="43" y="398"/>
                    <a:pt x="104" y="402"/>
                  </a:cubicBezTo>
                  <a:lnTo>
                    <a:pt x="793" y="450"/>
                  </a:lnTo>
                  <a:cubicBezTo>
                    <a:pt x="796" y="450"/>
                    <a:pt x="799" y="450"/>
                    <a:pt x="802" y="450"/>
                  </a:cubicBezTo>
                  <a:cubicBezTo>
                    <a:pt x="855" y="450"/>
                    <a:pt x="902" y="409"/>
                    <a:pt x="907" y="355"/>
                  </a:cubicBezTo>
                  <a:lnTo>
                    <a:pt x="921" y="152"/>
                  </a:lnTo>
                  <a:cubicBezTo>
                    <a:pt x="926" y="100"/>
                    <a:pt x="883" y="53"/>
                    <a:pt x="826" y="48"/>
                  </a:cubicBezTo>
                  <a:lnTo>
                    <a:pt x="137" y="1"/>
                  </a:lnTo>
                  <a:close/>
                </a:path>
              </a:pathLst>
            </a:custGeom>
            <a:solidFill>
              <a:srgbClr val="F4D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6714;p59">
              <a:extLst>
                <a:ext uri="{FF2B5EF4-FFF2-40B4-BE49-F238E27FC236}">
                  <a16:creationId xmlns:a16="http://schemas.microsoft.com/office/drawing/2014/main" id="{F6C126EF-AB48-9DE3-A090-2122055E5972}"/>
                </a:ext>
              </a:extLst>
            </p:cNvPr>
            <p:cNvSpPr/>
            <p:nvPr/>
          </p:nvSpPr>
          <p:spPr>
            <a:xfrm>
              <a:off x="7862416" y="2190946"/>
              <a:ext cx="34630" cy="51644"/>
            </a:xfrm>
            <a:custGeom>
              <a:avLst/>
              <a:gdLst/>
              <a:ahLst/>
              <a:cxnLst/>
              <a:rect l="l" t="t" r="r" b="b"/>
              <a:pathLst>
                <a:path w="403" h="601" extrusionOk="0">
                  <a:moveTo>
                    <a:pt x="196" y="0"/>
                  </a:moveTo>
                  <a:cubicBezTo>
                    <a:pt x="194" y="0"/>
                    <a:pt x="192" y="1"/>
                    <a:pt x="190" y="1"/>
                  </a:cubicBezTo>
                  <a:cubicBezTo>
                    <a:pt x="81" y="10"/>
                    <a:pt x="1" y="147"/>
                    <a:pt x="6" y="312"/>
                  </a:cubicBezTo>
                  <a:cubicBezTo>
                    <a:pt x="10" y="475"/>
                    <a:pt x="101" y="600"/>
                    <a:pt x="207" y="600"/>
                  </a:cubicBezTo>
                  <a:cubicBezTo>
                    <a:pt x="209" y="600"/>
                    <a:pt x="211" y="600"/>
                    <a:pt x="213" y="600"/>
                  </a:cubicBezTo>
                  <a:cubicBezTo>
                    <a:pt x="317" y="596"/>
                    <a:pt x="402" y="454"/>
                    <a:pt x="393" y="289"/>
                  </a:cubicBezTo>
                  <a:cubicBezTo>
                    <a:pt x="388" y="126"/>
                    <a:pt x="301" y="0"/>
                    <a:pt x="196" y="0"/>
                  </a:cubicBezTo>
                  <a:close/>
                </a:path>
              </a:pathLst>
            </a:custGeom>
            <a:solidFill>
              <a:srgbClr val="60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6715;p59">
              <a:extLst>
                <a:ext uri="{FF2B5EF4-FFF2-40B4-BE49-F238E27FC236}">
                  <a16:creationId xmlns:a16="http://schemas.microsoft.com/office/drawing/2014/main" id="{ABFEFD78-C16E-C22A-A9EA-FEBBB9CC7D20}"/>
                </a:ext>
              </a:extLst>
            </p:cNvPr>
            <p:cNvSpPr/>
            <p:nvPr/>
          </p:nvSpPr>
          <p:spPr>
            <a:xfrm>
              <a:off x="7823060" y="2137670"/>
              <a:ext cx="79227" cy="45973"/>
            </a:xfrm>
            <a:custGeom>
              <a:avLst/>
              <a:gdLst/>
              <a:ahLst/>
              <a:cxnLst/>
              <a:rect l="l" t="t" r="r" b="b"/>
              <a:pathLst>
                <a:path w="922" h="535" extrusionOk="0">
                  <a:moveTo>
                    <a:pt x="757" y="0"/>
                  </a:moveTo>
                  <a:cubicBezTo>
                    <a:pt x="750" y="0"/>
                    <a:pt x="744" y="1"/>
                    <a:pt x="737" y="2"/>
                  </a:cubicBezTo>
                  <a:lnTo>
                    <a:pt x="91" y="139"/>
                  </a:lnTo>
                  <a:cubicBezTo>
                    <a:pt x="34" y="153"/>
                    <a:pt x="1" y="205"/>
                    <a:pt x="10" y="257"/>
                  </a:cubicBezTo>
                  <a:lnTo>
                    <a:pt x="57" y="455"/>
                  </a:lnTo>
                  <a:cubicBezTo>
                    <a:pt x="69" y="503"/>
                    <a:pt x="112" y="534"/>
                    <a:pt x="156" y="534"/>
                  </a:cubicBezTo>
                  <a:cubicBezTo>
                    <a:pt x="164" y="534"/>
                    <a:pt x="172" y="533"/>
                    <a:pt x="180" y="531"/>
                  </a:cubicBezTo>
                  <a:lnTo>
                    <a:pt x="832" y="394"/>
                  </a:lnTo>
                  <a:cubicBezTo>
                    <a:pt x="888" y="385"/>
                    <a:pt x="922" y="333"/>
                    <a:pt x="907" y="281"/>
                  </a:cubicBezTo>
                  <a:lnTo>
                    <a:pt x="860" y="78"/>
                  </a:lnTo>
                  <a:cubicBezTo>
                    <a:pt x="852" y="32"/>
                    <a:pt x="806" y="0"/>
                    <a:pt x="757" y="0"/>
                  </a:cubicBezTo>
                  <a:close/>
                </a:path>
              </a:pathLst>
            </a:custGeom>
            <a:solidFill>
              <a:srgbClr val="F4D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6716;p59">
              <a:extLst>
                <a:ext uri="{FF2B5EF4-FFF2-40B4-BE49-F238E27FC236}">
                  <a16:creationId xmlns:a16="http://schemas.microsoft.com/office/drawing/2014/main" id="{D328192D-3C03-229A-6399-E4DA24672533}"/>
                </a:ext>
              </a:extLst>
            </p:cNvPr>
            <p:cNvSpPr/>
            <p:nvPr/>
          </p:nvSpPr>
          <p:spPr>
            <a:xfrm>
              <a:off x="7901428" y="2254276"/>
              <a:ext cx="46316" cy="38239"/>
            </a:xfrm>
            <a:custGeom>
              <a:avLst/>
              <a:gdLst/>
              <a:ahLst/>
              <a:cxnLst/>
              <a:rect l="l" t="t" r="r" b="b"/>
              <a:pathLst>
                <a:path w="539" h="445" extrusionOk="0">
                  <a:moveTo>
                    <a:pt x="90" y="0"/>
                  </a:moveTo>
                  <a:lnTo>
                    <a:pt x="90" y="0"/>
                  </a:lnTo>
                  <a:cubicBezTo>
                    <a:pt x="14" y="279"/>
                    <a:pt x="0" y="444"/>
                    <a:pt x="156" y="444"/>
                  </a:cubicBezTo>
                  <a:cubicBezTo>
                    <a:pt x="158" y="444"/>
                    <a:pt x="161" y="444"/>
                    <a:pt x="163" y="444"/>
                  </a:cubicBezTo>
                  <a:cubicBezTo>
                    <a:pt x="319" y="444"/>
                    <a:pt x="538" y="298"/>
                    <a:pt x="538" y="298"/>
                  </a:cubicBezTo>
                  <a:lnTo>
                    <a:pt x="534" y="293"/>
                  </a:lnTo>
                  <a:cubicBezTo>
                    <a:pt x="457" y="329"/>
                    <a:pt x="360" y="369"/>
                    <a:pt x="270" y="369"/>
                  </a:cubicBezTo>
                  <a:cubicBezTo>
                    <a:pt x="265" y="369"/>
                    <a:pt x="260" y="369"/>
                    <a:pt x="255" y="368"/>
                  </a:cubicBezTo>
                  <a:cubicBezTo>
                    <a:pt x="104" y="359"/>
                    <a:pt x="76" y="227"/>
                    <a:pt x="90" y="0"/>
                  </a:cubicBezTo>
                  <a:close/>
                </a:path>
              </a:pathLst>
            </a:custGeom>
            <a:solidFill>
              <a:srgbClr val="EC7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6717;p59">
              <a:extLst>
                <a:ext uri="{FF2B5EF4-FFF2-40B4-BE49-F238E27FC236}">
                  <a16:creationId xmlns:a16="http://schemas.microsoft.com/office/drawing/2014/main" id="{A370CFD6-E3AC-612A-86BB-5D18692E5C57}"/>
                </a:ext>
              </a:extLst>
            </p:cNvPr>
            <p:cNvSpPr/>
            <p:nvPr/>
          </p:nvSpPr>
          <p:spPr>
            <a:xfrm>
              <a:off x="7931417" y="2310045"/>
              <a:ext cx="24834" cy="30763"/>
            </a:xfrm>
            <a:custGeom>
              <a:avLst/>
              <a:gdLst/>
              <a:ahLst/>
              <a:cxnLst/>
              <a:rect l="l" t="t" r="r" b="b"/>
              <a:pathLst>
                <a:path w="289" h="358" extrusionOk="0">
                  <a:moveTo>
                    <a:pt x="121" y="1"/>
                  </a:moveTo>
                  <a:cubicBezTo>
                    <a:pt x="116" y="1"/>
                    <a:pt x="110" y="2"/>
                    <a:pt x="104" y="3"/>
                  </a:cubicBezTo>
                  <a:cubicBezTo>
                    <a:pt x="38" y="12"/>
                    <a:pt x="0" y="102"/>
                    <a:pt x="24" y="201"/>
                  </a:cubicBezTo>
                  <a:cubicBezTo>
                    <a:pt x="42" y="290"/>
                    <a:pt x="110" y="358"/>
                    <a:pt x="173" y="358"/>
                  </a:cubicBezTo>
                  <a:cubicBezTo>
                    <a:pt x="177" y="358"/>
                    <a:pt x="181" y="357"/>
                    <a:pt x="185" y="357"/>
                  </a:cubicBezTo>
                  <a:cubicBezTo>
                    <a:pt x="251" y="347"/>
                    <a:pt x="289" y="258"/>
                    <a:pt x="265" y="159"/>
                  </a:cubicBezTo>
                  <a:cubicBezTo>
                    <a:pt x="243" y="68"/>
                    <a:pt x="182" y="1"/>
                    <a:pt x="121" y="1"/>
                  </a:cubicBezTo>
                  <a:close/>
                </a:path>
              </a:pathLst>
            </a:custGeom>
            <a:solidFill>
              <a:srgbClr val="372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6718;p59">
              <a:extLst>
                <a:ext uri="{FF2B5EF4-FFF2-40B4-BE49-F238E27FC236}">
                  <a16:creationId xmlns:a16="http://schemas.microsoft.com/office/drawing/2014/main" id="{A7B89F2A-B976-4460-8E84-52B8F0322C13}"/>
                </a:ext>
              </a:extLst>
            </p:cNvPr>
            <p:cNvSpPr/>
            <p:nvPr/>
          </p:nvSpPr>
          <p:spPr>
            <a:xfrm>
              <a:off x="8068991" y="2670862"/>
              <a:ext cx="175297" cy="213192"/>
            </a:xfrm>
            <a:custGeom>
              <a:avLst/>
              <a:gdLst/>
              <a:ahLst/>
              <a:cxnLst/>
              <a:rect l="l" t="t" r="r" b="b"/>
              <a:pathLst>
                <a:path w="2040" h="2481" extrusionOk="0">
                  <a:moveTo>
                    <a:pt x="1013" y="1"/>
                  </a:moveTo>
                  <a:cubicBezTo>
                    <a:pt x="1006" y="1"/>
                    <a:pt x="999" y="1"/>
                    <a:pt x="992" y="1"/>
                  </a:cubicBezTo>
                  <a:cubicBezTo>
                    <a:pt x="434" y="15"/>
                    <a:pt x="0" y="577"/>
                    <a:pt x="14" y="1262"/>
                  </a:cubicBezTo>
                  <a:cubicBezTo>
                    <a:pt x="28" y="1938"/>
                    <a:pt x="479" y="2480"/>
                    <a:pt x="1023" y="2480"/>
                  </a:cubicBezTo>
                  <a:cubicBezTo>
                    <a:pt x="1030" y="2480"/>
                    <a:pt x="1037" y="2480"/>
                    <a:pt x="1044" y="2480"/>
                  </a:cubicBezTo>
                  <a:cubicBezTo>
                    <a:pt x="1601" y="2466"/>
                    <a:pt x="2040" y="1904"/>
                    <a:pt x="2026" y="1219"/>
                  </a:cubicBezTo>
                  <a:cubicBezTo>
                    <a:pt x="2012" y="543"/>
                    <a:pt x="1560" y="1"/>
                    <a:pt x="10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6719;p59">
              <a:extLst>
                <a:ext uri="{FF2B5EF4-FFF2-40B4-BE49-F238E27FC236}">
                  <a16:creationId xmlns:a16="http://schemas.microsoft.com/office/drawing/2014/main" id="{4BAB18AE-4572-45A6-BD28-E173815EA180}"/>
                </a:ext>
              </a:extLst>
            </p:cNvPr>
            <p:cNvSpPr/>
            <p:nvPr/>
          </p:nvSpPr>
          <p:spPr>
            <a:xfrm>
              <a:off x="8150108" y="2318895"/>
              <a:ext cx="50785" cy="55511"/>
            </a:xfrm>
            <a:custGeom>
              <a:avLst/>
              <a:gdLst/>
              <a:ahLst/>
              <a:cxnLst/>
              <a:rect l="l" t="t" r="r" b="b"/>
              <a:pathLst>
                <a:path w="591" h="646" extrusionOk="0">
                  <a:moveTo>
                    <a:pt x="337" y="0"/>
                  </a:moveTo>
                  <a:cubicBezTo>
                    <a:pt x="292" y="0"/>
                    <a:pt x="211" y="110"/>
                    <a:pt x="133" y="159"/>
                  </a:cubicBezTo>
                  <a:cubicBezTo>
                    <a:pt x="0" y="249"/>
                    <a:pt x="152" y="646"/>
                    <a:pt x="152" y="646"/>
                  </a:cubicBezTo>
                  <a:cubicBezTo>
                    <a:pt x="591" y="348"/>
                    <a:pt x="388" y="56"/>
                    <a:pt x="355" y="8"/>
                  </a:cubicBezTo>
                  <a:cubicBezTo>
                    <a:pt x="350" y="3"/>
                    <a:pt x="344" y="0"/>
                    <a:pt x="337" y="0"/>
                  </a:cubicBezTo>
                  <a:close/>
                </a:path>
              </a:pathLst>
            </a:custGeom>
            <a:solidFill>
              <a:srgbClr val="FEBA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6720;p59">
              <a:extLst>
                <a:ext uri="{FF2B5EF4-FFF2-40B4-BE49-F238E27FC236}">
                  <a16:creationId xmlns:a16="http://schemas.microsoft.com/office/drawing/2014/main" id="{6B7FC824-430A-43B7-3380-F3912F5BF7CF}"/>
                </a:ext>
              </a:extLst>
            </p:cNvPr>
            <p:cNvSpPr/>
            <p:nvPr/>
          </p:nvSpPr>
          <p:spPr>
            <a:xfrm>
              <a:off x="8040978" y="2198336"/>
              <a:ext cx="163954" cy="211216"/>
            </a:xfrm>
            <a:custGeom>
              <a:avLst/>
              <a:gdLst/>
              <a:ahLst/>
              <a:cxnLst/>
              <a:rect l="l" t="t" r="r" b="b"/>
              <a:pathLst>
                <a:path w="1908" h="2458" extrusionOk="0">
                  <a:moveTo>
                    <a:pt x="1046" y="0"/>
                  </a:moveTo>
                  <a:cubicBezTo>
                    <a:pt x="945" y="0"/>
                    <a:pt x="825" y="42"/>
                    <a:pt x="789" y="118"/>
                  </a:cubicBezTo>
                  <a:lnTo>
                    <a:pt x="52" y="1732"/>
                  </a:lnTo>
                  <a:cubicBezTo>
                    <a:pt x="0" y="1846"/>
                    <a:pt x="38" y="1978"/>
                    <a:pt x="133" y="2030"/>
                  </a:cubicBezTo>
                  <a:lnTo>
                    <a:pt x="855" y="2436"/>
                  </a:lnTo>
                  <a:cubicBezTo>
                    <a:pt x="882" y="2451"/>
                    <a:pt x="911" y="2458"/>
                    <a:pt x="939" y="2458"/>
                  </a:cubicBezTo>
                  <a:cubicBezTo>
                    <a:pt x="1011" y="2458"/>
                    <a:pt x="1082" y="2413"/>
                    <a:pt x="1119" y="2332"/>
                  </a:cubicBezTo>
                  <a:lnTo>
                    <a:pt x="1856" y="717"/>
                  </a:lnTo>
                  <a:cubicBezTo>
                    <a:pt x="1908" y="609"/>
                    <a:pt x="1870" y="476"/>
                    <a:pt x="1776" y="420"/>
                  </a:cubicBezTo>
                  <a:lnTo>
                    <a:pt x="1157" y="23"/>
                  </a:lnTo>
                  <a:cubicBezTo>
                    <a:pt x="1129" y="8"/>
                    <a:pt x="1089" y="0"/>
                    <a:pt x="1046" y="0"/>
                  </a:cubicBezTo>
                  <a:close/>
                </a:path>
              </a:pathLst>
            </a:custGeom>
            <a:solidFill>
              <a:srgbClr val="5B43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6721;p59">
              <a:extLst>
                <a:ext uri="{FF2B5EF4-FFF2-40B4-BE49-F238E27FC236}">
                  <a16:creationId xmlns:a16="http://schemas.microsoft.com/office/drawing/2014/main" id="{8C6D8F0B-2981-E678-71EA-B9A378A065E3}"/>
                </a:ext>
              </a:extLst>
            </p:cNvPr>
            <p:cNvSpPr/>
            <p:nvPr/>
          </p:nvSpPr>
          <p:spPr>
            <a:xfrm>
              <a:off x="8050688" y="2198594"/>
              <a:ext cx="163611" cy="211989"/>
            </a:xfrm>
            <a:custGeom>
              <a:avLst/>
              <a:gdLst/>
              <a:ahLst/>
              <a:cxnLst/>
              <a:rect l="l" t="t" r="r" b="b"/>
              <a:pathLst>
                <a:path w="1904" h="2467" extrusionOk="0">
                  <a:moveTo>
                    <a:pt x="965" y="1"/>
                  </a:moveTo>
                  <a:cubicBezTo>
                    <a:pt x="892" y="1"/>
                    <a:pt x="823" y="48"/>
                    <a:pt x="789" y="129"/>
                  </a:cubicBezTo>
                  <a:lnTo>
                    <a:pt x="53" y="1744"/>
                  </a:lnTo>
                  <a:cubicBezTo>
                    <a:pt x="1" y="1852"/>
                    <a:pt x="38" y="1984"/>
                    <a:pt x="133" y="2041"/>
                  </a:cubicBezTo>
                  <a:lnTo>
                    <a:pt x="855" y="2442"/>
                  </a:lnTo>
                  <a:cubicBezTo>
                    <a:pt x="883" y="2459"/>
                    <a:pt x="912" y="2466"/>
                    <a:pt x="941" y="2466"/>
                  </a:cubicBezTo>
                  <a:cubicBezTo>
                    <a:pt x="1013" y="2466"/>
                    <a:pt x="1083" y="2420"/>
                    <a:pt x="1120" y="2343"/>
                  </a:cubicBezTo>
                  <a:lnTo>
                    <a:pt x="1856" y="724"/>
                  </a:lnTo>
                  <a:cubicBezTo>
                    <a:pt x="1903" y="615"/>
                    <a:pt x="1870" y="483"/>
                    <a:pt x="1771" y="431"/>
                  </a:cubicBezTo>
                  <a:lnTo>
                    <a:pt x="1054" y="25"/>
                  </a:lnTo>
                  <a:cubicBezTo>
                    <a:pt x="1025" y="9"/>
                    <a:pt x="995" y="1"/>
                    <a:pt x="965" y="1"/>
                  </a:cubicBezTo>
                  <a:close/>
                </a:path>
              </a:pathLst>
            </a:custGeom>
            <a:solidFill>
              <a:srgbClr val="3B2C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6722;p59">
              <a:extLst>
                <a:ext uri="{FF2B5EF4-FFF2-40B4-BE49-F238E27FC236}">
                  <a16:creationId xmlns:a16="http://schemas.microsoft.com/office/drawing/2014/main" id="{1719C429-8807-5D56-7BA7-32DE06B82CDA}"/>
                </a:ext>
              </a:extLst>
            </p:cNvPr>
            <p:cNvSpPr/>
            <p:nvPr/>
          </p:nvSpPr>
          <p:spPr>
            <a:xfrm>
              <a:off x="8079474" y="2308584"/>
              <a:ext cx="138433" cy="524173"/>
            </a:xfrm>
            <a:custGeom>
              <a:avLst/>
              <a:gdLst/>
              <a:ahLst/>
              <a:cxnLst/>
              <a:rect l="l" t="t" r="r" b="b"/>
              <a:pathLst>
                <a:path w="1611" h="6100" extrusionOk="0">
                  <a:moveTo>
                    <a:pt x="805" y="1"/>
                  </a:moveTo>
                  <a:cubicBezTo>
                    <a:pt x="805" y="1"/>
                    <a:pt x="804" y="1"/>
                    <a:pt x="804" y="1"/>
                  </a:cubicBezTo>
                  <a:cubicBezTo>
                    <a:pt x="671" y="15"/>
                    <a:pt x="1" y="5072"/>
                    <a:pt x="6" y="5624"/>
                  </a:cubicBezTo>
                  <a:cubicBezTo>
                    <a:pt x="8" y="5912"/>
                    <a:pt x="449" y="6099"/>
                    <a:pt x="866" y="6099"/>
                  </a:cubicBezTo>
                  <a:cubicBezTo>
                    <a:pt x="1248" y="6099"/>
                    <a:pt x="1610" y="5942"/>
                    <a:pt x="1597" y="5563"/>
                  </a:cubicBezTo>
                  <a:cubicBezTo>
                    <a:pt x="1470" y="2370"/>
                    <a:pt x="940" y="1"/>
                    <a:pt x="805" y="1"/>
                  </a:cubicBezTo>
                  <a:close/>
                </a:path>
              </a:pathLst>
            </a:custGeom>
            <a:solidFill>
              <a:srgbClr val="FEBA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6723;p59">
              <a:extLst>
                <a:ext uri="{FF2B5EF4-FFF2-40B4-BE49-F238E27FC236}">
                  <a16:creationId xmlns:a16="http://schemas.microsoft.com/office/drawing/2014/main" id="{2B3F1C25-5276-1280-35E2-2366CFA8C6D6}"/>
                </a:ext>
              </a:extLst>
            </p:cNvPr>
            <p:cNvSpPr/>
            <p:nvPr/>
          </p:nvSpPr>
          <p:spPr>
            <a:xfrm>
              <a:off x="8126564" y="2360141"/>
              <a:ext cx="91344" cy="474677"/>
            </a:xfrm>
            <a:custGeom>
              <a:avLst/>
              <a:gdLst/>
              <a:ahLst/>
              <a:cxnLst/>
              <a:rect l="l" t="t" r="r" b="b"/>
              <a:pathLst>
                <a:path w="1063" h="5524" extrusionOk="0">
                  <a:moveTo>
                    <a:pt x="463" y="1"/>
                  </a:moveTo>
                  <a:lnTo>
                    <a:pt x="463" y="1"/>
                  </a:lnTo>
                  <a:cubicBezTo>
                    <a:pt x="586" y="600"/>
                    <a:pt x="666" y="1337"/>
                    <a:pt x="676" y="2135"/>
                  </a:cubicBezTo>
                  <a:cubicBezTo>
                    <a:pt x="695" y="3627"/>
                    <a:pt x="345" y="4887"/>
                    <a:pt x="1" y="5463"/>
                  </a:cubicBezTo>
                  <a:cubicBezTo>
                    <a:pt x="98" y="5502"/>
                    <a:pt x="220" y="5523"/>
                    <a:pt x="345" y="5523"/>
                  </a:cubicBezTo>
                  <a:cubicBezTo>
                    <a:pt x="690" y="5523"/>
                    <a:pt x="1063" y="5362"/>
                    <a:pt x="1049" y="4963"/>
                  </a:cubicBezTo>
                  <a:cubicBezTo>
                    <a:pt x="959" y="2730"/>
                    <a:pt x="671" y="898"/>
                    <a:pt x="463" y="1"/>
                  </a:cubicBezTo>
                  <a:close/>
                </a:path>
              </a:pathLst>
            </a:custGeom>
            <a:solidFill>
              <a:srgbClr val="FE9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6724;p59">
              <a:extLst>
                <a:ext uri="{FF2B5EF4-FFF2-40B4-BE49-F238E27FC236}">
                  <a16:creationId xmlns:a16="http://schemas.microsoft.com/office/drawing/2014/main" id="{A0EE88D5-2ECF-BF74-56E6-9F4967445FAA}"/>
                </a:ext>
              </a:extLst>
            </p:cNvPr>
            <p:cNvSpPr/>
            <p:nvPr/>
          </p:nvSpPr>
          <p:spPr>
            <a:xfrm>
              <a:off x="8125876" y="2306350"/>
              <a:ext cx="59206" cy="104147"/>
            </a:xfrm>
            <a:custGeom>
              <a:avLst/>
              <a:gdLst/>
              <a:ahLst/>
              <a:cxnLst/>
              <a:rect l="l" t="t" r="r" b="b"/>
              <a:pathLst>
                <a:path w="689" h="1212" extrusionOk="0">
                  <a:moveTo>
                    <a:pt x="417" y="0"/>
                  </a:moveTo>
                  <a:cubicBezTo>
                    <a:pt x="236" y="0"/>
                    <a:pt x="1" y="94"/>
                    <a:pt x="23" y="348"/>
                  </a:cubicBezTo>
                  <a:cubicBezTo>
                    <a:pt x="51" y="721"/>
                    <a:pt x="254" y="1212"/>
                    <a:pt x="254" y="1212"/>
                  </a:cubicBezTo>
                  <a:lnTo>
                    <a:pt x="438" y="900"/>
                  </a:lnTo>
                  <a:cubicBezTo>
                    <a:pt x="495" y="537"/>
                    <a:pt x="688" y="173"/>
                    <a:pt x="608" y="60"/>
                  </a:cubicBezTo>
                  <a:cubicBezTo>
                    <a:pt x="582" y="23"/>
                    <a:pt x="506" y="0"/>
                    <a:pt x="417" y="0"/>
                  </a:cubicBezTo>
                  <a:close/>
                </a:path>
              </a:pathLst>
            </a:custGeom>
            <a:solidFill>
              <a:srgbClr val="FEBA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6725;p59">
              <a:extLst>
                <a:ext uri="{FF2B5EF4-FFF2-40B4-BE49-F238E27FC236}">
                  <a16:creationId xmlns:a16="http://schemas.microsoft.com/office/drawing/2014/main" id="{B7954E47-752C-A0A2-CA38-33B0F614CD9A}"/>
                </a:ext>
              </a:extLst>
            </p:cNvPr>
            <p:cNvSpPr/>
            <p:nvPr/>
          </p:nvSpPr>
          <p:spPr>
            <a:xfrm>
              <a:off x="8158186" y="2256768"/>
              <a:ext cx="46402" cy="101827"/>
            </a:xfrm>
            <a:custGeom>
              <a:avLst/>
              <a:gdLst/>
              <a:ahLst/>
              <a:cxnLst/>
              <a:rect l="l" t="t" r="r" b="b"/>
              <a:pathLst>
                <a:path w="540" h="1185" extrusionOk="0">
                  <a:moveTo>
                    <a:pt x="465" y="1"/>
                  </a:moveTo>
                  <a:cubicBezTo>
                    <a:pt x="395" y="1"/>
                    <a:pt x="262" y="315"/>
                    <a:pt x="133" y="679"/>
                  </a:cubicBezTo>
                  <a:cubicBezTo>
                    <a:pt x="1" y="1048"/>
                    <a:pt x="133" y="1185"/>
                    <a:pt x="133" y="1185"/>
                  </a:cubicBezTo>
                  <a:cubicBezTo>
                    <a:pt x="336" y="571"/>
                    <a:pt x="539" y="47"/>
                    <a:pt x="478" y="4"/>
                  </a:cubicBezTo>
                  <a:cubicBezTo>
                    <a:pt x="474" y="2"/>
                    <a:pt x="470" y="1"/>
                    <a:pt x="465" y="1"/>
                  </a:cubicBezTo>
                  <a:close/>
                </a:path>
              </a:pathLst>
            </a:custGeom>
            <a:solidFill>
              <a:srgbClr val="FEBA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6726;p59">
              <a:extLst>
                <a:ext uri="{FF2B5EF4-FFF2-40B4-BE49-F238E27FC236}">
                  <a16:creationId xmlns:a16="http://schemas.microsoft.com/office/drawing/2014/main" id="{5DEF6424-823D-C5E3-E4AE-F1FF6DFBBB3B}"/>
                </a:ext>
              </a:extLst>
            </p:cNvPr>
            <p:cNvSpPr/>
            <p:nvPr/>
          </p:nvSpPr>
          <p:spPr>
            <a:xfrm>
              <a:off x="8146843" y="2242676"/>
              <a:ext cx="34974" cy="104577"/>
            </a:xfrm>
            <a:custGeom>
              <a:avLst/>
              <a:gdLst/>
              <a:ahLst/>
              <a:cxnLst/>
              <a:rect l="l" t="t" r="r" b="b"/>
              <a:pathLst>
                <a:path w="407" h="1217" extrusionOk="0">
                  <a:moveTo>
                    <a:pt x="335" y="1"/>
                  </a:moveTo>
                  <a:cubicBezTo>
                    <a:pt x="261" y="1"/>
                    <a:pt x="171" y="333"/>
                    <a:pt x="86" y="716"/>
                  </a:cubicBezTo>
                  <a:cubicBezTo>
                    <a:pt x="1" y="1098"/>
                    <a:pt x="147" y="1216"/>
                    <a:pt x="147" y="1216"/>
                  </a:cubicBezTo>
                  <a:cubicBezTo>
                    <a:pt x="270" y="579"/>
                    <a:pt x="407" y="36"/>
                    <a:pt x="345" y="3"/>
                  </a:cubicBezTo>
                  <a:cubicBezTo>
                    <a:pt x="342" y="2"/>
                    <a:pt x="339" y="1"/>
                    <a:pt x="335" y="1"/>
                  </a:cubicBezTo>
                  <a:close/>
                </a:path>
              </a:pathLst>
            </a:custGeom>
            <a:solidFill>
              <a:srgbClr val="FEBA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6727;p59">
              <a:extLst>
                <a:ext uri="{FF2B5EF4-FFF2-40B4-BE49-F238E27FC236}">
                  <a16:creationId xmlns:a16="http://schemas.microsoft.com/office/drawing/2014/main" id="{FCD662B2-1573-965D-70A6-DF7AC458E84B}"/>
                </a:ext>
              </a:extLst>
            </p:cNvPr>
            <p:cNvSpPr/>
            <p:nvPr/>
          </p:nvSpPr>
          <p:spPr>
            <a:xfrm>
              <a:off x="8131032" y="2252128"/>
              <a:ext cx="19936" cy="105694"/>
            </a:xfrm>
            <a:custGeom>
              <a:avLst/>
              <a:gdLst/>
              <a:ahLst/>
              <a:cxnLst/>
              <a:rect l="l" t="t" r="r" b="b"/>
              <a:pathLst>
                <a:path w="232" h="1230" extrusionOk="0">
                  <a:moveTo>
                    <a:pt x="158" y="0"/>
                  </a:moveTo>
                  <a:cubicBezTo>
                    <a:pt x="83" y="0"/>
                    <a:pt x="42" y="345"/>
                    <a:pt x="19" y="743"/>
                  </a:cubicBezTo>
                  <a:cubicBezTo>
                    <a:pt x="1" y="1135"/>
                    <a:pt x="161" y="1229"/>
                    <a:pt x="161" y="1229"/>
                  </a:cubicBezTo>
                  <a:cubicBezTo>
                    <a:pt x="185" y="582"/>
                    <a:pt x="232" y="25"/>
                    <a:pt x="166" y="2"/>
                  </a:cubicBezTo>
                  <a:cubicBezTo>
                    <a:pt x="163" y="1"/>
                    <a:pt x="161" y="0"/>
                    <a:pt x="158" y="0"/>
                  </a:cubicBezTo>
                  <a:close/>
                </a:path>
              </a:pathLst>
            </a:custGeom>
            <a:solidFill>
              <a:srgbClr val="FEBA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 name="Group 471">
            <a:extLst>
              <a:ext uri="{FF2B5EF4-FFF2-40B4-BE49-F238E27FC236}">
                <a16:creationId xmlns:a16="http://schemas.microsoft.com/office/drawing/2014/main" id="{FB059823-264D-3DEB-A008-FABF0DFCD2EF}"/>
              </a:ext>
            </a:extLst>
          </p:cNvPr>
          <p:cNvGrpSpPr/>
          <p:nvPr/>
        </p:nvGrpSpPr>
        <p:grpSpPr>
          <a:xfrm rot="1139431">
            <a:off x="7097919" y="1391885"/>
            <a:ext cx="1216601" cy="1122888"/>
            <a:chOff x="3468913" y="1948875"/>
            <a:chExt cx="2206112" cy="2206950"/>
          </a:xfrm>
        </p:grpSpPr>
        <p:sp>
          <p:nvSpPr>
            <p:cNvPr id="397" name="Google Shape;6397;p56">
              <a:extLst>
                <a:ext uri="{FF2B5EF4-FFF2-40B4-BE49-F238E27FC236}">
                  <a16:creationId xmlns:a16="http://schemas.microsoft.com/office/drawing/2014/main" id="{6B199834-42D9-FD13-38CF-2943D85EDFCA}"/>
                </a:ext>
              </a:extLst>
            </p:cNvPr>
            <p:cNvSpPr/>
            <p:nvPr/>
          </p:nvSpPr>
          <p:spPr>
            <a:xfrm>
              <a:off x="3468913" y="1948875"/>
              <a:ext cx="933600" cy="93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6398;p56">
              <a:extLst>
                <a:ext uri="{FF2B5EF4-FFF2-40B4-BE49-F238E27FC236}">
                  <a16:creationId xmlns:a16="http://schemas.microsoft.com/office/drawing/2014/main" id="{61F7804B-E339-8128-36C3-1643F4B048A2}"/>
                </a:ext>
              </a:extLst>
            </p:cNvPr>
            <p:cNvSpPr/>
            <p:nvPr/>
          </p:nvSpPr>
          <p:spPr>
            <a:xfrm>
              <a:off x="4741425" y="1948875"/>
              <a:ext cx="933600" cy="933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6399;p56">
              <a:extLst>
                <a:ext uri="{FF2B5EF4-FFF2-40B4-BE49-F238E27FC236}">
                  <a16:creationId xmlns:a16="http://schemas.microsoft.com/office/drawing/2014/main" id="{AB1874CF-5E9E-9EA9-E4AB-110693CF35B3}"/>
                </a:ext>
              </a:extLst>
            </p:cNvPr>
            <p:cNvSpPr/>
            <p:nvPr/>
          </p:nvSpPr>
          <p:spPr>
            <a:xfrm>
              <a:off x="3468913" y="3222225"/>
              <a:ext cx="933600" cy="933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6400;p56">
              <a:extLst>
                <a:ext uri="{FF2B5EF4-FFF2-40B4-BE49-F238E27FC236}">
                  <a16:creationId xmlns:a16="http://schemas.microsoft.com/office/drawing/2014/main" id="{18F68642-8EF6-4588-A9FA-2349F727A688}"/>
                </a:ext>
              </a:extLst>
            </p:cNvPr>
            <p:cNvSpPr/>
            <p:nvPr/>
          </p:nvSpPr>
          <p:spPr>
            <a:xfrm>
              <a:off x="4741425" y="3222225"/>
              <a:ext cx="933600" cy="933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 name="Google Shape;6401;p56">
              <a:extLst>
                <a:ext uri="{FF2B5EF4-FFF2-40B4-BE49-F238E27FC236}">
                  <a16:creationId xmlns:a16="http://schemas.microsoft.com/office/drawing/2014/main" id="{A70F4D6A-16AC-135B-EF09-E6E41495AB35}"/>
                </a:ext>
              </a:extLst>
            </p:cNvPr>
            <p:cNvGrpSpPr/>
            <p:nvPr/>
          </p:nvGrpSpPr>
          <p:grpSpPr>
            <a:xfrm rot="570666">
              <a:off x="4934389" y="2223066"/>
              <a:ext cx="547783" cy="385065"/>
              <a:chOff x="3954432" y="2942999"/>
              <a:chExt cx="378249" cy="265909"/>
            </a:xfrm>
          </p:grpSpPr>
          <p:sp>
            <p:nvSpPr>
              <p:cNvPr id="402" name="Google Shape;6402;p56">
                <a:extLst>
                  <a:ext uri="{FF2B5EF4-FFF2-40B4-BE49-F238E27FC236}">
                    <a16:creationId xmlns:a16="http://schemas.microsoft.com/office/drawing/2014/main" id="{221DC7F1-9763-0C6E-02EE-3162D0BACF02}"/>
                  </a:ext>
                </a:extLst>
              </p:cNvPr>
              <p:cNvSpPr/>
              <p:nvPr/>
            </p:nvSpPr>
            <p:spPr>
              <a:xfrm>
                <a:off x="3954432" y="2981207"/>
                <a:ext cx="378249" cy="227700"/>
              </a:xfrm>
              <a:custGeom>
                <a:avLst/>
                <a:gdLst/>
                <a:ahLst/>
                <a:cxnLst/>
                <a:rect l="l" t="t" r="r" b="b"/>
                <a:pathLst>
                  <a:path w="14404" h="8671" extrusionOk="0">
                    <a:moveTo>
                      <a:pt x="7207" y="0"/>
                    </a:moveTo>
                    <a:cubicBezTo>
                      <a:pt x="6346" y="0"/>
                      <a:pt x="5054" y="546"/>
                      <a:pt x="3388" y="1637"/>
                    </a:cubicBezTo>
                    <a:cubicBezTo>
                      <a:pt x="2307" y="2345"/>
                      <a:pt x="1264" y="3110"/>
                      <a:pt x="259" y="3924"/>
                    </a:cubicBezTo>
                    <a:cubicBezTo>
                      <a:pt x="0" y="4134"/>
                      <a:pt x="0" y="4527"/>
                      <a:pt x="259" y="4747"/>
                    </a:cubicBezTo>
                    <a:cubicBezTo>
                      <a:pt x="1264" y="5560"/>
                      <a:pt x="2307" y="6326"/>
                      <a:pt x="3388" y="7034"/>
                    </a:cubicBezTo>
                    <a:cubicBezTo>
                      <a:pt x="5063" y="8125"/>
                      <a:pt x="6346" y="8671"/>
                      <a:pt x="7207" y="8671"/>
                    </a:cubicBezTo>
                    <a:cubicBezTo>
                      <a:pt x="8059" y="8671"/>
                      <a:pt x="9351" y="8116"/>
                      <a:pt x="11025" y="7034"/>
                    </a:cubicBezTo>
                    <a:cubicBezTo>
                      <a:pt x="12107" y="6326"/>
                      <a:pt x="13150" y="5560"/>
                      <a:pt x="14145" y="4747"/>
                    </a:cubicBezTo>
                    <a:cubicBezTo>
                      <a:pt x="14404" y="4536"/>
                      <a:pt x="14404" y="4134"/>
                      <a:pt x="14145" y="3924"/>
                    </a:cubicBezTo>
                    <a:cubicBezTo>
                      <a:pt x="13150" y="3110"/>
                      <a:pt x="12107" y="2345"/>
                      <a:pt x="11025" y="1637"/>
                    </a:cubicBezTo>
                    <a:cubicBezTo>
                      <a:pt x="9351" y="546"/>
                      <a:pt x="8059" y="0"/>
                      <a:pt x="72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6403;p56">
                <a:extLst>
                  <a:ext uri="{FF2B5EF4-FFF2-40B4-BE49-F238E27FC236}">
                    <a16:creationId xmlns:a16="http://schemas.microsoft.com/office/drawing/2014/main" id="{4776DD0C-CD4D-D6D1-1FD4-F56539E160CC}"/>
                  </a:ext>
                </a:extLst>
              </p:cNvPr>
              <p:cNvSpPr/>
              <p:nvPr/>
            </p:nvSpPr>
            <p:spPr>
              <a:xfrm>
                <a:off x="3954432" y="2980944"/>
                <a:ext cx="208111" cy="227727"/>
              </a:xfrm>
              <a:custGeom>
                <a:avLst/>
                <a:gdLst/>
                <a:ahLst/>
                <a:cxnLst/>
                <a:rect l="l" t="t" r="r" b="b"/>
                <a:pathLst>
                  <a:path w="7925" h="8672" extrusionOk="0">
                    <a:moveTo>
                      <a:pt x="7207" y="1"/>
                    </a:moveTo>
                    <a:cubicBezTo>
                      <a:pt x="6346" y="1"/>
                      <a:pt x="5063" y="556"/>
                      <a:pt x="3379" y="1637"/>
                    </a:cubicBezTo>
                    <a:cubicBezTo>
                      <a:pt x="2297" y="2345"/>
                      <a:pt x="1264" y="3111"/>
                      <a:pt x="259" y="3934"/>
                    </a:cubicBezTo>
                    <a:cubicBezTo>
                      <a:pt x="0" y="4144"/>
                      <a:pt x="0" y="4537"/>
                      <a:pt x="259" y="4747"/>
                    </a:cubicBezTo>
                    <a:cubicBezTo>
                      <a:pt x="1264" y="5561"/>
                      <a:pt x="2297" y="6326"/>
                      <a:pt x="3379" y="7044"/>
                    </a:cubicBezTo>
                    <a:cubicBezTo>
                      <a:pt x="5054" y="8126"/>
                      <a:pt x="6346" y="8671"/>
                      <a:pt x="7207" y="8671"/>
                    </a:cubicBezTo>
                    <a:cubicBezTo>
                      <a:pt x="7446" y="8671"/>
                      <a:pt x="7685" y="8633"/>
                      <a:pt x="7925" y="8575"/>
                    </a:cubicBezTo>
                    <a:cubicBezTo>
                      <a:pt x="7121" y="8374"/>
                      <a:pt x="6078" y="7858"/>
                      <a:pt x="4814" y="7044"/>
                    </a:cubicBezTo>
                    <a:cubicBezTo>
                      <a:pt x="3733" y="6326"/>
                      <a:pt x="2699" y="5570"/>
                      <a:pt x="1694" y="4747"/>
                    </a:cubicBezTo>
                    <a:cubicBezTo>
                      <a:pt x="1436" y="4537"/>
                      <a:pt x="1436" y="4144"/>
                      <a:pt x="1694" y="3934"/>
                    </a:cubicBezTo>
                    <a:cubicBezTo>
                      <a:pt x="2699" y="3111"/>
                      <a:pt x="3733" y="2345"/>
                      <a:pt x="4814" y="1637"/>
                    </a:cubicBezTo>
                    <a:cubicBezTo>
                      <a:pt x="6078" y="824"/>
                      <a:pt x="7121" y="307"/>
                      <a:pt x="7925" y="106"/>
                    </a:cubicBezTo>
                    <a:cubicBezTo>
                      <a:pt x="7685" y="39"/>
                      <a:pt x="7446" y="10"/>
                      <a:pt x="7207" y="1"/>
                    </a:cubicBez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6404;p56">
                <a:extLst>
                  <a:ext uri="{FF2B5EF4-FFF2-40B4-BE49-F238E27FC236}">
                    <a16:creationId xmlns:a16="http://schemas.microsoft.com/office/drawing/2014/main" id="{F7E1BFBC-713B-9255-E211-4F9FA0EFD0C6}"/>
                  </a:ext>
                </a:extLst>
              </p:cNvPr>
              <p:cNvSpPr/>
              <p:nvPr/>
            </p:nvSpPr>
            <p:spPr>
              <a:xfrm>
                <a:off x="4034604" y="3013270"/>
                <a:ext cx="190516" cy="163232"/>
              </a:xfrm>
              <a:custGeom>
                <a:avLst/>
                <a:gdLst/>
                <a:ahLst/>
                <a:cxnLst/>
                <a:rect l="l" t="t" r="r" b="b"/>
                <a:pathLst>
                  <a:path w="7255" h="6216" extrusionOk="0">
                    <a:moveTo>
                      <a:pt x="4127" y="0"/>
                    </a:moveTo>
                    <a:cubicBezTo>
                      <a:pt x="3364" y="0"/>
                      <a:pt x="2587" y="283"/>
                      <a:pt x="1953" y="913"/>
                    </a:cubicBezTo>
                    <a:cubicBezTo>
                      <a:pt x="0" y="2866"/>
                      <a:pt x="1388" y="6215"/>
                      <a:pt x="4154" y="6215"/>
                    </a:cubicBezTo>
                    <a:cubicBezTo>
                      <a:pt x="5857" y="6206"/>
                      <a:pt x="7245" y="4818"/>
                      <a:pt x="7255" y="3105"/>
                    </a:cubicBezTo>
                    <a:cubicBezTo>
                      <a:pt x="7255" y="1239"/>
                      <a:pt x="5724" y="0"/>
                      <a:pt x="41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6405;p56">
                <a:extLst>
                  <a:ext uri="{FF2B5EF4-FFF2-40B4-BE49-F238E27FC236}">
                    <a16:creationId xmlns:a16="http://schemas.microsoft.com/office/drawing/2014/main" id="{0961B837-561A-8CAA-B124-298775A90EB0}"/>
                  </a:ext>
                </a:extLst>
              </p:cNvPr>
              <p:cNvSpPr/>
              <p:nvPr/>
            </p:nvSpPr>
            <p:spPr>
              <a:xfrm>
                <a:off x="4062256" y="3013349"/>
                <a:ext cx="96768" cy="163101"/>
              </a:xfrm>
              <a:custGeom>
                <a:avLst/>
                <a:gdLst/>
                <a:ahLst/>
                <a:cxnLst/>
                <a:rect l="l" t="t" r="r" b="b"/>
                <a:pathLst>
                  <a:path w="3685" h="6211" extrusionOk="0">
                    <a:moveTo>
                      <a:pt x="3088" y="0"/>
                    </a:moveTo>
                    <a:cubicBezTo>
                      <a:pt x="1418" y="0"/>
                      <a:pt x="0" y="1363"/>
                      <a:pt x="0" y="3102"/>
                    </a:cubicBezTo>
                    <a:cubicBezTo>
                      <a:pt x="0" y="4852"/>
                      <a:pt x="1423" y="6210"/>
                      <a:pt x="3097" y="6210"/>
                    </a:cubicBezTo>
                    <a:cubicBezTo>
                      <a:pt x="3290" y="6210"/>
                      <a:pt x="3487" y="6192"/>
                      <a:pt x="3685" y="6155"/>
                    </a:cubicBezTo>
                    <a:cubicBezTo>
                      <a:pt x="2230" y="5868"/>
                      <a:pt x="1177" y="4585"/>
                      <a:pt x="1177" y="3102"/>
                    </a:cubicBezTo>
                    <a:cubicBezTo>
                      <a:pt x="1177" y="1618"/>
                      <a:pt x="2230" y="346"/>
                      <a:pt x="3685" y="58"/>
                    </a:cubicBezTo>
                    <a:cubicBezTo>
                      <a:pt x="3483" y="19"/>
                      <a:pt x="3284" y="0"/>
                      <a:pt x="3088" y="0"/>
                    </a:cubicBezTo>
                    <a:close/>
                  </a:path>
                </a:pathLst>
              </a:custGeom>
              <a:solidFill>
                <a:srgbClr val="310058">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6406;p56">
                <a:extLst>
                  <a:ext uri="{FF2B5EF4-FFF2-40B4-BE49-F238E27FC236}">
                    <a16:creationId xmlns:a16="http://schemas.microsoft.com/office/drawing/2014/main" id="{1C7E043A-3CA5-E91D-D06E-5372F5CC592E}"/>
                  </a:ext>
                </a:extLst>
              </p:cNvPr>
              <p:cNvSpPr/>
              <p:nvPr/>
            </p:nvSpPr>
            <p:spPr>
              <a:xfrm>
                <a:off x="4088647" y="3053763"/>
                <a:ext cx="96007" cy="82273"/>
              </a:xfrm>
              <a:custGeom>
                <a:avLst/>
                <a:gdLst/>
                <a:ahLst/>
                <a:cxnLst/>
                <a:rect l="l" t="t" r="r" b="b"/>
                <a:pathLst>
                  <a:path w="3656" h="3133" extrusionOk="0">
                    <a:moveTo>
                      <a:pt x="2081" y="1"/>
                    </a:moveTo>
                    <a:cubicBezTo>
                      <a:pt x="1697" y="1"/>
                      <a:pt x="1305" y="143"/>
                      <a:pt x="986" y="462"/>
                    </a:cubicBezTo>
                    <a:cubicBezTo>
                      <a:pt x="0" y="1448"/>
                      <a:pt x="699" y="3132"/>
                      <a:pt x="2096" y="3132"/>
                    </a:cubicBezTo>
                    <a:cubicBezTo>
                      <a:pt x="2957" y="3132"/>
                      <a:pt x="3656" y="2434"/>
                      <a:pt x="3656" y="1563"/>
                    </a:cubicBezTo>
                    <a:cubicBezTo>
                      <a:pt x="3656" y="624"/>
                      <a:pt x="2885" y="1"/>
                      <a:pt x="20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6407;p56">
                <a:extLst>
                  <a:ext uri="{FF2B5EF4-FFF2-40B4-BE49-F238E27FC236}">
                    <a16:creationId xmlns:a16="http://schemas.microsoft.com/office/drawing/2014/main" id="{F510C074-8EB1-460E-76F8-63CF5309BA5A}"/>
                  </a:ext>
                </a:extLst>
              </p:cNvPr>
              <p:cNvSpPr/>
              <p:nvPr/>
            </p:nvSpPr>
            <p:spPr>
              <a:xfrm>
                <a:off x="4102696" y="3053868"/>
                <a:ext cx="57089" cy="82246"/>
              </a:xfrm>
              <a:custGeom>
                <a:avLst/>
                <a:gdLst/>
                <a:ahLst/>
                <a:cxnLst/>
                <a:rect l="l" t="t" r="r" b="b"/>
                <a:pathLst>
                  <a:path w="2174" h="3132" extrusionOk="0">
                    <a:moveTo>
                      <a:pt x="1567" y="1"/>
                    </a:moveTo>
                    <a:cubicBezTo>
                      <a:pt x="740" y="1"/>
                      <a:pt x="1" y="667"/>
                      <a:pt x="1" y="1568"/>
                    </a:cubicBezTo>
                    <a:cubicBezTo>
                      <a:pt x="1" y="2467"/>
                      <a:pt x="734" y="3131"/>
                      <a:pt x="1558" y="3131"/>
                    </a:cubicBezTo>
                    <a:cubicBezTo>
                      <a:pt x="1761" y="3131"/>
                      <a:pt x="1969" y="3091"/>
                      <a:pt x="2173" y="3004"/>
                    </a:cubicBezTo>
                    <a:cubicBezTo>
                      <a:pt x="1590" y="2765"/>
                      <a:pt x="1216" y="2190"/>
                      <a:pt x="1216" y="1559"/>
                    </a:cubicBezTo>
                    <a:cubicBezTo>
                      <a:pt x="1216" y="937"/>
                      <a:pt x="1590" y="372"/>
                      <a:pt x="2173" y="123"/>
                    </a:cubicBezTo>
                    <a:cubicBezTo>
                      <a:pt x="1972" y="39"/>
                      <a:pt x="1767" y="1"/>
                      <a:pt x="1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6408;p56">
                <a:extLst>
                  <a:ext uri="{FF2B5EF4-FFF2-40B4-BE49-F238E27FC236}">
                    <a16:creationId xmlns:a16="http://schemas.microsoft.com/office/drawing/2014/main" id="{9A2CC984-A574-6BCE-D30D-8FFC0D67F89B}"/>
                  </a:ext>
                </a:extLst>
              </p:cNvPr>
              <p:cNvSpPr/>
              <p:nvPr/>
            </p:nvSpPr>
            <p:spPr>
              <a:xfrm>
                <a:off x="4260807" y="2996411"/>
                <a:ext cx="38051" cy="26207"/>
              </a:xfrm>
              <a:custGeom>
                <a:avLst/>
                <a:gdLst/>
                <a:ahLst/>
                <a:cxnLst/>
                <a:rect l="l" t="t" r="r" b="b"/>
                <a:pathLst>
                  <a:path w="1449" h="998" extrusionOk="0">
                    <a:moveTo>
                      <a:pt x="331" y="0"/>
                    </a:moveTo>
                    <a:cubicBezTo>
                      <a:pt x="136" y="0"/>
                      <a:pt x="0" y="272"/>
                      <a:pt x="201" y="416"/>
                    </a:cubicBezTo>
                    <a:cubicBezTo>
                      <a:pt x="440" y="579"/>
                      <a:pt x="698" y="761"/>
                      <a:pt x="957" y="943"/>
                    </a:cubicBezTo>
                    <a:cubicBezTo>
                      <a:pt x="1006" y="981"/>
                      <a:pt x="1057" y="998"/>
                      <a:pt x="1104" y="998"/>
                    </a:cubicBezTo>
                    <a:cubicBezTo>
                      <a:pt x="1304" y="998"/>
                      <a:pt x="1449" y="707"/>
                      <a:pt x="1225" y="560"/>
                    </a:cubicBezTo>
                    <a:cubicBezTo>
                      <a:pt x="966" y="378"/>
                      <a:pt x="708" y="196"/>
                      <a:pt x="449" y="34"/>
                    </a:cubicBezTo>
                    <a:cubicBezTo>
                      <a:pt x="409" y="10"/>
                      <a:pt x="369"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6409;p56">
                <a:extLst>
                  <a:ext uri="{FF2B5EF4-FFF2-40B4-BE49-F238E27FC236}">
                    <a16:creationId xmlns:a16="http://schemas.microsoft.com/office/drawing/2014/main" id="{B9B50938-5D17-AFD7-D711-50774C1162D7}"/>
                  </a:ext>
                </a:extLst>
              </p:cNvPr>
              <p:cNvSpPr/>
              <p:nvPr/>
            </p:nvSpPr>
            <p:spPr>
              <a:xfrm>
                <a:off x="4020528" y="2942999"/>
                <a:ext cx="229381" cy="58323"/>
              </a:xfrm>
              <a:custGeom>
                <a:avLst/>
                <a:gdLst/>
                <a:ahLst/>
                <a:cxnLst/>
                <a:rect l="l" t="t" r="r" b="b"/>
                <a:pathLst>
                  <a:path w="8735" h="2221" extrusionOk="0">
                    <a:moveTo>
                      <a:pt x="4690" y="0"/>
                    </a:moveTo>
                    <a:cubicBezTo>
                      <a:pt x="3551" y="0"/>
                      <a:pt x="2077" y="584"/>
                      <a:pt x="192" y="1790"/>
                    </a:cubicBezTo>
                    <a:cubicBezTo>
                      <a:pt x="0" y="1914"/>
                      <a:pt x="87" y="2211"/>
                      <a:pt x="316" y="2221"/>
                    </a:cubicBezTo>
                    <a:cubicBezTo>
                      <a:pt x="355" y="2211"/>
                      <a:pt x="402" y="2202"/>
                      <a:pt x="441" y="2182"/>
                    </a:cubicBezTo>
                    <a:cubicBezTo>
                      <a:pt x="2249" y="1024"/>
                      <a:pt x="3637" y="460"/>
                      <a:pt x="4680" y="460"/>
                    </a:cubicBezTo>
                    <a:cubicBezTo>
                      <a:pt x="5599" y="460"/>
                      <a:pt x="6767" y="890"/>
                      <a:pt x="8269" y="1780"/>
                    </a:cubicBezTo>
                    <a:cubicBezTo>
                      <a:pt x="8312" y="1805"/>
                      <a:pt x="8353" y="1815"/>
                      <a:pt x="8392" y="1815"/>
                    </a:cubicBezTo>
                    <a:cubicBezTo>
                      <a:pt x="8600" y="1815"/>
                      <a:pt x="8734" y="1515"/>
                      <a:pt x="8508" y="1379"/>
                    </a:cubicBezTo>
                    <a:cubicBezTo>
                      <a:pt x="6939" y="450"/>
                      <a:pt x="5685" y="0"/>
                      <a:pt x="46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6410;p56">
                <a:extLst>
                  <a:ext uri="{FF2B5EF4-FFF2-40B4-BE49-F238E27FC236}">
                    <a16:creationId xmlns:a16="http://schemas.microsoft.com/office/drawing/2014/main" id="{158EA849-B182-4554-B986-4A58B078662A}"/>
                  </a:ext>
                </a:extLst>
              </p:cNvPr>
              <p:cNvSpPr/>
              <p:nvPr/>
            </p:nvSpPr>
            <p:spPr>
              <a:xfrm>
                <a:off x="4153719" y="3056337"/>
                <a:ext cx="33193" cy="28440"/>
              </a:xfrm>
              <a:custGeom>
                <a:avLst/>
                <a:gdLst/>
                <a:ahLst/>
                <a:cxnLst/>
                <a:rect l="l" t="t" r="r" b="b"/>
                <a:pathLst>
                  <a:path w="1264" h="1083" extrusionOk="0">
                    <a:moveTo>
                      <a:pt x="542" y="1"/>
                    </a:moveTo>
                    <a:cubicBezTo>
                      <a:pt x="266" y="1"/>
                      <a:pt x="1" y="217"/>
                      <a:pt x="1" y="546"/>
                    </a:cubicBezTo>
                    <a:cubicBezTo>
                      <a:pt x="1" y="843"/>
                      <a:pt x="240" y="1082"/>
                      <a:pt x="537" y="1082"/>
                    </a:cubicBezTo>
                    <a:cubicBezTo>
                      <a:pt x="1025" y="1082"/>
                      <a:pt x="1264" y="498"/>
                      <a:pt x="919" y="163"/>
                    </a:cubicBezTo>
                    <a:cubicBezTo>
                      <a:pt x="810" y="51"/>
                      <a:pt x="675" y="1"/>
                      <a:pt x="5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6411;p56">
              <a:extLst>
                <a:ext uri="{FF2B5EF4-FFF2-40B4-BE49-F238E27FC236}">
                  <a16:creationId xmlns:a16="http://schemas.microsoft.com/office/drawing/2014/main" id="{3B750AA9-AA63-DB03-865F-DE59078E0777}"/>
                </a:ext>
              </a:extLst>
            </p:cNvPr>
            <p:cNvGrpSpPr/>
            <p:nvPr/>
          </p:nvGrpSpPr>
          <p:grpSpPr>
            <a:xfrm rot="-1064367">
              <a:off x="4955442" y="3453837"/>
              <a:ext cx="505275" cy="469926"/>
              <a:chOff x="3513632" y="2908572"/>
              <a:chExt cx="355876" cy="331007"/>
            </a:xfrm>
          </p:grpSpPr>
          <p:sp>
            <p:nvSpPr>
              <p:cNvPr id="412" name="Google Shape;6412;p56">
                <a:extLst>
                  <a:ext uri="{FF2B5EF4-FFF2-40B4-BE49-F238E27FC236}">
                    <a16:creationId xmlns:a16="http://schemas.microsoft.com/office/drawing/2014/main" id="{4A311723-D70A-88F5-E20E-B193C8DBF8EF}"/>
                  </a:ext>
                </a:extLst>
              </p:cNvPr>
              <p:cNvSpPr/>
              <p:nvPr/>
            </p:nvSpPr>
            <p:spPr>
              <a:xfrm>
                <a:off x="3576944" y="2916870"/>
                <a:ext cx="187024" cy="322709"/>
              </a:xfrm>
              <a:custGeom>
                <a:avLst/>
                <a:gdLst/>
                <a:ahLst/>
                <a:cxnLst/>
                <a:rect l="l" t="t" r="r" b="b"/>
                <a:pathLst>
                  <a:path w="7122" h="12289" extrusionOk="0">
                    <a:moveTo>
                      <a:pt x="843" y="0"/>
                    </a:moveTo>
                    <a:cubicBezTo>
                      <a:pt x="384" y="0"/>
                      <a:pt x="1" y="373"/>
                      <a:pt x="1" y="842"/>
                    </a:cubicBezTo>
                    <a:lnTo>
                      <a:pt x="1" y="11437"/>
                    </a:lnTo>
                    <a:cubicBezTo>
                      <a:pt x="1" y="11905"/>
                      <a:pt x="384" y="12288"/>
                      <a:pt x="843" y="12288"/>
                    </a:cubicBezTo>
                    <a:lnTo>
                      <a:pt x="6269" y="12288"/>
                    </a:lnTo>
                    <a:cubicBezTo>
                      <a:pt x="6738" y="12288"/>
                      <a:pt x="7121" y="11905"/>
                      <a:pt x="7121" y="11437"/>
                    </a:cubicBezTo>
                    <a:lnTo>
                      <a:pt x="7121" y="842"/>
                    </a:lnTo>
                    <a:cubicBezTo>
                      <a:pt x="7121" y="373"/>
                      <a:pt x="6738" y="0"/>
                      <a:pt x="6269" y="0"/>
                    </a:cubicBezTo>
                    <a:close/>
                  </a:path>
                </a:pathLst>
              </a:custGeom>
              <a:solidFill>
                <a:srgbClr val="F7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6413;p56">
                <a:extLst>
                  <a:ext uri="{FF2B5EF4-FFF2-40B4-BE49-F238E27FC236}">
                    <a16:creationId xmlns:a16="http://schemas.microsoft.com/office/drawing/2014/main" id="{7E8241B0-CDC2-7D77-5DBC-547A728F27F7}"/>
                  </a:ext>
                </a:extLst>
              </p:cNvPr>
              <p:cNvSpPr/>
              <p:nvPr/>
            </p:nvSpPr>
            <p:spPr>
              <a:xfrm>
                <a:off x="3725734" y="2916870"/>
                <a:ext cx="38235" cy="322709"/>
              </a:xfrm>
              <a:custGeom>
                <a:avLst/>
                <a:gdLst/>
                <a:ahLst/>
                <a:cxnLst/>
                <a:rect l="l" t="t" r="r" b="b"/>
                <a:pathLst>
                  <a:path w="1456" h="12289" extrusionOk="0">
                    <a:moveTo>
                      <a:pt x="1" y="0"/>
                    </a:moveTo>
                    <a:cubicBezTo>
                      <a:pt x="469" y="0"/>
                      <a:pt x="843" y="373"/>
                      <a:pt x="843" y="842"/>
                    </a:cubicBezTo>
                    <a:lnTo>
                      <a:pt x="843" y="11437"/>
                    </a:lnTo>
                    <a:cubicBezTo>
                      <a:pt x="843" y="11905"/>
                      <a:pt x="469" y="12288"/>
                      <a:pt x="1" y="12288"/>
                    </a:cubicBezTo>
                    <a:lnTo>
                      <a:pt x="603" y="12288"/>
                    </a:lnTo>
                    <a:cubicBezTo>
                      <a:pt x="1072" y="12288"/>
                      <a:pt x="1455" y="11905"/>
                      <a:pt x="1455" y="11437"/>
                    </a:cubicBezTo>
                    <a:lnTo>
                      <a:pt x="1455" y="842"/>
                    </a:lnTo>
                    <a:cubicBezTo>
                      <a:pt x="1455" y="373"/>
                      <a:pt x="1072" y="0"/>
                      <a:pt x="603" y="0"/>
                    </a:cubicBezTo>
                    <a:close/>
                  </a:path>
                </a:pathLst>
              </a:custGeom>
              <a:solidFill>
                <a:srgbClr val="310058">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6414;p56">
                <a:extLst>
                  <a:ext uri="{FF2B5EF4-FFF2-40B4-BE49-F238E27FC236}">
                    <a16:creationId xmlns:a16="http://schemas.microsoft.com/office/drawing/2014/main" id="{EE8D873C-ABFE-957D-6B6E-7AE9359F8584}"/>
                  </a:ext>
                </a:extLst>
              </p:cNvPr>
              <p:cNvSpPr/>
              <p:nvPr/>
            </p:nvSpPr>
            <p:spPr>
              <a:xfrm>
                <a:off x="3576944" y="2916870"/>
                <a:ext cx="187024" cy="53544"/>
              </a:xfrm>
              <a:custGeom>
                <a:avLst/>
                <a:gdLst/>
                <a:ahLst/>
                <a:cxnLst/>
                <a:rect l="l" t="t" r="r" b="b"/>
                <a:pathLst>
                  <a:path w="7122" h="2039" extrusionOk="0">
                    <a:moveTo>
                      <a:pt x="843" y="0"/>
                    </a:moveTo>
                    <a:cubicBezTo>
                      <a:pt x="384" y="0"/>
                      <a:pt x="1" y="373"/>
                      <a:pt x="1" y="842"/>
                    </a:cubicBezTo>
                    <a:lnTo>
                      <a:pt x="1" y="2039"/>
                    </a:lnTo>
                    <a:lnTo>
                      <a:pt x="7121" y="2039"/>
                    </a:lnTo>
                    <a:lnTo>
                      <a:pt x="7121" y="842"/>
                    </a:lnTo>
                    <a:cubicBezTo>
                      <a:pt x="7121" y="373"/>
                      <a:pt x="6738" y="0"/>
                      <a:pt x="6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6415;p56">
                <a:extLst>
                  <a:ext uri="{FF2B5EF4-FFF2-40B4-BE49-F238E27FC236}">
                    <a16:creationId xmlns:a16="http://schemas.microsoft.com/office/drawing/2014/main" id="{589ED94D-312C-4857-EFA9-05F48CC77967}"/>
                  </a:ext>
                </a:extLst>
              </p:cNvPr>
              <p:cNvSpPr/>
              <p:nvPr/>
            </p:nvSpPr>
            <p:spPr>
              <a:xfrm>
                <a:off x="3725734" y="2916870"/>
                <a:ext cx="38235" cy="53544"/>
              </a:xfrm>
              <a:custGeom>
                <a:avLst/>
                <a:gdLst/>
                <a:ahLst/>
                <a:cxnLst/>
                <a:rect l="l" t="t" r="r" b="b"/>
                <a:pathLst>
                  <a:path w="1456" h="2039" extrusionOk="0">
                    <a:moveTo>
                      <a:pt x="1" y="0"/>
                    </a:moveTo>
                    <a:cubicBezTo>
                      <a:pt x="469" y="0"/>
                      <a:pt x="843" y="373"/>
                      <a:pt x="843" y="842"/>
                    </a:cubicBezTo>
                    <a:lnTo>
                      <a:pt x="843" y="2039"/>
                    </a:lnTo>
                    <a:lnTo>
                      <a:pt x="1455" y="2039"/>
                    </a:lnTo>
                    <a:lnTo>
                      <a:pt x="1455" y="842"/>
                    </a:lnTo>
                    <a:cubicBezTo>
                      <a:pt x="1455" y="373"/>
                      <a:pt x="1072"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6416;p56">
                <a:extLst>
                  <a:ext uri="{FF2B5EF4-FFF2-40B4-BE49-F238E27FC236}">
                    <a16:creationId xmlns:a16="http://schemas.microsoft.com/office/drawing/2014/main" id="{6715D30F-729A-D0EC-1F61-B1C67DE2F96F}"/>
                  </a:ext>
                </a:extLst>
              </p:cNvPr>
              <p:cNvSpPr/>
              <p:nvPr/>
            </p:nvSpPr>
            <p:spPr>
              <a:xfrm>
                <a:off x="3576944" y="3186009"/>
                <a:ext cx="187024" cy="53570"/>
              </a:xfrm>
              <a:custGeom>
                <a:avLst/>
                <a:gdLst/>
                <a:ahLst/>
                <a:cxnLst/>
                <a:rect l="l" t="t" r="r" b="b"/>
                <a:pathLst>
                  <a:path w="7122" h="2040" extrusionOk="0">
                    <a:moveTo>
                      <a:pt x="1" y="1"/>
                    </a:moveTo>
                    <a:lnTo>
                      <a:pt x="1" y="1197"/>
                    </a:lnTo>
                    <a:cubicBezTo>
                      <a:pt x="1" y="1666"/>
                      <a:pt x="384" y="2039"/>
                      <a:pt x="843" y="2039"/>
                    </a:cubicBezTo>
                    <a:lnTo>
                      <a:pt x="6269" y="2039"/>
                    </a:lnTo>
                    <a:cubicBezTo>
                      <a:pt x="6738" y="2039"/>
                      <a:pt x="7121" y="1666"/>
                      <a:pt x="7121" y="1197"/>
                    </a:cubicBezTo>
                    <a:lnTo>
                      <a:pt x="71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6417;p56">
                <a:extLst>
                  <a:ext uri="{FF2B5EF4-FFF2-40B4-BE49-F238E27FC236}">
                    <a16:creationId xmlns:a16="http://schemas.microsoft.com/office/drawing/2014/main" id="{FDFBFCE2-58A6-853B-80BE-443FDD3E81C6}"/>
                  </a:ext>
                </a:extLst>
              </p:cNvPr>
              <p:cNvSpPr/>
              <p:nvPr/>
            </p:nvSpPr>
            <p:spPr>
              <a:xfrm>
                <a:off x="3725734" y="3186009"/>
                <a:ext cx="37972" cy="53570"/>
              </a:xfrm>
              <a:custGeom>
                <a:avLst/>
                <a:gdLst/>
                <a:ahLst/>
                <a:cxnLst/>
                <a:rect l="l" t="t" r="r" b="b"/>
                <a:pathLst>
                  <a:path w="1446" h="2040" extrusionOk="0">
                    <a:moveTo>
                      <a:pt x="833" y="1"/>
                    </a:moveTo>
                    <a:lnTo>
                      <a:pt x="843" y="1197"/>
                    </a:lnTo>
                    <a:cubicBezTo>
                      <a:pt x="843" y="1656"/>
                      <a:pt x="469" y="2039"/>
                      <a:pt x="1" y="2039"/>
                    </a:cubicBezTo>
                    <a:lnTo>
                      <a:pt x="603" y="2039"/>
                    </a:lnTo>
                    <a:cubicBezTo>
                      <a:pt x="1034" y="2039"/>
                      <a:pt x="1398" y="1714"/>
                      <a:pt x="1446" y="1283"/>
                    </a:cubicBezTo>
                    <a:cubicBezTo>
                      <a:pt x="1446" y="1255"/>
                      <a:pt x="1446" y="1226"/>
                      <a:pt x="1446" y="1197"/>
                    </a:cubicBezTo>
                    <a:lnTo>
                      <a:pt x="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6418;p56">
                <a:extLst>
                  <a:ext uri="{FF2B5EF4-FFF2-40B4-BE49-F238E27FC236}">
                    <a16:creationId xmlns:a16="http://schemas.microsoft.com/office/drawing/2014/main" id="{8CBE12BA-39B7-51DC-1C5B-727DE3A17A6E}"/>
                  </a:ext>
                </a:extLst>
              </p:cNvPr>
              <p:cNvSpPr/>
              <p:nvPr/>
            </p:nvSpPr>
            <p:spPr>
              <a:xfrm>
                <a:off x="3664653" y="3010854"/>
                <a:ext cx="204854" cy="134215"/>
              </a:xfrm>
              <a:custGeom>
                <a:avLst/>
                <a:gdLst/>
                <a:ahLst/>
                <a:cxnLst/>
                <a:rect l="l" t="t" r="r" b="b"/>
                <a:pathLst>
                  <a:path w="7801" h="5111" extrusionOk="0">
                    <a:moveTo>
                      <a:pt x="422" y="0"/>
                    </a:moveTo>
                    <a:cubicBezTo>
                      <a:pt x="183" y="0"/>
                      <a:pt x="1" y="182"/>
                      <a:pt x="1" y="412"/>
                    </a:cubicBezTo>
                    <a:lnTo>
                      <a:pt x="1" y="4699"/>
                    </a:lnTo>
                    <a:cubicBezTo>
                      <a:pt x="1" y="4929"/>
                      <a:pt x="183" y="5111"/>
                      <a:pt x="422" y="5111"/>
                    </a:cubicBezTo>
                    <a:lnTo>
                      <a:pt x="7380" y="5111"/>
                    </a:lnTo>
                    <a:cubicBezTo>
                      <a:pt x="7609" y="5111"/>
                      <a:pt x="7801" y="4929"/>
                      <a:pt x="7801" y="4699"/>
                    </a:cubicBezTo>
                    <a:lnTo>
                      <a:pt x="7801" y="412"/>
                    </a:lnTo>
                    <a:cubicBezTo>
                      <a:pt x="7801" y="182"/>
                      <a:pt x="7609" y="0"/>
                      <a:pt x="7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6419;p56">
                <a:extLst>
                  <a:ext uri="{FF2B5EF4-FFF2-40B4-BE49-F238E27FC236}">
                    <a16:creationId xmlns:a16="http://schemas.microsoft.com/office/drawing/2014/main" id="{F777258B-9C5E-D5EE-78C5-77365AD28927}"/>
                  </a:ext>
                </a:extLst>
              </p:cNvPr>
              <p:cNvSpPr/>
              <p:nvPr/>
            </p:nvSpPr>
            <p:spPr>
              <a:xfrm>
                <a:off x="3843352" y="3010854"/>
                <a:ext cx="26155" cy="134215"/>
              </a:xfrm>
              <a:custGeom>
                <a:avLst/>
                <a:gdLst/>
                <a:ahLst/>
                <a:cxnLst/>
                <a:rect l="l" t="t" r="r" b="b"/>
                <a:pathLst>
                  <a:path w="996" h="5111" extrusionOk="0">
                    <a:moveTo>
                      <a:pt x="0" y="0"/>
                    </a:moveTo>
                    <a:cubicBezTo>
                      <a:pt x="230" y="0"/>
                      <a:pt x="412" y="182"/>
                      <a:pt x="412" y="412"/>
                    </a:cubicBezTo>
                    <a:lnTo>
                      <a:pt x="412" y="4699"/>
                    </a:lnTo>
                    <a:cubicBezTo>
                      <a:pt x="412" y="4929"/>
                      <a:pt x="230" y="5111"/>
                      <a:pt x="0" y="5111"/>
                    </a:cubicBezTo>
                    <a:lnTo>
                      <a:pt x="575" y="5111"/>
                    </a:lnTo>
                    <a:cubicBezTo>
                      <a:pt x="804" y="5111"/>
                      <a:pt x="996" y="4929"/>
                      <a:pt x="996" y="4699"/>
                    </a:cubicBezTo>
                    <a:lnTo>
                      <a:pt x="996" y="412"/>
                    </a:lnTo>
                    <a:cubicBezTo>
                      <a:pt x="996" y="182"/>
                      <a:pt x="804" y="0"/>
                      <a:pt x="575" y="0"/>
                    </a:cubicBezTo>
                    <a:close/>
                  </a:path>
                </a:pathLst>
              </a:custGeom>
              <a:solidFill>
                <a:srgbClr val="310058">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6420;p56">
                <a:extLst>
                  <a:ext uri="{FF2B5EF4-FFF2-40B4-BE49-F238E27FC236}">
                    <a16:creationId xmlns:a16="http://schemas.microsoft.com/office/drawing/2014/main" id="{5A94870A-587B-D914-9906-95D8A9B2A779}"/>
                  </a:ext>
                </a:extLst>
              </p:cNvPr>
              <p:cNvSpPr/>
              <p:nvPr/>
            </p:nvSpPr>
            <p:spPr>
              <a:xfrm>
                <a:off x="3768958" y="3033228"/>
                <a:ext cx="55067" cy="47163"/>
              </a:xfrm>
              <a:custGeom>
                <a:avLst/>
                <a:gdLst/>
                <a:ahLst/>
                <a:cxnLst/>
                <a:rect l="l" t="t" r="r" b="b"/>
                <a:pathLst>
                  <a:path w="2097" h="1796" extrusionOk="0">
                    <a:moveTo>
                      <a:pt x="1206" y="0"/>
                    </a:moveTo>
                    <a:cubicBezTo>
                      <a:pt x="403" y="0"/>
                      <a:pt x="1" y="967"/>
                      <a:pt x="565" y="1531"/>
                    </a:cubicBezTo>
                    <a:cubicBezTo>
                      <a:pt x="748" y="1714"/>
                      <a:pt x="972" y="1795"/>
                      <a:pt x="1192" y="1795"/>
                    </a:cubicBezTo>
                    <a:cubicBezTo>
                      <a:pt x="1654" y="1795"/>
                      <a:pt x="2096" y="1437"/>
                      <a:pt x="2096" y="900"/>
                    </a:cubicBezTo>
                    <a:cubicBezTo>
                      <a:pt x="2096" y="402"/>
                      <a:pt x="1695" y="0"/>
                      <a:pt x="12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6421;p56">
                <a:extLst>
                  <a:ext uri="{FF2B5EF4-FFF2-40B4-BE49-F238E27FC236}">
                    <a16:creationId xmlns:a16="http://schemas.microsoft.com/office/drawing/2014/main" id="{D88538D1-9675-7121-962D-7351FA96981C}"/>
                  </a:ext>
                </a:extLst>
              </p:cNvPr>
              <p:cNvSpPr/>
              <p:nvPr/>
            </p:nvSpPr>
            <p:spPr>
              <a:xfrm>
                <a:off x="3793589" y="3033228"/>
                <a:ext cx="55067" cy="47163"/>
              </a:xfrm>
              <a:custGeom>
                <a:avLst/>
                <a:gdLst/>
                <a:ahLst/>
                <a:cxnLst/>
                <a:rect l="l" t="t" r="r" b="b"/>
                <a:pathLst>
                  <a:path w="2097" h="1796" extrusionOk="0">
                    <a:moveTo>
                      <a:pt x="1197" y="0"/>
                    </a:moveTo>
                    <a:cubicBezTo>
                      <a:pt x="393" y="0"/>
                      <a:pt x="0" y="967"/>
                      <a:pt x="565" y="1531"/>
                    </a:cubicBezTo>
                    <a:cubicBezTo>
                      <a:pt x="748" y="1714"/>
                      <a:pt x="972" y="1795"/>
                      <a:pt x="1192" y="1795"/>
                    </a:cubicBezTo>
                    <a:cubicBezTo>
                      <a:pt x="1653" y="1795"/>
                      <a:pt x="2096" y="1437"/>
                      <a:pt x="2096" y="900"/>
                    </a:cubicBezTo>
                    <a:cubicBezTo>
                      <a:pt x="2096" y="402"/>
                      <a:pt x="1694" y="0"/>
                      <a:pt x="11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6422;p56">
                <a:extLst>
                  <a:ext uri="{FF2B5EF4-FFF2-40B4-BE49-F238E27FC236}">
                    <a16:creationId xmlns:a16="http://schemas.microsoft.com/office/drawing/2014/main" id="{13D6B3D5-7667-A006-B25C-A5AC97007874}"/>
                  </a:ext>
                </a:extLst>
              </p:cNvPr>
              <p:cNvSpPr/>
              <p:nvPr/>
            </p:nvSpPr>
            <p:spPr>
              <a:xfrm>
                <a:off x="3688024" y="3034462"/>
                <a:ext cx="65624" cy="44511"/>
              </a:xfrm>
              <a:custGeom>
                <a:avLst/>
                <a:gdLst/>
                <a:ahLst/>
                <a:cxnLst/>
                <a:rect l="l" t="t" r="r" b="b"/>
                <a:pathLst>
                  <a:path w="2499" h="1695" extrusionOk="0">
                    <a:moveTo>
                      <a:pt x="422" y="1"/>
                    </a:moveTo>
                    <a:cubicBezTo>
                      <a:pt x="183" y="1"/>
                      <a:pt x="1" y="192"/>
                      <a:pt x="1" y="422"/>
                    </a:cubicBezTo>
                    <a:lnTo>
                      <a:pt x="1" y="1283"/>
                    </a:lnTo>
                    <a:cubicBezTo>
                      <a:pt x="1" y="1513"/>
                      <a:pt x="183" y="1695"/>
                      <a:pt x="422" y="1695"/>
                    </a:cubicBezTo>
                    <a:lnTo>
                      <a:pt x="2078" y="1695"/>
                    </a:lnTo>
                    <a:cubicBezTo>
                      <a:pt x="2307" y="1695"/>
                      <a:pt x="2499" y="1513"/>
                      <a:pt x="2499" y="1283"/>
                    </a:cubicBezTo>
                    <a:lnTo>
                      <a:pt x="2499" y="422"/>
                    </a:lnTo>
                    <a:cubicBezTo>
                      <a:pt x="2499" y="192"/>
                      <a:pt x="2307" y="1"/>
                      <a:pt x="20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6423;p56">
                <a:extLst>
                  <a:ext uri="{FF2B5EF4-FFF2-40B4-BE49-F238E27FC236}">
                    <a16:creationId xmlns:a16="http://schemas.microsoft.com/office/drawing/2014/main" id="{0B32EFE2-F748-4212-A04A-60327160195A}"/>
                  </a:ext>
                </a:extLst>
              </p:cNvPr>
              <p:cNvSpPr/>
              <p:nvPr/>
            </p:nvSpPr>
            <p:spPr>
              <a:xfrm>
                <a:off x="3684768" y="3089004"/>
                <a:ext cx="166646" cy="29437"/>
              </a:xfrm>
              <a:custGeom>
                <a:avLst/>
                <a:gdLst/>
                <a:ahLst/>
                <a:cxnLst/>
                <a:rect l="l" t="t" r="r" b="b"/>
                <a:pathLst>
                  <a:path w="6346" h="1121" extrusionOk="0">
                    <a:moveTo>
                      <a:pt x="412" y="1"/>
                    </a:moveTo>
                    <a:cubicBezTo>
                      <a:pt x="182" y="1"/>
                      <a:pt x="1" y="192"/>
                      <a:pt x="1" y="422"/>
                    </a:cubicBezTo>
                    <a:lnTo>
                      <a:pt x="1" y="699"/>
                    </a:lnTo>
                    <a:cubicBezTo>
                      <a:pt x="1" y="929"/>
                      <a:pt x="182" y="1120"/>
                      <a:pt x="412" y="1120"/>
                    </a:cubicBezTo>
                    <a:lnTo>
                      <a:pt x="5925" y="1120"/>
                    </a:lnTo>
                    <a:cubicBezTo>
                      <a:pt x="6154" y="1120"/>
                      <a:pt x="6346" y="929"/>
                      <a:pt x="6346" y="699"/>
                    </a:cubicBezTo>
                    <a:lnTo>
                      <a:pt x="6346" y="422"/>
                    </a:lnTo>
                    <a:cubicBezTo>
                      <a:pt x="6346" y="192"/>
                      <a:pt x="6154" y="1"/>
                      <a:pt x="59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6424;p56">
                <a:extLst>
                  <a:ext uri="{FF2B5EF4-FFF2-40B4-BE49-F238E27FC236}">
                    <a16:creationId xmlns:a16="http://schemas.microsoft.com/office/drawing/2014/main" id="{1FE6AD79-2D64-C8BA-3B12-406A234B3BE7}"/>
                  </a:ext>
                </a:extLst>
              </p:cNvPr>
              <p:cNvSpPr/>
              <p:nvPr/>
            </p:nvSpPr>
            <p:spPr>
              <a:xfrm>
                <a:off x="3664653" y="2993628"/>
                <a:ext cx="10084" cy="169036"/>
              </a:xfrm>
              <a:custGeom>
                <a:avLst/>
                <a:gdLst/>
                <a:ahLst/>
                <a:cxnLst/>
                <a:rect l="l" t="t" r="r" b="b"/>
                <a:pathLst>
                  <a:path w="384" h="6437" extrusionOk="0">
                    <a:moveTo>
                      <a:pt x="192" y="1"/>
                    </a:moveTo>
                    <a:cubicBezTo>
                      <a:pt x="97" y="1"/>
                      <a:pt x="1" y="63"/>
                      <a:pt x="1" y="187"/>
                    </a:cubicBezTo>
                    <a:lnTo>
                      <a:pt x="1" y="6245"/>
                    </a:lnTo>
                    <a:cubicBezTo>
                      <a:pt x="1" y="6351"/>
                      <a:pt x="87" y="6437"/>
                      <a:pt x="192" y="6437"/>
                    </a:cubicBezTo>
                    <a:cubicBezTo>
                      <a:pt x="298" y="6437"/>
                      <a:pt x="384" y="6351"/>
                      <a:pt x="384" y="6245"/>
                    </a:cubicBezTo>
                    <a:lnTo>
                      <a:pt x="384" y="187"/>
                    </a:lnTo>
                    <a:cubicBezTo>
                      <a:pt x="384" y="63"/>
                      <a:pt x="288" y="1"/>
                      <a:pt x="192" y="1"/>
                    </a:cubicBezTo>
                    <a:close/>
                  </a:path>
                </a:pathLst>
              </a:custGeom>
              <a:solidFill>
                <a:srgbClr val="D2DA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6425;p56">
                <a:extLst>
                  <a:ext uri="{FF2B5EF4-FFF2-40B4-BE49-F238E27FC236}">
                    <a16:creationId xmlns:a16="http://schemas.microsoft.com/office/drawing/2014/main" id="{2B39E9F0-BBBC-DB84-9523-C23106CA61A3}"/>
                  </a:ext>
                </a:extLst>
              </p:cNvPr>
              <p:cNvSpPr/>
              <p:nvPr/>
            </p:nvSpPr>
            <p:spPr>
              <a:xfrm>
                <a:off x="3513632" y="2908572"/>
                <a:ext cx="114126" cy="97687"/>
              </a:xfrm>
              <a:custGeom>
                <a:avLst/>
                <a:gdLst/>
                <a:ahLst/>
                <a:cxnLst/>
                <a:rect l="l" t="t" r="r" b="b"/>
                <a:pathLst>
                  <a:path w="4346" h="3720" extrusionOk="0">
                    <a:moveTo>
                      <a:pt x="2488" y="0"/>
                    </a:moveTo>
                    <a:cubicBezTo>
                      <a:pt x="833" y="0"/>
                      <a:pt x="0" y="2000"/>
                      <a:pt x="1168" y="3168"/>
                    </a:cubicBezTo>
                    <a:cubicBezTo>
                      <a:pt x="1549" y="3549"/>
                      <a:pt x="2016" y="3720"/>
                      <a:pt x="2474" y="3720"/>
                    </a:cubicBezTo>
                    <a:cubicBezTo>
                      <a:pt x="3431" y="3720"/>
                      <a:pt x="4345" y="2976"/>
                      <a:pt x="4345" y="1857"/>
                    </a:cubicBezTo>
                    <a:cubicBezTo>
                      <a:pt x="4345" y="833"/>
                      <a:pt x="3512" y="0"/>
                      <a:pt x="24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6426;p56">
                <a:extLst>
                  <a:ext uri="{FF2B5EF4-FFF2-40B4-BE49-F238E27FC236}">
                    <a16:creationId xmlns:a16="http://schemas.microsoft.com/office/drawing/2014/main" id="{30FE5F22-959D-F50D-3FBA-2FB8FBB47F1E}"/>
                  </a:ext>
                </a:extLst>
              </p:cNvPr>
              <p:cNvSpPr/>
              <p:nvPr/>
            </p:nvSpPr>
            <p:spPr>
              <a:xfrm>
                <a:off x="3571167" y="2908572"/>
                <a:ext cx="58586" cy="97661"/>
              </a:xfrm>
              <a:custGeom>
                <a:avLst/>
                <a:gdLst/>
                <a:ahLst/>
                <a:cxnLst/>
                <a:rect l="l" t="t" r="r" b="b"/>
                <a:pathLst>
                  <a:path w="2231" h="3719" extrusionOk="0">
                    <a:moveTo>
                      <a:pt x="297" y="0"/>
                    </a:moveTo>
                    <a:cubicBezTo>
                      <a:pt x="202" y="0"/>
                      <a:pt x="96" y="10"/>
                      <a:pt x="1" y="19"/>
                    </a:cubicBezTo>
                    <a:cubicBezTo>
                      <a:pt x="910" y="163"/>
                      <a:pt x="1570" y="948"/>
                      <a:pt x="1570" y="1857"/>
                    </a:cubicBezTo>
                    <a:cubicBezTo>
                      <a:pt x="1570" y="2776"/>
                      <a:pt x="910" y="3551"/>
                      <a:pt x="1" y="3694"/>
                    </a:cubicBezTo>
                    <a:cubicBezTo>
                      <a:pt x="100" y="3710"/>
                      <a:pt x="199" y="3718"/>
                      <a:pt x="297" y="3718"/>
                    </a:cubicBezTo>
                    <a:cubicBezTo>
                      <a:pt x="1248" y="3718"/>
                      <a:pt x="2066" y="2981"/>
                      <a:pt x="2145" y="2000"/>
                    </a:cubicBezTo>
                    <a:cubicBezTo>
                      <a:pt x="2231" y="929"/>
                      <a:pt x="1379" y="0"/>
                      <a:pt x="297" y="0"/>
                    </a:cubicBezTo>
                    <a:close/>
                  </a:path>
                </a:pathLst>
              </a:custGeom>
              <a:solidFill>
                <a:srgbClr val="310058">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6427;p56">
                <a:extLst>
                  <a:ext uri="{FF2B5EF4-FFF2-40B4-BE49-F238E27FC236}">
                    <a16:creationId xmlns:a16="http://schemas.microsoft.com/office/drawing/2014/main" id="{40E09D61-008F-7692-5EA4-7BBE46D6F95F}"/>
                  </a:ext>
                </a:extLst>
              </p:cNvPr>
              <p:cNvSpPr/>
              <p:nvPr/>
            </p:nvSpPr>
            <p:spPr>
              <a:xfrm>
                <a:off x="3557486" y="2942237"/>
                <a:ext cx="42672" cy="30199"/>
              </a:xfrm>
              <a:custGeom>
                <a:avLst/>
                <a:gdLst/>
                <a:ahLst/>
                <a:cxnLst/>
                <a:rect l="l" t="t" r="r" b="b"/>
                <a:pathLst>
                  <a:path w="1625" h="1150" extrusionOk="0">
                    <a:moveTo>
                      <a:pt x="1360" y="0"/>
                    </a:moveTo>
                    <a:cubicBezTo>
                      <a:pt x="1317" y="0"/>
                      <a:pt x="1271" y="17"/>
                      <a:pt x="1230" y="58"/>
                    </a:cubicBezTo>
                    <a:lnTo>
                      <a:pt x="665" y="671"/>
                    </a:lnTo>
                    <a:lnTo>
                      <a:pt x="417" y="355"/>
                    </a:lnTo>
                    <a:cubicBezTo>
                      <a:pt x="373" y="301"/>
                      <a:pt x="320" y="279"/>
                      <a:pt x="269" y="279"/>
                    </a:cubicBezTo>
                    <a:cubicBezTo>
                      <a:pt x="128" y="279"/>
                      <a:pt x="1" y="447"/>
                      <a:pt x="120" y="594"/>
                    </a:cubicBezTo>
                    <a:lnTo>
                      <a:pt x="503" y="1082"/>
                    </a:lnTo>
                    <a:cubicBezTo>
                      <a:pt x="541" y="1120"/>
                      <a:pt x="589" y="1149"/>
                      <a:pt x="646" y="1149"/>
                    </a:cubicBezTo>
                    <a:lnTo>
                      <a:pt x="656" y="1149"/>
                    </a:lnTo>
                    <a:cubicBezTo>
                      <a:pt x="704" y="1149"/>
                      <a:pt x="761" y="1130"/>
                      <a:pt x="790" y="1092"/>
                    </a:cubicBezTo>
                    <a:lnTo>
                      <a:pt x="1508" y="317"/>
                    </a:lnTo>
                    <a:cubicBezTo>
                      <a:pt x="1624" y="178"/>
                      <a:pt x="1502" y="0"/>
                      <a:pt x="1360" y="0"/>
                    </a:cubicBezTo>
                    <a:close/>
                  </a:path>
                </a:pathLst>
              </a:custGeom>
              <a:solidFill>
                <a:srgbClr val="F7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 name="Google Shape;6428;p56">
              <a:extLst>
                <a:ext uri="{FF2B5EF4-FFF2-40B4-BE49-F238E27FC236}">
                  <a16:creationId xmlns:a16="http://schemas.microsoft.com/office/drawing/2014/main" id="{8BA1224C-AD6C-476F-7FAB-EE21F01578C2}"/>
                </a:ext>
              </a:extLst>
            </p:cNvPr>
            <p:cNvGrpSpPr/>
            <p:nvPr/>
          </p:nvGrpSpPr>
          <p:grpSpPr>
            <a:xfrm rot="-422348">
              <a:off x="3755317" y="2129230"/>
              <a:ext cx="360914" cy="573656"/>
              <a:chOff x="2694083" y="2888430"/>
              <a:chExt cx="235762" cy="374757"/>
            </a:xfrm>
          </p:grpSpPr>
          <p:sp>
            <p:nvSpPr>
              <p:cNvPr id="429" name="Google Shape;6429;p56">
                <a:extLst>
                  <a:ext uri="{FF2B5EF4-FFF2-40B4-BE49-F238E27FC236}">
                    <a16:creationId xmlns:a16="http://schemas.microsoft.com/office/drawing/2014/main" id="{5AD3A744-2F71-B627-485C-49B704FA232F}"/>
                  </a:ext>
                </a:extLst>
              </p:cNvPr>
              <p:cNvSpPr/>
              <p:nvPr/>
            </p:nvSpPr>
            <p:spPr>
              <a:xfrm>
                <a:off x="2808682" y="2888430"/>
                <a:ext cx="30173" cy="36002"/>
              </a:xfrm>
              <a:custGeom>
                <a:avLst/>
                <a:gdLst/>
                <a:ahLst/>
                <a:cxnLst/>
                <a:rect l="l" t="t" r="r" b="b"/>
                <a:pathLst>
                  <a:path w="1149" h="1371" extrusionOk="0">
                    <a:moveTo>
                      <a:pt x="145" y="1"/>
                    </a:moveTo>
                    <a:cubicBezTo>
                      <a:pt x="66" y="1"/>
                      <a:pt x="0" y="56"/>
                      <a:pt x="0" y="136"/>
                    </a:cubicBezTo>
                    <a:lnTo>
                      <a:pt x="0" y="1131"/>
                    </a:lnTo>
                    <a:lnTo>
                      <a:pt x="1149" y="1370"/>
                    </a:lnTo>
                    <a:cubicBezTo>
                      <a:pt x="1149" y="308"/>
                      <a:pt x="479" y="59"/>
                      <a:pt x="163" y="2"/>
                    </a:cubicBezTo>
                    <a:cubicBezTo>
                      <a:pt x="157" y="1"/>
                      <a:pt x="151" y="1"/>
                      <a:pt x="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6430;p56">
                <a:extLst>
                  <a:ext uri="{FF2B5EF4-FFF2-40B4-BE49-F238E27FC236}">
                    <a16:creationId xmlns:a16="http://schemas.microsoft.com/office/drawing/2014/main" id="{75F134E0-1AF7-42C9-6F91-70C7F209EA5E}"/>
                  </a:ext>
                </a:extLst>
              </p:cNvPr>
              <p:cNvSpPr/>
              <p:nvPr/>
            </p:nvSpPr>
            <p:spPr>
              <a:xfrm>
                <a:off x="2784549" y="2912091"/>
                <a:ext cx="139257" cy="266408"/>
              </a:xfrm>
              <a:custGeom>
                <a:avLst/>
                <a:gdLst/>
                <a:ahLst/>
                <a:cxnLst/>
                <a:rect l="l" t="t" r="r" b="b"/>
                <a:pathLst>
                  <a:path w="5303" h="10145" extrusionOk="0">
                    <a:moveTo>
                      <a:pt x="422" y="0"/>
                    </a:moveTo>
                    <a:cubicBezTo>
                      <a:pt x="307" y="0"/>
                      <a:pt x="211" y="77"/>
                      <a:pt x="192" y="192"/>
                    </a:cubicBezTo>
                    <a:lnTo>
                      <a:pt x="1" y="1158"/>
                    </a:lnTo>
                    <a:lnTo>
                      <a:pt x="2767" y="5771"/>
                    </a:lnTo>
                    <a:lnTo>
                      <a:pt x="2996" y="10145"/>
                    </a:lnTo>
                    <a:lnTo>
                      <a:pt x="4145" y="10145"/>
                    </a:lnTo>
                    <a:cubicBezTo>
                      <a:pt x="4145" y="7379"/>
                      <a:pt x="5303" y="6699"/>
                      <a:pt x="5303" y="4154"/>
                    </a:cubicBezTo>
                    <a:cubicBezTo>
                      <a:pt x="5303" y="287"/>
                      <a:pt x="1341" y="19"/>
                      <a:pt x="4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6431;p56">
                <a:extLst>
                  <a:ext uri="{FF2B5EF4-FFF2-40B4-BE49-F238E27FC236}">
                    <a16:creationId xmlns:a16="http://schemas.microsoft.com/office/drawing/2014/main" id="{9FE914F0-67C3-FF86-0555-649A08C3E16D}"/>
                  </a:ext>
                </a:extLst>
              </p:cNvPr>
              <p:cNvSpPr/>
              <p:nvPr/>
            </p:nvSpPr>
            <p:spPr>
              <a:xfrm>
                <a:off x="2694083" y="2934202"/>
                <a:ext cx="223945" cy="256376"/>
              </a:xfrm>
              <a:custGeom>
                <a:avLst/>
                <a:gdLst/>
                <a:ahLst/>
                <a:cxnLst/>
                <a:rect l="l" t="t" r="r" b="b"/>
                <a:pathLst>
                  <a:path w="8528" h="9763" extrusionOk="0">
                    <a:moveTo>
                      <a:pt x="3398" y="1"/>
                    </a:moveTo>
                    <a:cubicBezTo>
                      <a:pt x="3101" y="1"/>
                      <a:pt x="2859" y="16"/>
                      <a:pt x="2709" y="29"/>
                    </a:cubicBezTo>
                    <a:cubicBezTo>
                      <a:pt x="2470" y="48"/>
                      <a:pt x="2288" y="249"/>
                      <a:pt x="2288" y="489"/>
                    </a:cubicBezTo>
                    <a:lnTo>
                      <a:pt x="2288" y="776"/>
                    </a:lnTo>
                    <a:lnTo>
                      <a:pt x="163" y="2900"/>
                    </a:lnTo>
                    <a:cubicBezTo>
                      <a:pt x="48" y="3015"/>
                      <a:pt x="0" y="3168"/>
                      <a:pt x="39" y="3321"/>
                    </a:cubicBezTo>
                    <a:lnTo>
                      <a:pt x="192" y="4077"/>
                    </a:lnTo>
                    <a:cubicBezTo>
                      <a:pt x="201" y="4173"/>
                      <a:pt x="278" y="4240"/>
                      <a:pt x="364" y="4259"/>
                    </a:cubicBezTo>
                    <a:cubicBezTo>
                      <a:pt x="616" y="4313"/>
                      <a:pt x="850" y="4336"/>
                      <a:pt x="1066" y="4336"/>
                    </a:cubicBezTo>
                    <a:cubicBezTo>
                      <a:pt x="1884" y="4336"/>
                      <a:pt x="2442" y="4006"/>
                      <a:pt x="2738" y="3771"/>
                    </a:cubicBezTo>
                    <a:cubicBezTo>
                      <a:pt x="2820" y="3699"/>
                      <a:pt x="2925" y="3663"/>
                      <a:pt x="3030" y="3663"/>
                    </a:cubicBezTo>
                    <a:cubicBezTo>
                      <a:pt x="3108" y="3663"/>
                      <a:pt x="3185" y="3683"/>
                      <a:pt x="3254" y="3723"/>
                    </a:cubicBezTo>
                    <a:cubicBezTo>
                      <a:pt x="3612" y="3931"/>
                      <a:pt x="4013" y="4037"/>
                      <a:pt x="4417" y="4037"/>
                    </a:cubicBezTo>
                    <a:cubicBezTo>
                      <a:pt x="4553" y="4037"/>
                      <a:pt x="4689" y="4025"/>
                      <a:pt x="4824" y="4001"/>
                    </a:cubicBezTo>
                    <a:lnTo>
                      <a:pt x="4824" y="4001"/>
                    </a:lnTo>
                    <a:cubicBezTo>
                      <a:pt x="2718" y="6116"/>
                      <a:pt x="2058" y="7542"/>
                      <a:pt x="2058" y="8384"/>
                    </a:cubicBezTo>
                    <a:cubicBezTo>
                      <a:pt x="2058" y="8920"/>
                      <a:pt x="2316" y="9437"/>
                      <a:pt x="2747" y="9762"/>
                    </a:cubicBezTo>
                    <a:lnTo>
                      <a:pt x="7819" y="9762"/>
                    </a:lnTo>
                    <a:cubicBezTo>
                      <a:pt x="7819" y="9762"/>
                      <a:pt x="7073" y="8623"/>
                      <a:pt x="7896" y="4805"/>
                    </a:cubicBezTo>
                    <a:cubicBezTo>
                      <a:pt x="8528" y="1867"/>
                      <a:pt x="7092" y="814"/>
                      <a:pt x="5475" y="297"/>
                    </a:cubicBezTo>
                    <a:cubicBezTo>
                      <a:pt x="4750" y="58"/>
                      <a:pt x="3971" y="1"/>
                      <a:pt x="3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6432;p56">
                <a:extLst>
                  <a:ext uri="{FF2B5EF4-FFF2-40B4-BE49-F238E27FC236}">
                    <a16:creationId xmlns:a16="http://schemas.microsoft.com/office/drawing/2014/main" id="{3EA198F7-4A84-688D-96FB-010E6CD7EA93}"/>
                  </a:ext>
                </a:extLst>
              </p:cNvPr>
              <p:cNvSpPr/>
              <p:nvPr/>
            </p:nvSpPr>
            <p:spPr>
              <a:xfrm>
                <a:off x="2771997" y="2954238"/>
                <a:ext cx="12710" cy="18461"/>
              </a:xfrm>
              <a:custGeom>
                <a:avLst/>
                <a:gdLst/>
                <a:ahLst/>
                <a:cxnLst/>
                <a:rect l="l" t="t" r="r" b="b"/>
                <a:pathLst>
                  <a:path w="484" h="703" extrusionOk="0">
                    <a:moveTo>
                      <a:pt x="243" y="1"/>
                    </a:moveTo>
                    <a:cubicBezTo>
                      <a:pt x="122" y="1"/>
                      <a:pt x="0" y="84"/>
                      <a:pt x="10" y="252"/>
                    </a:cubicBezTo>
                    <a:lnTo>
                      <a:pt x="10" y="472"/>
                    </a:lnTo>
                    <a:cubicBezTo>
                      <a:pt x="10" y="600"/>
                      <a:pt x="106" y="702"/>
                      <a:pt x="232" y="702"/>
                    </a:cubicBezTo>
                    <a:cubicBezTo>
                      <a:pt x="238" y="702"/>
                      <a:pt x="243" y="702"/>
                      <a:pt x="249" y="702"/>
                    </a:cubicBezTo>
                    <a:cubicBezTo>
                      <a:pt x="373" y="702"/>
                      <a:pt x="469" y="596"/>
                      <a:pt x="469" y="482"/>
                    </a:cubicBezTo>
                    <a:lnTo>
                      <a:pt x="469" y="252"/>
                    </a:lnTo>
                    <a:cubicBezTo>
                      <a:pt x="484" y="84"/>
                      <a:pt x="364" y="1"/>
                      <a:pt x="2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6433;p56">
                <a:extLst>
                  <a:ext uri="{FF2B5EF4-FFF2-40B4-BE49-F238E27FC236}">
                    <a16:creationId xmlns:a16="http://schemas.microsoft.com/office/drawing/2014/main" id="{288B2A95-1FC5-A24A-2431-1720F237AB67}"/>
                  </a:ext>
                </a:extLst>
              </p:cNvPr>
              <p:cNvSpPr/>
              <p:nvPr/>
            </p:nvSpPr>
            <p:spPr>
              <a:xfrm>
                <a:off x="2695843" y="2997830"/>
                <a:ext cx="155853" cy="186709"/>
              </a:xfrm>
              <a:custGeom>
                <a:avLst/>
                <a:gdLst/>
                <a:ahLst/>
                <a:cxnLst/>
                <a:rect l="l" t="t" r="r" b="b"/>
                <a:pathLst>
                  <a:path w="5935" h="7110" extrusionOk="0">
                    <a:moveTo>
                      <a:pt x="3139" y="1"/>
                    </a:moveTo>
                    <a:cubicBezTo>
                      <a:pt x="2975" y="1"/>
                      <a:pt x="2822" y="55"/>
                      <a:pt x="2680" y="200"/>
                    </a:cubicBezTo>
                    <a:cubicBezTo>
                      <a:pt x="2239" y="641"/>
                      <a:pt x="1365" y="1082"/>
                      <a:pt x="151" y="1082"/>
                    </a:cubicBezTo>
                    <a:cubicBezTo>
                      <a:pt x="101" y="1082"/>
                      <a:pt x="51" y="1082"/>
                      <a:pt x="0" y="1080"/>
                    </a:cubicBezTo>
                    <a:lnTo>
                      <a:pt x="0" y="1080"/>
                    </a:lnTo>
                    <a:lnTo>
                      <a:pt x="115" y="1664"/>
                    </a:lnTo>
                    <a:cubicBezTo>
                      <a:pt x="134" y="1760"/>
                      <a:pt x="201" y="1827"/>
                      <a:pt x="297" y="1846"/>
                    </a:cubicBezTo>
                    <a:cubicBezTo>
                      <a:pt x="546" y="1897"/>
                      <a:pt x="777" y="1919"/>
                      <a:pt x="991" y="1919"/>
                    </a:cubicBezTo>
                    <a:cubicBezTo>
                      <a:pt x="1812" y="1919"/>
                      <a:pt x="2372" y="1593"/>
                      <a:pt x="2661" y="1358"/>
                    </a:cubicBezTo>
                    <a:cubicBezTo>
                      <a:pt x="2751" y="1284"/>
                      <a:pt x="2859" y="1247"/>
                      <a:pt x="2967" y="1247"/>
                    </a:cubicBezTo>
                    <a:cubicBezTo>
                      <a:pt x="3042" y="1247"/>
                      <a:pt x="3117" y="1265"/>
                      <a:pt x="3187" y="1300"/>
                    </a:cubicBezTo>
                    <a:cubicBezTo>
                      <a:pt x="3545" y="1508"/>
                      <a:pt x="3946" y="1614"/>
                      <a:pt x="4350" y="1614"/>
                    </a:cubicBezTo>
                    <a:cubicBezTo>
                      <a:pt x="4486" y="1614"/>
                      <a:pt x="4622" y="1602"/>
                      <a:pt x="4757" y="1578"/>
                    </a:cubicBezTo>
                    <a:lnTo>
                      <a:pt x="4757" y="1578"/>
                    </a:lnTo>
                    <a:cubicBezTo>
                      <a:pt x="2651" y="3693"/>
                      <a:pt x="1991" y="5119"/>
                      <a:pt x="1991" y="5961"/>
                    </a:cubicBezTo>
                    <a:cubicBezTo>
                      <a:pt x="1991" y="6382"/>
                      <a:pt x="2144" y="6794"/>
                      <a:pt x="2431" y="7109"/>
                    </a:cubicBezTo>
                    <a:lnTo>
                      <a:pt x="3838" y="7109"/>
                    </a:lnTo>
                    <a:lnTo>
                      <a:pt x="3838" y="6880"/>
                    </a:lnTo>
                    <a:cubicBezTo>
                      <a:pt x="3838" y="6880"/>
                      <a:pt x="2910" y="5272"/>
                      <a:pt x="4527" y="3425"/>
                    </a:cubicBezTo>
                    <a:cubicBezTo>
                      <a:pt x="5934" y="1817"/>
                      <a:pt x="5905" y="965"/>
                      <a:pt x="5781" y="621"/>
                    </a:cubicBezTo>
                    <a:cubicBezTo>
                      <a:pt x="5749" y="532"/>
                      <a:pt x="5662" y="471"/>
                      <a:pt x="5567" y="471"/>
                    </a:cubicBezTo>
                    <a:cubicBezTo>
                      <a:pt x="5549" y="471"/>
                      <a:pt x="5531" y="473"/>
                      <a:pt x="5513" y="477"/>
                    </a:cubicBezTo>
                    <a:cubicBezTo>
                      <a:pt x="5365" y="513"/>
                      <a:pt x="5222" y="529"/>
                      <a:pt x="5085" y="529"/>
                    </a:cubicBezTo>
                    <a:cubicBezTo>
                      <a:pt x="4281" y="529"/>
                      <a:pt x="3651" y="1"/>
                      <a:pt x="3139" y="1"/>
                    </a:cubicBezTo>
                    <a:close/>
                  </a:path>
                </a:pathLst>
              </a:custGeom>
              <a:solidFill>
                <a:srgbClr val="310058">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6434;p56">
                <a:extLst>
                  <a:ext uri="{FF2B5EF4-FFF2-40B4-BE49-F238E27FC236}">
                    <a16:creationId xmlns:a16="http://schemas.microsoft.com/office/drawing/2014/main" id="{51687419-D6DD-32DC-3CBF-B8F7E325AC2D}"/>
                  </a:ext>
                </a:extLst>
              </p:cNvPr>
              <p:cNvSpPr/>
              <p:nvPr/>
            </p:nvSpPr>
            <p:spPr>
              <a:xfrm>
                <a:off x="2736047" y="3178735"/>
                <a:ext cx="181719" cy="30173"/>
              </a:xfrm>
              <a:custGeom>
                <a:avLst/>
                <a:gdLst/>
                <a:ahLst/>
                <a:cxnLst/>
                <a:rect l="l" t="t" r="r" b="b"/>
                <a:pathLst>
                  <a:path w="6920" h="1149" extrusionOk="0">
                    <a:moveTo>
                      <a:pt x="460" y="0"/>
                    </a:moveTo>
                    <a:cubicBezTo>
                      <a:pt x="211" y="0"/>
                      <a:pt x="1" y="201"/>
                      <a:pt x="1" y="460"/>
                    </a:cubicBezTo>
                    <a:lnTo>
                      <a:pt x="1" y="1149"/>
                    </a:lnTo>
                    <a:lnTo>
                      <a:pt x="6920" y="1149"/>
                    </a:lnTo>
                    <a:lnTo>
                      <a:pt x="6910" y="460"/>
                    </a:lnTo>
                    <a:cubicBezTo>
                      <a:pt x="6910" y="201"/>
                      <a:pt x="6709" y="0"/>
                      <a:pt x="64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6435;p56">
                <a:extLst>
                  <a:ext uri="{FF2B5EF4-FFF2-40B4-BE49-F238E27FC236}">
                    <a16:creationId xmlns:a16="http://schemas.microsoft.com/office/drawing/2014/main" id="{68B93B31-C24C-E83E-B301-6EC65F22CBFE}"/>
                  </a:ext>
                </a:extLst>
              </p:cNvPr>
              <p:cNvSpPr/>
              <p:nvPr/>
            </p:nvSpPr>
            <p:spPr>
              <a:xfrm>
                <a:off x="2736047" y="3178735"/>
                <a:ext cx="60608" cy="30173"/>
              </a:xfrm>
              <a:custGeom>
                <a:avLst/>
                <a:gdLst/>
                <a:ahLst/>
                <a:cxnLst/>
                <a:rect l="l" t="t" r="r" b="b"/>
                <a:pathLst>
                  <a:path w="2308" h="1149" extrusionOk="0">
                    <a:moveTo>
                      <a:pt x="460" y="0"/>
                    </a:moveTo>
                    <a:cubicBezTo>
                      <a:pt x="211" y="0"/>
                      <a:pt x="1" y="201"/>
                      <a:pt x="1" y="460"/>
                    </a:cubicBezTo>
                    <a:lnTo>
                      <a:pt x="1" y="1149"/>
                    </a:lnTo>
                    <a:lnTo>
                      <a:pt x="1848" y="1149"/>
                    </a:lnTo>
                    <a:lnTo>
                      <a:pt x="1848" y="460"/>
                    </a:lnTo>
                    <a:cubicBezTo>
                      <a:pt x="1848" y="201"/>
                      <a:pt x="2049" y="0"/>
                      <a:pt x="2307" y="0"/>
                    </a:cubicBezTo>
                    <a:close/>
                  </a:path>
                </a:pathLst>
              </a:custGeom>
              <a:solidFill>
                <a:srgbClr val="310058">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6436;p56">
                <a:extLst>
                  <a:ext uri="{FF2B5EF4-FFF2-40B4-BE49-F238E27FC236}">
                    <a16:creationId xmlns:a16="http://schemas.microsoft.com/office/drawing/2014/main" id="{B9A504FD-7513-CB01-C12B-8AF3DEA1AC2B}"/>
                  </a:ext>
                </a:extLst>
              </p:cNvPr>
              <p:cNvSpPr/>
              <p:nvPr/>
            </p:nvSpPr>
            <p:spPr>
              <a:xfrm>
                <a:off x="2723993" y="3202605"/>
                <a:ext cx="205852" cy="60582"/>
              </a:xfrm>
              <a:custGeom>
                <a:avLst/>
                <a:gdLst/>
                <a:ahLst/>
                <a:cxnLst/>
                <a:rect l="l" t="t" r="r" b="b"/>
                <a:pathLst>
                  <a:path w="7839" h="2307" extrusionOk="0">
                    <a:moveTo>
                      <a:pt x="460" y="0"/>
                    </a:moveTo>
                    <a:cubicBezTo>
                      <a:pt x="201" y="0"/>
                      <a:pt x="0" y="211"/>
                      <a:pt x="0" y="469"/>
                    </a:cubicBezTo>
                    <a:lnTo>
                      <a:pt x="0" y="1848"/>
                    </a:lnTo>
                    <a:cubicBezTo>
                      <a:pt x="0" y="2106"/>
                      <a:pt x="201" y="2307"/>
                      <a:pt x="460" y="2307"/>
                    </a:cubicBezTo>
                    <a:lnTo>
                      <a:pt x="7379" y="2307"/>
                    </a:lnTo>
                    <a:cubicBezTo>
                      <a:pt x="7628" y="2307"/>
                      <a:pt x="7838" y="2106"/>
                      <a:pt x="7838" y="1848"/>
                    </a:cubicBezTo>
                    <a:lnTo>
                      <a:pt x="7838" y="469"/>
                    </a:lnTo>
                    <a:cubicBezTo>
                      <a:pt x="7838" y="211"/>
                      <a:pt x="7628" y="0"/>
                      <a:pt x="73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6437;p56">
                <a:extLst>
                  <a:ext uri="{FF2B5EF4-FFF2-40B4-BE49-F238E27FC236}">
                    <a16:creationId xmlns:a16="http://schemas.microsoft.com/office/drawing/2014/main" id="{B98FC069-579D-5ADE-5FD7-E6A126E3A225}"/>
                  </a:ext>
                </a:extLst>
              </p:cNvPr>
              <p:cNvSpPr/>
              <p:nvPr/>
            </p:nvSpPr>
            <p:spPr>
              <a:xfrm>
                <a:off x="2723993" y="3202605"/>
                <a:ext cx="78675" cy="60582"/>
              </a:xfrm>
              <a:custGeom>
                <a:avLst/>
                <a:gdLst/>
                <a:ahLst/>
                <a:cxnLst/>
                <a:rect l="l" t="t" r="r" b="b"/>
                <a:pathLst>
                  <a:path w="2996" h="2307" extrusionOk="0">
                    <a:moveTo>
                      <a:pt x="460" y="0"/>
                    </a:moveTo>
                    <a:cubicBezTo>
                      <a:pt x="201" y="0"/>
                      <a:pt x="0" y="211"/>
                      <a:pt x="0" y="469"/>
                    </a:cubicBezTo>
                    <a:lnTo>
                      <a:pt x="0" y="1848"/>
                    </a:lnTo>
                    <a:cubicBezTo>
                      <a:pt x="0" y="2106"/>
                      <a:pt x="201" y="2307"/>
                      <a:pt x="460" y="2307"/>
                    </a:cubicBezTo>
                    <a:lnTo>
                      <a:pt x="2996" y="2307"/>
                    </a:lnTo>
                    <a:cubicBezTo>
                      <a:pt x="2737" y="2307"/>
                      <a:pt x="2536" y="2106"/>
                      <a:pt x="2536" y="1848"/>
                    </a:cubicBezTo>
                    <a:lnTo>
                      <a:pt x="2536" y="469"/>
                    </a:lnTo>
                    <a:cubicBezTo>
                      <a:pt x="2536" y="211"/>
                      <a:pt x="2737" y="0"/>
                      <a:pt x="2996" y="0"/>
                    </a:cubicBezTo>
                    <a:close/>
                  </a:path>
                </a:pathLst>
              </a:custGeom>
              <a:solidFill>
                <a:srgbClr val="310058">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6438;p56">
              <a:extLst>
                <a:ext uri="{FF2B5EF4-FFF2-40B4-BE49-F238E27FC236}">
                  <a16:creationId xmlns:a16="http://schemas.microsoft.com/office/drawing/2014/main" id="{546C0020-9587-651D-3690-19890FB5EBEE}"/>
                </a:ext>
              </a:extLst>
            </p:cNvPr>
            <p:cNvGrpSpPr/>
            <p:nvPr/>
          </p:nvGrpSpPr>
          <p:grpSpPr>
            <a:xfrm rot="997803">
              <a:off x="3672576" y="3446336"/>
              <a:ext cx="526638" cy="484786"/>
              <a:chOff x="3060752" y="2903609"/>
              <a:chExt cx="390565" cy="359578"/>
            </a:xfrm>
          </p:grpSpPr>
          <p:sp>
            <p:nvSpPr>
              <p:cNvPr id="439" name="Google Shape;6439;p56">
                <a:extLst>
                  <a:ext uri="{FF2B5EF4-FFF2-40B4-BE49-F238E27FC236}">
                    <a16:creationId xmlns:a16="http://schemas.microsoft.com/office/drawing/2014/main" id="{5403C5EF-6DFC-E124-58C2-53EC7BB1D7C3}"/>
                  </a:ext>
                </a:extLst>
              </p:cNvPr>
              <p:cNvSpPr/>
              <p:nvPr/>
            </p:nvSpPr>
            <p:spPr>
              <a:xfrm>
                <a:off x="3070048" y="3126950"/>
                <a:ext cx="25919" cy="58586"/>
              </a:xfrm>
              <a:custGeom>
                <a:avLst/>
                <a:gdLst/>
                <a:ahLst/>
                <a:cxnLst/>
                <a:rect l="l" t="t" r="r" b="b"/>
                <a:pathLst>
                  <a:path w="987" h="2231" extrusionOk="0">
                    <a:moveTo>
                      <a:pt x="604" y="1"/>
                    </a:moveTo>
                    <a:lnTo>
                      <a:pt x="1" y="2231"/>
                    </a:lnTo>
                    <a:lnTo>
                      <a:pt x="374" y="2231"/>
                    </a:lnTo>
                    <a:lnTo>
                      <a:pt x="986" y="1"/>
                    </a:lnTo>
                    <a:close/>
                  </a:path>
                </a:pathLst>
              </a:custGeom>
              <a:solidFill>
                <a:srgbClr val="829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6440;p56">
                <a:extLst>
                  <a:ext uri="{FF2B5EF4-FFF2-40B4-BE49-F238E27FC236}">
                    <a16:creationId xmlns:a16="http://schemas.microsoft.com/office/drawing/2014/main" id="{8BB327EB-CFCD-A2AB-F49D-0209D4F2833F}"/>
                  </a:ext>
                </a:extLst>
              </p:cNvPr>
              <p:cNvSpPr/>
              <p:nvPr/>
            </p:nvSpPr>
            <p:spPr>
              <a:xfrm>
                <a:off x="3097936" y="3011852"/>
                <a:ext cx="102572" cy="104068"/>
              </a:xfrm>
              <a:custGeom>
                <a:avLst/>
                <a:gdLst/>
                <a:ahLst/>
                <a:cxnLst/>
                <a:rect l="l" t="t" r="r" b="b"/>
                <a:pathLst>
                  <a:path w="3906" h="3963" extrusionOk="0">
                    <a:moveTo>
                      <a:pt x="633" y="1"/>
                    </a:moveTo>
                    <a:lnTo>
                      <a:pt x="671" y="508"/>
                    </a:lnTo>
                    <a:cubicBezTo>
                      <a:pt x="709" y="958"/>
                      <a:pt x="700" y="1924"/>
                      <a:pt x="211" y="3341"/>
                    </a:cubicBezTo>
                    <a:lnTo>
                      <a:pt x="1" y="3963"/>
                    </a:lnTo>
                    <a:lnTo>
                      <a:pt x="3906" y="3963"/>
                    </a:lnTo>
                    <a:lnTo>
                      <a:pt x="3695" y="3341"/>
                    </a:lnTo>
                    <a:cubicBezTo>
                      <a:pt x="3207" y="1924"/>
                      <a:pt x="3197" y="958"/>
                      <a:pt x="3236" y="508"/>
                    </a:cubicBezTo>
                    <a:lnTo>
                      <a:pt x="327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6441;p56">
                <a:extLst>
                  <a:ext uri="{FF2B5EF4-FFF2-40B4-BE49-F238E27FC236}">
                    <a16:creationId xmlns:a16="http://schemas.microsoft.com/office/drawing/2014/main" id="{B3663AD8-7E06-5260-6472-DB5A4BA2CA0F}"/>
                  </a:ext>
                </a:extLst>
              </p:cNvPr>
              <p:cNvSpPr/>
              <p:nvPr/>
            </p:nvSpPr>
            <p:spPr>
              <a:xfrm>
                <a:off x="3097936" y="3011852"/>
                <a:ext cx="27678" cy="104068"/>
              </a:xfrm>
              <a:custGeom>
                <a:avLst/>
                <a:gdLst/>
                <a:ahLst/>
                <a:cxnLst/>
                <a:rect l="l" t="t" r="r" b="b"/>
                <a:pathLst>
                  <a:path w="1054" h="3963" extrusionOk="0">
                    <a:moveTo>
                      <a:pt x="633" y="1"/>
                    </a:moveTo>
                    <a:lnTo>
                      <a:pt x="671" y="508"/>
                    </a:lnTo>
                    <a:cubicBezTo>
                      <a:pt x="709" y="958"/>
                      <a:pt x="690" y="1924"/>
                      <a:pt x="211" y="3341"/>
                    </a:cubicBezTo>
                    <a:lnTo>
                      <a:pt x="1" y="3963"/>
                    </a:lnTo>
                    <a:lnTo>
                      <a:pt x="345" y="3963"/>
                    </a:lnTo>
                    <a:lnTo>
                      <a:pt x="556" y="3341"/>
                    </a:lnTo>
                    <a:cubicBezTo>
                      <a:pt x="1034" y="1924"/>
                      <a:pt x="1054" y="958"/>
                      <a:pt x="1015" y="508"/>
                    </a:cubicBezTo>
                    <a:lnTo>
                      <a:pt x="977" y="1"/>
                    </a:lnTo>
                    <a:close/>
                  </a:path>
                </a:pathLst>
              </a:custGeom>
              <a:solidFill>
                <a:srgbClr val="310058">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6442;p56">
                <a:extLst>
                  <a:ext uri="{FF2B5EF4-FFF2-40B4-BE49-F238E27FC236}">
                    <a16:creationId xmlns:a16="http://schemas.microsoft.com/office/drawing/2014/main" id="{A72BFAD0-1A61-B3D5-B2DE-6EF46EB8824F}"/>
                  </a:ext>
                </a:extLst>
              </p:cNvPr>
              <p:cNvSpPr/>
              <p:nvPr/>
            </p:nvSpPr>
            <p:spPr>
              <a:xfrm>
                <a:off x="3092421" y="3102318"/>
                <a:ext cx="113863" cy="38235"/>
              </a:xfrm>
              <a:custGeom>
                <a:avLst/>
                <a:gdLst/>
                <a:ahLst/>
                <a:cxnLst/>
                <a:rect l="l" t="t" r="r" b="b"/>
                <a:pathLst>
                  <a:path w="4336" h="1456" extrusionOk="0">
                    <a:moveTo>
                      <a:pt x="287" y="1"/>
                    </a:moveTo>
                    <a:cubicBezTo>
                      <a:pt x="268" y="1"/>
                      <a:pt x="249" y="11"/>
                      <a:pt x="240" y="39"/>
                    </a:cubicBezTo>
                    <a:lnTo>
                      <a:pt x="0" y="1398"/>
                    </a:lnTo>
                    <a:cubicBezTo>
                      <a:pt x="0" y="1427"/>
                      <a:pt x="19" y="1456"/>
                      <a:pt x="48" y="1456"/>
                    </a:cubicBezTo>
                    <a:lnTo>
                      <a:pt x="4278" y="1456"/>
                    </a:lnTo>
                    <a:cubicBezTo>
                      <a:pt x="4307" y="1456"/>
                      <a:pt x="4336" y="1427"/>
                      <a:pt x="4326" y="1398"/>
                    </a:cubicBezTo>
                    <a:lnTo>
                      <a:pt x="4087" y="39"/>
                    </a:lnTo>
                    <a:cubicBezTo>
                      <a:pt x="4077" y="11"/>
                      <a:pt x="4058" y="1"/>
                      <a:pt x="4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6443;p56">
                <a:extLst>
                  <a:ext uri="{FF2B5EF4-FFF2-40B4-BE49-F238E27FC236}">
                    <a16:creationId xmlns:a16="http://schemas.microsoft.com/office/drawing/2014/main" id="{020F0A93-BA32-8696-7B88-3B90DE4D80F0}"/>
                  </a:ext>
                </a:extLst>
              </p:cNvPr>
              <p:cNvSpPr/>
              <p:nvPr/>
            </p:nvSpPr>
            <p:spPr>
              <a:xfrm>
                <a:off x="3060752" y="3184170"/>
                <a:ext cx="147791" cy="26759"/>
              </a:xfrm>
              <a:custGeom>
                <a:avLst/>
                <a:gdLst/>
                <a:ahLst/>
                <a:cxnLst/>
                <a:rect l="l" t="t" r="r" b="b"/>
                <a:pathLst>
                  <a:path w="5628" h="1019" extrusionOk="0">
                    <a:moveTo>
                      <a:pt x="5593" y="0"/>
                    </a:moveTo>
                    <a:cubicBezTo>
                      <a:pt x="5590" y="0"/>
                      <a:pt x="5585" y="1"/>
                      <a:pt x="5580" y="4"/>
                    </a:cubicBezTo>
                    <a:lnTo>
                      <a:pt x="48" y="4"/>
                    </a:lnTo>
                    <a:cubicBezTo>
                      <a:pt x="20" y="4"/>
                      <a:pt x="0" y="23"/>
                      <a:pt x="0" y="42"/>
                    </a:cubicBezTo>
                    <a:lnTo>
                      <a:pt x="0" y="970"/>
                    </a:lnTo>
                    <a:cubicBezTo>
                      <a:pt x="0" y="999"/>
                      <a:pt x="20" y="1018"/>
                      <a:pt x="48" y="1018"/>
                    </a:cubicBezTo>
                    <a:lnTo>
                      <a:pt x="5207" y="1018"/>
                    </a:lnTo>
                    <a:cubicBezTo>
                      <a:pt x="5226" y="1018"/>
                      <a:pt x="5245" y="1009"/>
                      <a:pt x="5255" y="990"/>
                    </a:cubicBezTo>
                    <a:lnTo>
                      <a:pt x="5628" y="61"/>
                    </a:lnTo>
                    <a:cubicBezTo>
                      <a:pt x="5628" y="52"/>
                      <a:pt x="5628" y="33"/>
                      <a:pt x="5618" y="23"/>
                    </a:cubicBezTo>
                    <a:cubicBezTo>
                      <a:pt x="5611" y="9"/>
                      <a:pt x="5604" y="0"/>
                      <a:pt x="55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6444;p56">
                <a:extLst>
                  <a:ext uri="{FF2B5EF4-FFF2-40B4-BE49-F238E27FC236}">
                    <a16:creationId xmlns:a16="http://schemas.microsoft.com/office/drawing/2014/main" id="{21F91159-708D-9CD0-D067-2BF27227BC84}"/>
                  </a:ext>
                </a:extLst>
              </p:cNvPr>
              <p:cNvSpPr/>
              <p:nvPr/>
            </p:nvSpPr>
            <p:spPr>
              <a:xfrm>
                <a:off x="3070048" y="3126950"/>
                <a:ext cx="152072" cy="58586"/>
              </a:xfrm>
              <a:custGeom>
                <a:avLst/>
                <a:gdLst/>
                <a:ahLst/>
                <a:cxnLst/>
                <a:rect l="l" t="t" r="r" b="b"/>
                <a:pathLst>
                  <a:path w="5791" h="2231" extrusionOk="0">
                    <a:moveTo>
                      <a:pt x="604" y="1"/>
                    </a:moveTo>
                    <a:lnTo>
                      <a:pt x="1" y="2231"/>
                    </a:lnTo>
                    <a:lnTo>
                      <a:pt x="5484" y="2231"/>
                    </a:lnTo>
                    <a:lnTo>
                      <a:pt x="5628" y="1456"/>
                    </a:lnTo>
                    <a:lnTo>
                      <a:pt x="5791" y="1312"/>
                    </a:lnTo>
                    <a:lnTo>
                      <a:pt x="5704" y="1025"/>
                    </a:lnTo>
                    <a:lnTo>
                      <a:pt x="54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6445;p56">
                <a:extLst>
                  <a:ext uri="{FF2B5EF4-FFF2-40B4-BE49-F238E27FC236}">
                    <a16:creationId xmlns:a16="http://schemas.microsoft.com/office/drawing/2014/main" id="{EC64435D-B176-B3D5-660F-3021A4CFBA27}"/>
                  </a:ext>
                </a:extLst>
              </p:cNvPr>
              <p:cNvSpPr/>
              <p:nvPr/>
            </p:nvSpPr>
            <p:spPr>
              <a:xfrm>
                <a:off x="3093183" y="2903609"/>
                <a:ext cx="112104" cy="120586"/>
              </a:xfrm>
              <a:custGeom>
                <a:avLst/>
                <a:gdLst/>
                <a:ahLst/>
                <a:cxnLst/>
                <a:rect l="l" t="t" r="r" b="b"/>
                <a:pathLst>
                  <a:path w="4269" h="4592" extrusionOk="0">
                    <a:moveTo>
                      <a:pt x="2133" y="0"/>
                    </a:moveTo>
                    <a:cubicBezTo>
                      <a:pt x="2003" y="0"/>
                      <a:pt x="1871" y="70"/>
                      <a:pt x="1895" y="208"/>
                    </a:cubicBezTo>
                    <a:lnTo>
                      <a:pt x="1895" y="792"/>
                    </a:lnTo>
                    <a:cubicBezTo>
                      <a:pt x="756" y="945"/>
                      <a:pt x="86" y="2161"/>
                      <a:pt x="565" y="3204"/>
                    </a:cubicBezTo>
                    <a:lnTo>
                      <a:pt x="546" y="3204"/>
                    </a:lnTo>
                    <a:cubicBezTo>
                      <a:pt x="239" y="3204"/>
                      <a:pt x="0" y="3453"/>
                      <a:pt x="0" y="3749"/>
                    </a:cubicBezTo>
                    <a:lnTo>
                      <a:pt x="0" y="4046"/>
                    </a:lnTo>
                    <a:cubicBezTo>
                      <a:pt x="0" y="4343"/>
                      <a:pt x="239" y="4592"/>
                      <a:pt x="546" y="4592"/>
                    </a:cubicBezTo>
                    <a:lnTo>
                      <a:pt x="3723" y="4592"/>
                    </a:lnTo>
                    <a:cubicBezTo>
                      <a:pt x="4020" y="4592"/>
                      <a:pt x="4268" y="4343"/>
                      <a:pt x="4268" y="4046"/>
                    </a:cubicBezTo>
                    <a:lnTo>
                      <a:pt x="4268" y="3749"/>
                    </a:lnTo>
                    <a:cubicBezTo>
                      <a:pt x="4268" y="3453"/>
                      <a:pt x="4020" y="3204"/>
                      <a:pt x="3723" y="3204"/>
                    </a:cubicBezTo>
                    <a:lnTo>
                      <a:pt x="3704" y="3204"/>
                    </a:lnTo>
                    <a:cubicBezTo>
                      <a:pt x="4173" y="2161"/>
                      <a:pt x="3512" y="945"/>
                      <a:pt x="2364" y="792"/>
                    </a:cubicBezTo>
                    <a:lnTo>
                      <a:pt x="2364" y="208"/>
                    </a:lnTo>
                    <a:cubicBezTo>
                      <a:pt x="2393" y="70"/>
                      <a:pt x="2263" y="0"/>
                      <a:pt x="21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6446;p56">
                <a:extLst>
                  <a:ext uri="{FF2B5EF4-FFF2-40B4-BE49-F238E27FC236}">
                    <a16:creationId xmlns:a16="http://schemas.microsoft.com/office/drawing/2014/main" id="{AA3E8F95-FB1C-C863-8F82-C572B5E2A0DC}"/>
                  </a:ext>
                </a:extLst>
              </p:cNvPr>
              <p:cNvSpPr/>
              <p:nvPr/>
            </p:nvSpPr>
            <p:spPr>
              <a:xfrm>
                <a:off x="3093183" y="2924407"/>
                <a:ext cx="49763" cy="99788"/>
              </a:xfrm>
              <a:custGeom>
                <a:avLst/>
                <a:gdLst/>
                <a:ahLst/>
                <a:cxnLst/>
                <a:rect l="l" t="t" r="r" b="b"/>
                <a:pathLst>
                  <a:path w="1895" h="3800" extrusionOk="0">
                    <a:moveTo>
                      <a:pt x="1895" y="0"/>
                    </a:moveTo>
                    <a:lnTo>
                      <a:pt x="1895" y="0"/>
                    </a:lnTo>
                    <a:cubicBezTo>
                      <a:pt x="756" y="163"/>
                      <a:pt x="86" y="1369"/>
                      <a:pt x="565" y="2421"/>
                    </a:cubicBezTo>
                    <a:lnTo>
                      <a:pt x="546" y="2421"/>
                    </a:lnTo>
                    <a:cubicBezTo>
                      <a:pt x="239" y="2421"/>
                      <a:pt x="0" y="2661"/>
                      <a:pt x="0" y="2957"/>
                    </a:cubicBezTo>
                    <a:lnTo>
                      <a:pt x="0" y="3254"/>
                    </a:lnTo>
                    <a:cubicBezTo>
                      <a:pt x="0" y="3551"/>
                      <a:pt x="239" y="3800"/>
                      <a:pt x="546" y="3800"/>
                    </a:cubicBezTo>
                    <a:lnTo>
                      <a:pt x="890" y="3800"/>
                    </a:lnTo>
                    <a:cubicBezTo>
                      <a:pt x="584" y="3800"/>
                      <a:pt x="345" y="3551"/>
                      <a:pt x="345" y="3254"/>
                    </a:cubicBezTo>
                    <a:lnTo>
                      <a:pt x="345" y="2957"/>
                    </a:lnTo>
                    <a:cubicBezTo>
                      <a:pt x="345" y="2661"/>
                      <a:pt x="584" y="2421"/>
                      <a:pt x="890" y="2421"/>
                    </a:cubicBezTo>
                    <a:lnTo>
                      <a:pt x="909" y="2421"/>
                    </a:lnTo>
                    <a:cubicBezTo>
                      <a:pt x="718" y="1991"/>
                      <a:pt x="708" y="1512"/>
                      <a:pt x="871" y="1082"/>
                    </a:cubicBezTo>
                    <a:cubicBezTo>
                      <a:pt x="1005" y="689"/>
                      <a:pt x="1302" y="287"/>
                      <a:pt x="1895" y="0"/>
                    </a:cubicBezTo>
                    <a:close/>
                  </a:path>
                </a:pathLst>
              </a:custGeom>
              <a:solidFill>
                <a:srgbClr val="310058">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6447;p56">
                <a:extLst>
                  <a:ext uri="{FF2B5EF4-FFF2-40B4-BE49-F238E27FC236}">
                    <a16:creationId xmlns:a16="http://schemas.microsoft.com/office/drawing/2014/main" id="{1D26369C-C182-F6AF-4C8E-DF0504426CB4}"/>
                  </a:ext>
                </a:extLst>
              </p:cNvPr>
              <p:cNvSpPr/>
              <p:nvPr/>
            </p:nvSpPr>
            <p:spPr>
              <a:xfrm>
                <a:off x="3097201" y="2987719"/>
                <a:ext cx="71401" cy="16255"/>
              </a:xfrm>
              <a:custGeom>
                <a:avLst/>
                <a:gdLst/>
                <a:ahLst/>
                <a:cxnLst/>
                <a:rect l="l" t="t" r="r" b="b"/>
                <a:pathLst>
                  <a:path w="2719" h="619" extrusionOk="0">
                    <a:moveTo>
                      <a:pt x="431" y="1"/>
                    </a:moveTo>
                    <a:cubicBezTo>
                      <a:pt x="364" y="1"/>
                      <a:pt x="316" y="30"/>
                      <a:pt x="287" y="87"/>
                    </a:cubicBezTo>
                    <a:lnTo>
                      <a:pt x="144" y="116"/>
                    </a:lnTo>
                    <a:cubicBezTo>
                      <a:pt x="67" y="135"/>
                      <a:pt x="0" y="307"/>
                      <a:pt x="0" y="326"/>
                    </a:cubicBezTo>
                    <a:cubicBezTo>
                      <a:pt x="0" y="349"/>
                      <a:pt x="94" y="618"/>
                      <a:pt x="153" y="618"/>
                    </a:cubicBezTo>
                    <a:cubicBezTo>
                      <a:pt x="170" y="618"/>
                      <a:pt x="183" y="598"/>
                      <a:pt x="192" y="546"/>
                    </a:cubicBezTo>
                    <a:cubicBezTo>
                      <a:pt x="201" y="422"/>
                      <a:pt x="306" y="326"/>
                      <a:pt x="440" y="326"/>
                    </a:cubicBezTo>
                    <a:lnTo>
                      <a:pt x="2498" y="326"/>
                    </a:lnTo>
                    <a:cubicBezTo>
                      <a:pt x="2718" y="326"/>
                      <a:pt x="2718" y="1"/>
                      <a:pt x="2498" y="1"/>
                    </a:cubicBezTo>
                    <a:close/>
                  </a:path>
                </a:pathLst>
              </a:custGeom>
              <a:solidFill>
                <a:srgbClr val="310058">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6448;p56">
                <a:extLst>
                  <a:ext uri="{FF2B5EF4-FFF2-40B4-BE49-F238E27FC236}">
                    <a16:creationId xmlns:a16="http://schemas.microsoft.com/office/drawing/2014/main" id="{D64545C7-38D6-D5D5-8E03-FF452AE72002}"/>
                  </a:ext>
                </a:extLst>
              </p:cNvPr>
              <p:cNvSpPr/>
              <p:nvPr/>
            </p:nvSpPr>
            <p:spPr>
              <a:xfrm>
                <a:off x="3311823" y="3011852"/>
                <a:ext cx="102309" cy="104068"/>
              </a:xfrm>
              <a:custGeom>
                <a:avLst/>
                <a:gdLst/>
                <a:ahLst/>
                <a:cxnLst/>
                <a:rect l="l" t="t" r="r" b="b"/>
                <a:pathLst>
                  <a:path w="3896" h="3963" extrusionOk="0">
                    <a:moveTo>
                      <a:pt x="632" y="1"/>
                    </a:moveTo>
                    <a:lnTo>
                      <a:pt x="670" y="508"/>
                    </a:lnTo>
                    <a:cubicBezTo>
                      <a:pt x="708" y="958"/>
                      <a:pt x="689" y="1924"/>
                      <a:pt x="211" y="3341"/>
                    </a:cubicBezTo>
                    <a:lnTo>
                      <a:pt x="0" y="3963"/>
                    </a:lnTo>
                    <a:lnTo>
                      <a:pt x="3895" y="3963"/>
                    </a:lnTo>
                    <a:lnTo>
                      <a:pt x="3685" y="3341"/>
                    </a:lnTo>
                    <a:cubicBezTo>
                      <a:pt x="3206" y="1924"/>
                      <a:pt x="3187" y="958"/>
                      <a:pt x="3225" y="508"/>
                    </a:cubicBezTo>
                    <a:lnTo>
                      <a:pt x="32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6449;p56">
                <a:extLst>
                  <a:ext uri="{FF2B5EF4-FFF2-40B4-BE49-F238E27FC236}">
                    <a16:creationId xmlns:a16="http://schemas.microsoft.com/office/drawing/2014/main" id="{9BCC4CA1-D6A8-C4C6-F6D1-B6BB2F44E32B}"/>
                  </a:ext>
                </a:extLst>
              </p:cNvPr>
              <p:cNvSpPr/>
              <p:nvPr/>
            </p:nvSpPr>
            <p:spPr>
              <a:xfrm>
                <a:off x="3311823" y="3011852"/>
                <a:ext cx="27415" cy="104068"/>
              </a:xfrm>
              <a:custGeom>
                <a:avLst/>
                <a:gdLst/>
                <a:ahLst/>
                <a:cxnLst/>
                <a:rect l="l" t="t" r="r" b="b"/>
                <a:pathLst>
                  <a:path w="1044" h="3963" extrusionOk="0">
                    <a:moveTo>
                      <a:pt x="632" y="1"/>
                    </a:moveTo>
                    <a:lnTo>
                      <a:pt x="670" y="508"/>
                    </a:lnTo>
                    <a:cubicBezTo>
                      <a:pt x="708" y="958"/>
                      <a:pt x="689" y="1924"/>
                      <a:pt x="211" y="3341"/>
                    </a:cubicBezTo>
                    <a:lnTo>
                      <a:pt x="0" y="3963"/>
                    </a:lnTo>
                    <a:lnTo>
                      <a:pt x="345" y="3963"/>
                    </a:lnTo>
                    <a:lnTo>
                      <a:pt x="555" y="3341"/>
                    </a:lnTo>
                    <a:cubicBezTo>
                      <a:pt x="1034" y="1924"/>
                      <a:pt x="1043" y="958"/>
                      <a:pt x="1005" y="508"/>
                    </a:cubicBezTo>
                    <a:lnTo>
                      <a:pt x="967" y="1"/>
                    </a:lnTo>
                    <a:close/>
                  </a:path>
                </a:pathLst>
              </a:custGeom>
              <a:solidFill>
                <a:srgbClr val="310058">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6450;p56">
                <a:extLst>
                  <a:ext uri="{FF2B5EF4-FFF2-40B4-BE49-F238E27FC236}">
                    <a16:creationId xmlns:a16="http://schemas.microsoft.com/office/drawing/2014/main" id="{541DD5FF-88C0-C188-DE31-BB30D6692DB6}"/>
                  </a:ext>
                </a:extLst>
              </p:cNvPr>
              <p:cNvSpPr/>
              <p:nvPr/>
            </p:nvSpPr>
            <p:spPr>
              <a:xfrm>
                <a:off x="3306046" y="3102318"/>
                <a:ext cx="113863" cy="38235"/>
              </a:xfrm>
              <a:custGeom>
                <a:avLst/>
                <a:gdLst/>
                <a:ahLst/>
                <a:cxnLst/>
                <a:rect l="l" t="t" r="r" b="b"/>
                <a:pathLst>
                  <a:path w="4336" h="1456" extrusionOk="0">
                    <a:moveTo>
                      <a:pt x="287" y="1"/>
                    </a:moveTo>
                    <a:cubicBezTo>
                      <a:pt x="268" y="1"/>
                      <a:pt x="249" y="11"/>
                      <a:pt x="249" y="39"/>
                    </a:cubicBezTo>
                    <a:lnTo>
                      <a:pt x="10" y="1398"/>
                    </a:lnTo>
                    <a:cubicBezTo>
                      <a:pt x="0" y="1427"/>
                      <a:pt x="19" y="1456"/>
                      <a:pt x="48" y="1456"/>
                    </a:cubicBezTo>
                    <a:lnTo>
                      <a:pt x="4278" y="1456"/>
                    </a:lnTo>
                    <a:cubicBezTo>
                      <a:pt x="4307" y="1456"/>
                      <a:pt x="4335" y="1427"/>
                      <a:pt x="4326" y="1398"/>
                    </a:cubicBezTo>
                    <a:lnTo>
                      <a:pt x="4087" y="39"/>
                    </a:lnTo>
                    <a:cubicBezTo>
                      <a:pt x="4077" y="11"/>
                      <a:pt x="4058" y="1"/>
                      <a:pt x="4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6451;p56">
                <a:extLst>
                  <a:ext uri="{FF2B5EF4-FFF2-40B4-BE49-F238E27FC236}">
                    <a16:creationId xmlns:a16="http://schemas.microsoft.com/office/drawing/2014/main" id="{49A9BB84-75CD-58F2-9B64-AAF8E86ACDFC}"/>
                  </a:ext>
                </a:extLst>
              </p:cNvPr>
              <p:cNvSpPr/>
              <p:nvPr/>
            </p:nvSpPr>
            <p:spPr>
              <a:xfrm>
                <a:off x="3303263" y="3184512"/>
                <a:ext cx="148054" cy="26418"/>
              </a:xfrm>
              <a:custGeom>
                <a:avLst/>
                <a:gdLst/>
                <a:ahLst/>
                <a:cxnLst/>
                <a:rect l="l" t="t" r="r" b="b"/>
                <a:pathLst>
                  <a:path w="5638" h="1006" extrusionOk="0">
                    <a:moveTo>
                      <a:pt x="58" y="0"/>
                    </a:moveTo>
                    <a:cubicBezTo>
                      <a:pt x="20" y="0"/>
                      <a:pt x="1" y="29"/>
                      <a:pt x="10" y="67"/>
                    </a:cubicBezTo>
                    <a:lnTo>
                      <a:pt x="384" y="977"/>
                    </a:lnTo>
                    <a:cubicBezTo>
                      <a:pt x="393" y="996"/>
                      <a:pt x="412" y="1005"/>
                      <a:pt x="432" y="1005"/>
                    </a:cubicBezTo>
                    <a:lnTo>
                      <a:pt x="5590" y="1005"/>
                    </a:lnTo>
                    <a:cubicBezTo>
                      <a:pt x="5609" y="1005"/>
                      <a:pt x="5638" y="986"/>
                      <a:pt x="5638" y="957"/>
                    </a:cubicBezTo>
                    <a:lnTo>
                      <a:pt x="5638" y="48"/>
                    </a:lnTo>
                    <a:cubicBezTo>
                      <a:pt x="5638" y="20"/>
                      <a:pt x="5609" y="0"/>
                      <a:pt x="5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6452;p56">
                <a:extLst>
                  <a:ext uri="{FF2B5EF4-FFF2-40B4-BE49-F238E27FC236}">
                    <a16:creationId xmlns:a16="http://schemas.microsoft.com/office/drawing/2014/main" id="{0A4ABD59-E312-4768-0B72-AECEDB9752A5}"/>
                  </a:ext>
                </a:extLst>
              </p:cNvPr>
              <p:cNvSpPr/>
              <p:nvPr/>
            </p:nvSpPr>
            <p:spPr>
              <a:xfrm>
                <a:off x="3289949" y="3126950"/>
                <a:ext cx="152072" cy="58586"/>
              </a:xfrm>
              <a:custGeom>
                <a:avLst/>
                <a:gdLst/>
                <a:ahLst/>
                <a:cxnLst/>
                <a:rect l="l" t="t" r="r" b="b"/>
                <a:pathLst>
                  <a:path w="5791" h="2231" extrusionOk="0">
                    <a:moveTo>
                      <a:pt x="374" y="1"/>
                    </a:moveTo>
                    <a:lnTo>
                      <a:pt x="96" y="1015"/>
                    </a:lnTo>
                    <a:lnTo>
                      <a:pt x="1" y="1302"/>
                    </a:lnTo>
                    <a:lnTo>
                      <a:pt x="163" y="1456"/>
                    </a:lnTo>
                    <a:lnTo>
                      <a:pt x="307" y="2231"/>
                    </a:lnTo>
                    <a:lnTo>
                      <a:pt x="5791" y="2231"/>
                    </a:lnTo>
                    <a:lnTo>
                      <a:pt x="51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6453;p56">
                <a:extLst>
                  <a:ext uri="{FF2B5EF4-FFF2-40B4-BE49-F238E27FC236}">
                    <a16:creationId xmlns:a16="http://schemas.microsoft.com/office/drawing/2014/main" id="{11912B53-8E7C-0854-D242-5CADCA68D4D4}"/>
                  </a:ext>
                </a:extLst>
              </p:cNvPr>
              <p:cNvSpPr/>
              <p:nvPr/>
            </p:nvSpPr>
            <p:spPr>
              <a:xfrm>
                <a:off x="3289949" y="3126950"/>
                <a:ext cx="19642" cy="58586"/>
              </a:xfrm>
              <a:custGeom>
                <a:avLst/>
                <a:gdLst/>
                <a:ahLst/>
                <a:cxnLst/>
                <a:rect l="l" t="t" r="r" b="b"/>
                <a:pathLst>
                  <a:path w="748" h="2231" extrusionOk="0">
                    <a:moveTo>
                      <a:pt x="374" y="1"/>
                    </a:moveTo>
                    <a:lnTo>
                      <a:pt x="96" y="1015"/>
                    </a:lnTo>
                    <a:lnTo>
                      <a:pt x="1" y="1302"/>
                    </a:lnTo>
                    <a:lnTo>
                      <a:pt x="163" y="1456"/>
                    </a:lnTo>
                    <a:lnTo>
                      <a:pt x="307" y="2231"/>
                    </a:lnTo>
                    <a:lnTo>
                      <a:pt x="680" y="2231"/>
                    </a:lnTo>
                    <a:lnTo>
                      <a:pt x="546" y="1456"/>
                    </a:lnTo>
                    <a:lnTo>
                      <a:pt x="374" y="1302"/>
                    </a:lnTo>
                    <a:lnTo>
                      <a:pt x="470" y="1015"/>
                    </a:lnTo>
                    <a:lnTo>
                      <a:pt x="747" y="1"/>
                    </a:lnTo>
                    <a:close/>
                  </a:path>
                </a:pathLst>
              </a:custGeom>
              <a:solidFill>
                <a:srgbClr val="310058">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6454;p56">
                <a:extLst>
                  <a:ext uri="{FF2B5EF4-FFF2-40B4-BE49-F238E27FC236}">
                    <a16:creationId xmlns:a16="http://schemas.microsoft.com/office/drawing/2014/main" id="{EE28E8A1-C6C7-E2AA-572B-A134FBE5DD0B}"/>
                  </a:ext>
                </a:extLst>
              </p:cNvPr>
              <p:cNvSpPr/>
              <p:nvPr/>
            </p:nvSpPr>
            <p:spPr>
              <a:xfrm>
                <a:off x="3204761" y="3064136"/>
                <a:ext cx="27678" cy="104068"/>
              </a:xfrm>
              <a:custGeom>
                <a:avLst/>
                <a:gdLst/>
                <a:ahLst/>
                <a:cxnLst/>
                <a:rect l="l" t="t" r="r" b="b"/>
                <a:pathLst>
                  <a:path w="1054" h="3963" extrusionOk="0">
                    <a:moveTo>
                      <a:pt x="632" y="0"/>
                    </a:moveTo>
                    <a:lnTo>
                      <a:pt x="670" y="507"/>
                    </a:lnTo>
                    <a:cubicBezTo>
                      <a:pt x="708" y="957"/>
                      <a:pt x="699" y="1924"/>
                      <a:pt x="211" y="3340"/>
                    </a:cubicBezTo>
                    <a:lnTo>
                      <a:pt x="0" y="3962"/>
                    </a:lnTo>
                    <a:lnTo>
                      <a:pt x="345" y="3962"/>
                    </a:lnTo>
                    <a:lnTo>
                      <a:pt x="555" y="3340"/>
                    </a:lnTo>
                    <a:cubicBezTo>
                      <a:pt x="1043" y="1924"/>
                      <a:pt x="1053" y="957"/>
                      <a:pt x="1015" y="507"/>
                    </a:cubicBezTo>
                    <a:lnTo>
                      <a:pt x="976" y="0"/>
                    </a:lnTo>
                    <a:close/>
                  </a:path>
                </a:pathLst>
              </a:custGeom>
              <a:solidFill>
                <a:srgbClr val="829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6455;p56">
                <a:extLst>
                  <a:ext uri="{FF2B5EF4-FFF2-40B4-BE49-F238E27FC236}">
                    <a16:creationId xmlns:a16="http://schemas.microsoft.com/office/drawing/2014/main" id="{C0DD6276-EF5D-3AA2-082E-17DA91E37C3A}"/>
                  </a:ext>
                </a:extLst>
              </p:cNvPr>
              <p:cNvSpPr/>
              <p:nvPr/>
            </p:nvSpPr>
            <p:spPr>
              <a:xfrm>
                <a:off x="3179631" y="3181229"/>
                <a:ext cx="24658" cy="54568"/>
              </a:xfrm>
              <a:custGeom>
                <a:avLst/>
                <a:gdLst/>
                <a:ahLst/>
                <a:cxnLst/>
                <a:rect l="l" t="t" r="r" b="b"/>
                <a:pathLst>
                  <a:path w="939" h="2078" extrusionOk="0">
                    <a:moveTo>
                      <a:pt x="565" y="1"/>
                    </a:moveTo>
                    <a:lnTo>
                      <a:pt x="0" y="2078"/>
                    </a:lnTo>
                    <a:lnTo>
                      <a:pt x="373" y="2078"/>
                    </a:lnTo>
                    <a:lnTo>
                      <a:pt x="938" y="1"/>
                    </a:lnTo>
                    <a:close/>
                  </a:path>
                </a:pathLst>
              </a:custGeom>
              <a:solidFill>
                <a:srgbClr val="829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6456;p56">
                <a:extLst>
                  <a:ext uri="{FF2B5EF4-FFF2-40B4-BE49-F238E27FC236}">
                    <a16:creationId xmlns:a16="http://schemas.microsoft.com/office/drawing/2014/main" id="{AEB56CA9-5CFD-464C-0886-22DCE9A4A31A}"/>
                  </a:ext>
                </a:extLst>
              </p:cNvPr>
              <p:cNvSpPr/>
              <p:nvPr/>
            </p:nvSpPr>
            <p:spPr>
              <a:xfrm>
                <a:off x="3307044" y="2903609"/>
                <a:ext cx="111868" cy="120586"/>
              </a:xfrm>
              <a:custGeom>
                <a:avLst/>
                <a:gdLst/>
                <a:ahLst/>
                <a:cxnLst/>
                <a:rect l="l" t="t" r="r" b="b"/>
                <a:pathLst>
                  <a:path w="4260" h="4592" extrusionOk="0">
                    <a:moveTo>
                      <a:pt x="2126" y="0"/>
                    </a:moveTo>
                    <a:cubicBezTo>
                      <a:pt x="1996" y="0"/>
                      <a:pt x="1867" y="70"/>
                      <a:pt x="1895" y="208"/>
                    </a:cubicBezTo>
                    <a:lnTo>
                      <a:pt x="1895" y="792"/>
                    </a:lnTo>
                    <a:cubicBezTo>
                      <a:pt x="756" y="945"/>
                      <a:pt x="87" y="2161"/>
                      <a:pt x="565" y="3204"/>
                    </a:cubicBezTo>
                    <a:lnTo>
                      <a:pt x="536" y="3204"/>
                    </a:lnTo>
                    <a:cubicBezTo>
                      <a:pt x="240" y="3204"/>
                      <a:pt x="0" y="3453"/>
                      <a:pt x="0" y="3749"/>
                    </a:cubicBezTo>
                    <a:lnTo>
                      <a:pt x="0" y="4046"/>
                    </a:lnTo>
                    <a:cubicBezTo>
                      <a:pt x="0" y="4343"/>
                      <a:pt x="240" y="4592"/>
                      <a:pt x="536" y="4592"/>
                    </a:cubicBezTo>
                    <a:lnTo>
                      <a:pt x="3723" y="4592"/>
                    </a:lnTo>
                    <a:cubicBezTo>
                      <a:pt x="4020" y="4592"/>
                      <a:pt x="4259" y="4343"/>
                      <a:pt x="4259" y="4046"/>
                    </a:cubicBezTo>
                    <a:lnTo>
                      <a:pt x="4259" y="3749"/>
                    </a:lnTo>
                    <a:cubicBezTo>
                      <a:pt x="4259" y="3453"/>
                      <a:pt x="4020" y="3204"/>
                      <a:pt x="3714" y="3204"/>
                    </a:cubicBezTo>
                    <a:lnTo>
                      <a:pt x="3695" y="3204"/>
                    </a:lnTo>
                    <a:cubicBezTo>
                      <a:pt x="4173" y="2161"/>
                      <a:pt x="3503" y="945"/>
                      <a:pt x="2364" y="792"/>
                    </a:cubicBezTo>
                    <a:lnTo>
                      <a:pt x="2364" y="208"/>
                    </a:lnTo>
                    <a:cubicBezTo>
                      <a:pt x="2388" y="70"/>
                      <a:pt x="2257" y="0"/>
                      <a:pt x="21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6457;p56">
                <a:extLst>
                  <a:ext uri="{FF2B5EF4-FFF2-40B4-BE49-F238E27FC236}">
                    <a16:creationId xmlns:a16="http://schemas.microsoft.com/office/drawing/2014/main" id="{7B075651-EE72-E796-E9C5-3612FF78098C}"/>
                  </a:ext>
                </a:extLst>
              </p:cNvPr>
              <p:cNvSpPr/>
              <p:nvPr/>
            </p:nvSpPr>
            <p:spPr>
              <a:xfrm>
                <a:off x="3306782" y="2924407"/>
                <a:ext cx="50052" cy="99788"/>
              </a:xfrm>
              <a:custGeom>
                <a:avLst/>
                <a:gdLst/>
                <a:ahLst/>
                <a:cxnLst/>
                <a:rect l="l" t="t" r="r" b="b"/>
                <a:pathLst>
                  <a:path w="1906" h="3800" extrusionOk="0">
                    <a:moveTo>
                      <a:pt x="1905" y="0"/>
                    </a:moveTo>
                    <a:lnTo>
                      <a:pt x="1905" y="0"/>
                    </a:lnTo>
                    <a:cubicBezTo>
                      <a:pt x="757" y="163"/>
                      <a:pt x="97" y="1369"/>
                      <a:pt x="565" y="2421"/>
                    </a:cubicBezTo>
                    <a:lnTo>
                      <a:pt x="546" y="2421"/>
                    </a:lnTo>
                    <a:cubicBezTo>
                      <a:pt x="250" y="2421"/>
                      <a:pt x="1" y="2661"/>
                      <a:pt x="1" y="2957"/>
                    </a:cubicBezTo>
                    <a:lnTo>
                      <a:pt x="1" y="3254"/>
                    </a:lnTo>
                    <a:cubicBezTo>
                      <a:pt x="1" y="3551"/>
                      <a:pt x="250" y="3800"/>
                      <a:pt x="546" y="3800"/>
                    </a:cubicBezTo>
                    <a:lnTo>
                      <a:pt x="891" y="3800"/>
                    </a:lnTo>
                    <a:cubicBezTo>
                      <a:pt x="594" y="3800"/>
                      <a:pt x="345" y="3551"/>
                      <a:pt x="345" y="3254"/>
                    </a:cubicBezTo>
                    <a:lnTo>
                      <a:pt x="345" y="2957"/>
                    </a:lnTo>
                    <a:cubicBezTo>
                      <a:pt x="345" y="2661"/>
                      <a:pt x="594" y="2421"/>
                      <a:pt x="891" y="2421"/>
                    </a:cubicBezTo>
                    <a:lnTo>
                      <a:pt x="910" y="2421"/>
                    </a:lnTo>
                    <a:cubicBezTo>
                      <a:pt x="719" y="1991"/>
                      <a:pt x="709" y="1512"/>
                      <a:pt x="881" y="1082"/>
                    </a:cubicBezTo>
                    <a:cubicBezTo>
                      <a:pt x="1006" y="689"/>
                      <a:pt x="1302" y="287"/>
                      <a:pt x="1905" y="0"/>
                    </a:cubicBezTo>
                    <a:close/>
                  </a:path>
                </a:pathLst>
              </a:custGeom>
              <a:solidFill>
                <a:srgbClr val="310058">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6458;p56">
                <a:extLst>
                  <a:ext uri="{FF2B5EF4-FFF2-40B4-BE49-F238E27FC236}">
                    <a16:creationId xmlns:a16="http://schemas.microsoft.com/office/drawing/2014/main" id="{62264442-A126-5E7A-F7C4-F513E1CB85A2}"/>
                  </a:ext>
                </a:extLst>
              </p:cNvPr>
              <p:cNvSpPr/>
              <p:nvPr/>
            </p:nvSpPr>
            <p:spPr>
              <a:xfrm>
                <a:off x="3310799" y="2987719"/>
                <a:ext cx="70666" cy="16255"/>
              </a:xfrm>
              <a:custGeom>
                <a:avLst/>
                <a:gdLst/>
                <a:ahLst/>
                <a:cxnLst/>
                <a:rect l="l" t="t" r="r" b="b"/>
                <a:pathLst>
                  <a:path w="2691" h="619" extrusionOk="0">
                    <a:moveTo>
                      <a:pt x="432" y="1"/>
                    </a:moveTo>
                    <a:cubicBezTo>
                      <a:pt x="365" y="1"/>
                      <a:pt x="317" y="30"/>
                      <a:pt x="288" y="87"/>
                    </a:cubicBezTo>
                    <a:lnTo>
                      <a:pt x="145" y="116"/>
                    </a:lnTo>
                    <a:cubicBezTo>
                      <a:pt x="68" y="135"/>
                      <a:pt x="1" y="307"/>
                      <a:pt x="1" y="326"/>
                    </a:cubicBezTo>
                    <a:cubicBezTo>
                      <a:pt x="1" y="349"/>
                      <a:pt x="95" y="618"/>
                      <a:pt x="154" y="618"/>
                    </a:cubicBezTo>
                    <a:cubicBezTo>
                      <a:pt x="170" y="618"/>
                      <a:pt x="184" y="598"/>
                      <a:pt x="192" y="546"/>
                    </a:cubicBezTo>
                    <a:cubicBezTo>
                      <a:pt x="202" y="422"/>
                      <a:pt x="307" y="326"/>
                      <a:pt x="441" y="326"/>
                    </a:cubicBezTo>
                    <a:lnTo>
                      <a:pt x="2470" y="326"/>
                    </a:lnTo>
                    <a:cubicBezTo>
                      <a:pt x="2690" y="326"/>
                      <a:pt x="2690" y="1"/>
                      <a:pt x="2470" y="1"/>
                    </a:cubicBezTo>
                    <a:close/>
                  </a:path>
                </a:pathLst>
              </a:custGeom>
              <a:solidFill>
                <a:srgbClr val="310058">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6459;p56">
                <a:extLst>
                  <a:ext uri="{FF2B5EF4-FFF2-40B4-BE49-F238E27FC236}">
                    <a16:creationId xmlns:a16="http://schemas.microsoft.com/office/drawing/2014/main" id="{ADE7765B-8C84-E8B4-E714-89B54395C26D}"/>
                  </a:ext>
                </a:extLst>
              </p:cNvPr>
              <p:cNvSpPr/>
              <p:nvPr/>
            </p:nvSpPr>
            <p:spPr>
              <a:xfrm>
                <a:off x="3204761" y="3064136"/>
                <a:ext cx="102545" cy="104068"/>
              </a:xfrm>
              <a:custGeom>
                <a:avLst/>
                <a:gdLst/>
                <a:ahLst/>
                <a:cxnLst/>
                <a:rect l="l" t="t" r="r" b="b"/>
                <a:pathLst>
                  <a:path w="3905" h="3963" extrusionOk="0">
                    <a:moveTo>
                      <a:pt x="632" y="0"/>
                    </a:moveTo>
                    <a:lnTo>
                      <a:pt x="670" y="507"/>
                    </a:lnTo>
                    <a:cubicBezTo>
                      <a:pt x="708" y="957"/>
                      <a:pt x="699" y="1924"/>
                      <a:pt x="211" y="3340"/>
                    </a:cubicBezTo>
                    <a:lnTo>
                      <a:pt x="0" y="3962"/>
                    </a:lnTo>
                    <a:lnTo>
                      <a:pt x="3905" y="3962"/>
                    </a:lnTo>
                    <a:lnTo>
                      <a:pt x="3694" y="3340"/>
                    </a:lnTo>
                    <a:cubicBezTo>
                      <a:pt x="3216" y="1924"/>
                      <a:pt x="3197" y="957"/>
                      <a:pt x="3235" y="507"/>
                    </a:cubicBezTo>
                    <a:lnTo>
                      <a:pt x="32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6460;p56">
                <a:extLst>
                  <a:ext uri="{FF2B5EF4-FFF2-40B4-BE49-F238E27FC236}">
                    <a16:creationId xmlns:a16="http://schemas.microsoft.com/office/drawing/2014/main" id="{BCF099E3-319B-C9FE-DFC6-A6B3812AADF6}"/>
                  </a:ext>
                </a:extLst>
              </p:cNvPr>
              <p:cNvSpPr/>
              <p:nvPr/>
            </p:nvSpPr>
            <p:spPr>
              <a:xfrm>
                <a:off x="3204761" y="3064136"/>
                <a:ext cx="28413" cy="104068"/>
              </a:xfrm>
              <a:custGeom>
                <a:avLst/>
                <a:gdLst/>
                <a:ahLst/>
                <a:cxnLst/>
                <a:rect l="l" t="t" r="r" b="b"/>
                <a:pathLst>
                  <a:path w="1082" h="3963" extrusionOk="0">
                    <a:moveTo>
                      <a:pt x="632" y="0"/>
                    </a:moveTo>
                    <a:lnTo>
                      <a:pt x="670" y="507"/>
                    </a:lnTo>
                    <a:cubicBezTo>
                      <a:pt x="708" y="957"/>
                      <a:pt x="699" y="1924"/>
                      <a:pt x="211" y="3340"/>
                    </a:cubicBezTo>
                    <a:lnTo>
                      <a:pt x="0" y="3962"/>
                    </a:lnTo>
                    <a:lnTo>
                      <a:pt x="383" y="3962"/>
                    </a:lnTo>
                    <a:lnTo>
                      <a:pt x="594" y="3340"/>
                    </a:lnTo>
                    <a:cubicBezTo>
                      <a:pt x="1072" y="1924"/>
                      <a:pt x="1082" y="957"/>
                      <a:pt x="1043" y="507"/>
                    </a:cubicBezTo>
                    <a:lnTo>
                      <a:pt x="1005" y="0"/>
                    </a:lnTo>
                    <a:close/>
                  </a:path>
                </a:pathLst>
              </a:custGeom>
              <a:solidFill>
                <a:srgbClr val="310058">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6461;p56">
                <a:extLst>
                  <a:ext uri="{FF2B5EF4-FFF2-40B4-BE49-F238E27FC236}">
                    <a16:creationId xmlns:a16="http://schemas.microsoft.com/office/drawing/2014/main" id="{FF1599BA-0129-81F9-C179-8E43A456A6AD}"/>
                  </a:ext>
                </a:extLst>
              </p:cNvPr>
              <p:cNvSpPr/>
              <p:nvPr/>
            </p:nvSpPr>
            <p:spPr>
              <a:xfrm>
                <a:off x="3199221" y="3154339"/>
                <a:ext cx="113890" cy="38497"/>
              </a:xfrm>
              <a:custGeom>
                <a:avLst/>
                <a:gdLst/>
                <a:ahLst/>
                <a:cxnLst/>
                <a:rect l="l" t="t" r="r" b="b"/>
                <a:pathLst>
                  <a:path w="4337" h="1466" extrusionOk="0">
                    <a:moveTo>
                      <a:pt x="288" y="1"/>
                    </a:moveTo>
                    <a:cubicBezTo>
                      <a:pt x="269" y="1"/>
                      <a:pt x="250" y="20"/>
                      <a:pt x="240" y="49"/>
                    </a:cubicBezTo>
                    <a:lnTo>
                      <a:pt x="1" y="1408"/>
                    </a:lnTo>
                    <a:cubicBezTo>
                      <a:pt x="1" y="1437"/>
                      <a:pt x="20" y="1465"/>
                      <a:pt x="49" y="1465"/>
                    </a:cubicBezTo>
                    <a:lnTo>
                      <a:pt x="4279" y="1465"/>
                    </a:lnTo>
                    <a:cubicBezTo>
                      <a:pt x="4307" y="1465"/>
                      <a:pt x="4336" y="1437"/>
                      <a:pt x="4327" y="1408"/>
                    </a:cubicBezTo>
                    <a:lnTo>
                      <a:pt x="4078" y="49"/>
                    </a:lnTo>
                    <a:cubicBezTo>
                      <a:pt x="4078" y="20"/>
                      <a:pt x="4059" y="1"/>
                      <a:pt x="4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6462;p56">
                <a:extLst>
                  <a:ext uri="{FF2B5EF4-FFF2-40B4-BE49-F238E27FC236}">
                    <a16:creationId xmlns:a16="http://schemas.microsoft.com/office/drawing/2014/main" id="{D654DA0F-E339-2472-CF4E-7417B5C68480}"/>
                  </a:ext>
                </a:extLst>
              </p:cNvPr>
              <p:cNvSpPr/>
              <p:nvPr/>
            </p:nvSpPr>
            <p:spPr>
              <a:xfrm>
                <a:off x="3167551" y="3235272"/>
                <a:ext cx="176704" cy="27914"/>
              </a:xfrm>
              <a:custGeom>
                <a:avLst/>
                <a:gdLst/>
                <a:ahLst/>
                <a:cxnLst/>
                <a:rect l="l" t="t" r="r" b="b"/>
                <a:pathLst>
                  <a:path w="6729" h="1063" extrusionOk="0">
                    <a:moveTo>
                      <a:pt x="49" y="1"/>
                    </a:moveTo>
                    <a:cubicBezTo>
                      <a:pt x="30" y="1"/>
                      <a:pt x="1" y="20"/>
                      <a:pt x="1" y="48"/>
                    </a:cubicBezTo>
                    <a:lnTo>
                      <a:pt x="1" y="1015"/>
                    </a:lnTo>
                    <a:cubicBezTo>
                      <a:pt x="1" y="1044"/>
                      <a:pt x="30" y="1063"/>
                      <a:pt x="49" y="1063"/>
                    </a:cubicBezTo>
                    <a:lnTo>
                      <a:pt x="6691" y="1063"/>
                    </a:lnTo>
                    <a:cubicBezTo>
                      <a:pt x="6710" y="1063"/>
                      <a:pt x="6729" y="1044"/>
                      <a:pt x="6729" y="1015"/>
                    </a:cubicBezTo>
                    <a:lnTo>
                      <a:pt x="6729" y="48"/>
                    </a:lnTo>
                    <a:cubicBezTo>
                      <a:pt x="6729" y="20"/>
                      <a:pt x="6710" y="1"/>
                      <a:pt x="6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6463;p56">
                <a:extLst>
                  <a:ext uri="{FF2B5EF4-FFF2-40B4-BE49-F238E27FC236}">
                    <a16:creationId xmlns:a16="http://schemas.microsoft.com/office/drawing/2014/main" id="{F8D10379-EBE7-2C89-99B6-1C1C5FC83281}"/>
                  </a:ext>
                </a:extLst>
              </p:cNvPr>
              <p:cNvSpPr/>
              <p:nvPr/>
            </p:nvSpPr>
            <p:spPr>
              <a:xfrm>
                <a:off x="3179631" y="3181229"/>
                <a:ext cx="152807" cy="54568"/>
              </a:xfrm>
              <a:custGeom>
                <a:avLst/>
                <a:gdLst/>
                <a:ahLst/>
                <a:cxnLst/>
                <a:rect l="l" t="t" r="r" b="b"/>
                <a:pathLst>
                  <a:path w="5819" h="2078" extrusionOk="0">
                    <a:moveTo>
                      <a:pt x="565" y="1"/>
                    </a:moveTo>
                    <a:lnTo>
                      <a:pt x="0" y="2078"/>
                    </a:lnTo>
                    <a:lnTo>
                      <a:pt x="5819" y="2078"/>
                    </a:lnTo>
                    <a:lnTo>
                      <a:pt x="52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6464;p56">
                <a:extLst>
                  <a:ext uri="{FF2B5EF4-FFF2-40B4-BE49-F238E27FC236}">
                    <a16:creationId xmlns:a16="http://schemas.microsoft.com/office/drawing/2014/main" id="{1E1310A3-715B-9F47-0E7B-FED430160278}"/>
                  </a:ext>
                </a:extLst>
              </p:cNvPr>
              <p:cNvSpPr/>
              <p:nvPr/>
            </p:nvSpPr>
            <p:spPr>
              <a:xfrm>
                <a:off x="3070048" y="3126950"/>
                <a:ext cx="25919" cy="58586"/>
              </a:xfrm>
              <a:custGeom>
                <a:avLst/>
                <a:gdLst/>
                <a:ahLst/>
                <a:cxnLst/>
                <a:rect l="l" t="t" r="r" b="b"/>
                <a:pathLst>
                  <a:path w="987" h="2231" extrusionOk="0">
                    <a:moveTo>
                      <a:pt x="604" y="1"/>
                    </a:moveTo>
                    <a:lnTo>
                      <a:pt x="1" y="2231"/>
                    </a:lnTo>
                    <a:lnTo>
                      <a:pt x="374" y="2231"/>
                    </a:lnTo>
                    <a:lnTo>
                      <a:pt x="986" y="1"/>
                    </a:lnTo>
                    <a:close/>
                  </a:path>
                </a:pathLst>
              </a:custGeom>
              <a:solidFill>
                <a:srgbClr val="310058">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6465;p56">
                <a:extLst>
                  <a:ext uri="{FF2B5EF4-FFF2-40B4-BE49-F238E27FC236}">
                    <a16:creationId xmlns:a16="http://schemas.microsoft.com/office/drawing/2014/main" id="{A26F37D7-B3F3-F0D3-4E11-8B743D3BEEFF}"/>
                  </a:ext>
                </a:extLst>
              </p:cNvPr>
              <p:cNvSpPr/>
              <p:nvPr/>
            </p:nvSpPr>
            <p:spPr>
              <a:xfrm>
                <a:off x="3179631" y="3181229"/>
                <a:ext cx="24658" cy="54568"/>
              </a:xfrm>
              <a:custGeom>
                <a:avLst/>
                <a:gdLst/>
                <a:ahLst/>
                <a:cxnLst/>
                <a:rect l="l" t="t" r="r" b="b"/>
                <a:pathLst>
                  <a:path w="939" h="2078" extrusionOk="0">
                    <a:moveTo>
                      <a:pt x="565" y="1"/>
                    </a:moveTo>
                    <a:lnTo>
                      <a:pt x="0" y="2078"/>
                    </a:lnTo>
                    <a:lnTo>
                      <a:pt x="373" y="2078"/>
                    </a:lnTo>
                    <a:lnTo>
                      <a:pt x="938" y="1"/>
                    </a:lnTo>
                    <a:close/>
                  </a:path>
                </a:pathLst>
              </a:custGeom>
              <a:solidFill>
                <a:srgbClr val="310058">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6466;p56">
                <a:extLst>
                  <a:ext uri="{FF2B5EF4-FFF2-40B4-BE49-F238E27FC236}">
                    <a16:creationId xmlns:a16="http://schemas.microsoft.com/office/drawing/2014/main" id="{54C44A2A-B436-5D31-6222-22B054583E15}"/>
                  </a:ext>
                </a:extLst>
              </p:cNvPr>
              <p:cNvSpPr/>
              <p:nvPr/>
            </p:nvSpPr>
            <p:spPr>
              <a:xfrm>
                <a:off x="3200245" y="2956260"/>
                <a:ext cx="111841" cy="120218"/>
              </a:xfrm>
              <a:custGeom>
                <a:avLst/>
                <a:gdLst/>
                <a:ahLst/>
                <a:cxnLst/>
                <a:rect l="l" t="t" r="r" b="b"/>
                <a:pathLst>
                  <a:path w="4259" h="4578" extrusionOk="0">
                    <a:moveTo>
                      <a:pt x="2129" y="0"/>
                    </a:moveTo>
                    <a:cubicBezTo>
                      <a:pt x="2024" y="0"/>
                      <a:pt x="1919" y="65"/>
                      <a:pt x="1895" y="194"/>
                    </a:cubicBezTo>
                    <a:lnTo>
                      <a:pt x="1895" y="778"/>
                    </a:lnTo>
                    <a:cubicBezTo>
                      <a:pt x="756" y="941"/>
                      <a:pt x="86" y="2146"/>
                      <a:pt x="565" y="3199"/>
                    </a:cubicBezTo>
                    <a:lnTo>
                      <a:pt x="536" y="3199"/>
                    </a:lnTo>
                    <a:cubicBezTo>
                      <a:pt x="239" y="3199"/>
                      <a:pt x="0" y="3438"/>
                      <a:pt x="0" y="3735"/>
                    </a:cubicBezTo>
                    <a:lnTo>
                      <a:pt x="0" y="4032"/>
                    </a:lnTo>
                    <a:cubicBezTo>
                      <a:pt x="0" y="4328"/>
                      <a:pt x="239" y="4577"/>
                      <a:pt x="536" y="4577"/>
                    </a:cubicBezTo>
                    <a:lnTo>
                      <a:pt x="3723" y="4577"/>
                    </a:lnTo>
                    <a:cubicBezTo>
                      <a:pt x="4020" y="4577"/>
                      <a:pt x="4259" y="4328"/>
                      <a:pt x="4259" y="4032"/>
                    </a:cubicBezTo>
                    <a:lnTo>
                      <a:pt x="4259" y="3735"/>
                    </a:lnTo>
                    <a:cubicBezTo>
                      <a:pt x="4259" y="3444"/>
                      <a:pt x="4028" y="3199"/>
                      <a:pt x="3730" y="3199"/>
                    </a:cubicBezTo>
                    <a:cubicBezTo>
                      <a:pt x="3725" y="3199"/>
                      <a:pt x="3719" y="3199"/>
                      <a:pt x="3713" y="3199"/>
                    </a:cubicBezTo>
                    <a:lnTo>
                      <a:pt x="3694" y="3199"/>
                    </a:lnTo>
                    <a:cubicBezTo>
                      <a:pt x="4163" y="2146"/>
                      <a:pt x="3503" y="941"/>
                      <a:pt x="2364" y="778"/>
                    </a:cubicBezTo>
                    <a:lnTo>
                      <a:pt x="2364" y="194"/>
                    </a:lnTo>
                    <a:cubicBezTo>
                      <a:pt x="2340" y="65"/>
                      <a:pt x="2235" y="0"/>
                      <a:pt x="21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6467;p56">
                <a:extLst>
                  <a:ext uri="{FF2B5EF4-FFF2-40B4-BE49-F238E27FC236}">
                    <a16:creationId xmlns:a16="http://schemas.microsoft.com/office/drawing/2014/main" id="{EF743D15-C7A0-698F-5144-987E9677A88E}"/>
                  </a:ext>
                </a:extLst>
              </p:cNvPr>
              <p:cNvSpPr/>
              <p:nvPr/>
            </p:nvSpPr>
            <p:spPr>
              <a:xfrm>
                <a:off x="3199982" y="2976664"/>
                <a:ext cx="49789" cy="99814"/>
              </a:xfrm>
              <a:custGeom>
                <a:avLst/>
                <a:gdLst/>
                <a:ahLst/>
                <a:cxnLst/>
                <a:rect l="l" t="t" r="r" b="b"/>
                <a:pathLst>
                  <a:path w="1896" h="3801" extrusionOk="0">
                    <a:moveTo>
                      <a:pt x="1895" y="1"/>
                    </a:moveTo>
                    <a:cubicBezTo>
                      <a:pt x="756" y="164"/>
                      <a:pt x="96" y="1369"/>
                      <a:pt x="565" y="2422"/>
                    </a:cubicBezTo>
                    <a:lnTo>
                      <a:pt x="546" y="2422"/>
                    </a:lnTo>
                    <a:cubicBezTo>
                      <a:pt x="249" y="2422"/>
                      <a:pt x="0" y="2661"/>
                      <a:pt x="0" y="2968"/>
                    </a:cubicBezTo>
                    <a:lnTo>
                      <a:pt x="0" y="3255"/>
                    </a:lnTo>
                    <a:cubicBezTo>
                      <a:pt x="0" y="3561"/>
                      <a:pt x="249" y="3800"/>
                      <a:pt x="546" y="3800"/>
                    </a:cubicBezTo>
                    <a:lnTo>
                      <a:pt x="890" y="3800"/>
                    </a:lnTo>
                    <a:cubicBezTo>
                      <a:pt x="594" y="3800"/>
                      <a:pt x="345" y="3561"/>
                      <a:pt x="345" y="3255"/>
                    </a:cubicBezTo>
                    <a:lnTo>
                      <a:pt x="345" y="2968"/>
                    </a:lnTo>
                    <a:cubicBezTo>
                      <a:pt x="345" y="2661"/>
                      <a:pt x="594" y="2422"/>
                      <a:pt x="890" y="2422"/>
                    </a:cubicBezTo>
                    <a:lnTo>
                      <a:pt x="910" y="2422"/>
                    </a:lnTo>
                    <a:cubicBezTo>
                      <a:pt x="718" y="2001"/>
                      <a:pt x="709" y="1513"/>
                      <a:pt x="871" y="1082"/>
                    </a:cubicBezTo>
                    <a:cubicBezTo>
                      <a:pt x="1005" y="690"/>
                      <a:pt x="1302" y="288"/>
                      <a:pt x="1895" y="1"/>
                    </a:cubicBezTo>
                    <a:close/>
                  </a:path>
                </a:pathLst>
              </a:custGeom>
              <a:solidFill>
                <a:srgbClr val="310058">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6468;p56">
                <a:extLst>
                  <a:ext uri="{FF2B5EF4-FFF2-40B4-BE49-F238E27FC236}">
                    <a16:creationId xmlns:a16="http://schemas.microsoft.com/office/drawing/2014/main" id="{D505ED75-BBF4-E17E-B789-20477E188914}"/>
                  </a:ext>
                </a:extLst>
              </p:cNvPr>
              <p:cNvSpPr/>
              <p:nvPr/>
            </p:nvSpPr>
            <p:spPr>
              <a:xfrm>
                <a:off x="3204000" y="3040003"/>
                <a:ext cx="71401" cy="16255"/>
              </a:xfrm>
              <a:custGeom>
                <a:avLst/>
                <a:gdLst/>
                <a:ahLst/>
                <a:cxnLst/>
                <a:rect l="l" t="t" r="r" b="b"/>
                <a:pathLst>
                  <a:path w="2719" h="619" extrusionOk="0">
                    <a:moveTo>
                      <a:pt x="2498" y="1"/>
                    </a:moveTo>
                    <a:lnTo>
                      <a:pt x="2498" y="10"/>
                    </a:lnTo>
                    <a:lnTo>
                      <a:pt x="431" y="10"/>
                    </a:lnTo>
                    <a:cubicBezTo>
                      <a:pt x="364" y="10"/>
                      <a:pt x="316" y="39"/>
                      <a:pt x="288" y="87"/>
                    </a:cubicBezTo>
                    <a:lnTo>
                      <a:pt x="144" y="115"/>
                    </a:lnTo>
                    <a:cubicBezTo>
                      <a:pt x="68" y="144"/>
                      <a:pt x="1" y="307"/>
                      <a:pt x="1" y="335"/>
                    </a:cubicBezTo>
                    <a:cubicBezTo>
                      <a:pt x="1" y="350"/>
                      <a:pt x="95" y="618"/>
                      <a:pt x="154" y="618"/>
                    </a:cubicBezTo>
                    <a:cubicBezTo>
                      <a:pt x="170" y="618"/>
                      <a:pt x="184" y="598"/>
                      <a:pt x="192" y="546"/>
                    </a:cubicBezTo>
                    <a:cubicBezTo>
                      <a:pt x="201" y="427"/>
                      <a:pt x="297" y="335"/>
                      <a:pt x="422" y="335"/>
                    </a:cubicBezTo>
                    <a:cubicBezTo>
                      <a:pt x="428" y="335"/>
                      <a:pt x="435" y="335"/>
                      <a:pt x="441" y="335"/>
                    </a:cubicBezTo>
                    <a:lnTo>
                      <a:pt x="2498" y="335"/>
                    </a:lnTo>
                    <a:cubicBezTo>
                      <a:pt x="2719" y="335"/>
                      <a:pt x="2719" y="1"/>
                      <a:pt x="2498" y="1"/>
                    </a:cubicBezTo>
                    <a:close/>
                  </a:path>
                </a:pathLst>
              </a:custGeom>
              <a:solidFill>
                <a:srgbClr val="310058">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6469;p56">
                <a:extLst>
                  <a:ext uri="{FF2B5EF4-FFF2-40B4-BE49-F238E27FC236}">
                    <a16:creationId xmlns:a16="http://schemas.microsoft.com/office/drawing/2014/main" id="{F1D82AC7-3E68-28CA-946C-A09194FCD2D8}"/>
                  </a:ext>
                </a:extLst>
              </p:cNvPr>
              <p:cNvSpPr/>
              <p:nvPr/>
            </p:nvSpPr>
            <p:spPr>
              <a:xfrm>
                <a:off x="3389133" y="2987719"/>
                <a:ext cx="28256" cy="8088"/>
              </a:xfrm>
              <a:custGeom>
                <a:avLst/>
                <a:gdLst/>
                <a:ahLst/>
                <a:cxnLst/>
                <a:rect l="l" t="t" r="r" b="b"/>
                <a:pathLst>
                  <a:path w="1076" h="308" extrusionOk="0">
                    <a:moveTo>
                      <a:pt x="206" y="0"/>
                    </a:moveTo>
                    <a:cubicBezTo>
                      <a:pt x="0" y="0"/>
                      <a:pt x="0" y="308"/>
                      <a:pt x="206" y="308"/>
                    </a:cubicBezTo>
                    <a:cubicBezTo>
                      <a:pt x="212" y="308"/>
                      <a:pt x="218" y="308"/>
                      <a:pt x="224" y="307"/>
                    </a:cubicBezTo>
                    <a:lnTo>
                      <a:pt x="1076" y="307"/>
                    </a:lnTo>
                    <a:cubicBezTo>
                      <a:pt x="990" y="125"/>
                      <a:pt x="798" y="1"/>
                      <a:pt x="588" y="1"/>
                    </a:cubicBezTo>
                    <a:lnTo>
                      <a:pt x="224" y="1"/>
                    </a:lnTo>
                    <a:cubicBezTo>
                      <a:pt x="218" y="0"/>
                      <a:pt x="212" y="0"/>
                      <a:pt x="206" y="0"/>
                    </a:cubicBezTo>
                    <a:close/>
                  </a:path>
                </a:pathLst>
              </a:custGeom>
              <a:solidFill>
                <a:srgbClr val="310058">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6470;p56">
                <a:extLst>
                  <a:ext uri="{FF2B5EF4-FFF2-40B4-BE49-F238E27FC236}">
                    <a16:creationId xmlns:a16="http://schemas.microsoft.com/office/drawing/2014/main" id="{38BB3ADC-38BB-634D-31C4-91AD5A339587}"/>
                  </a:ext>
                </a:extLst>
              </p:cNvPr>
              <p:cNvSpPr/>
              <p:nvPr/>
            </p:nvSpPr>
            <p:spPr>
              <a:xfrm>
                <a:off x="3282307" y="3040213"/>
                <a:ext cx="28282" cy="8141"/>
              </a:xfrm>
              <a:custGeom>
                <a:avLst/>
                <a:gdLst/>
                <a:ahLst/>
                <a:cxnLst/>
                <a:rect l="l" t="t" r="r" b="b"/>
                <a:pathLst>
                  <a:path w="1077" h="310" extrusionOk="0">
                    <a:moveTo>
                      <a:pt x="190" y="0"/>
                    </a:moveTo>
                    <a:cubicBezTo>
                      <a:pt x="1" y="0"/>
                      <a:pt x="3" y="309"/>
                      <a:pt x="198" y="309"/>
                    </a:cubicBezTo>
                    <a:cubicBezTo>
                      <a:pt x="204" y="309"/>
                      <a:pt x="209" y="309"/>
                      <a:pt x="215" y="308"/>
                    </a:cubicBezTo>
                    <a:lnTo>
                      <a:pt x="1076" y="308"/>
                    </a:lnTo>
                    <a:cubicBezTo>
                      <a:pt x="981" y="117"/>
                      <a:pt x="789" y="2"/>
                      <a:pt x="588" y="2"/>
                    </a:cubicBezTo>
                    <a:lnTo>
                      <a:pt x="215" y="2"/>
                    </a:lnTo>
                    <a:cubicBezTo>
                      <a:pt x="206" y="1"/>
                      <a:pt x="198" y="0"/>
                      <a:pt x="190" y="0"/>
                    </a:cubicBezTo>
                    <a:close/>
                  </a:path>
                </a:pathLst>
              </a:custGeom>
              <a:solidFill>
                <a:srgbClr val="310058">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6471;p56">
                <a:extLst>
                  <a:ext uri="{FF2B5EF4-FFF2-40B4-BE49-F238E27FC236}">
                    <a16:creationId xmlns:a16="http://schemas.microsoft.com/office/drawing/2014/main" id="{F835B54D-AE09-88E1-21FE-01EF85F23FB3}"/>
                  </a:ext>
                </a:extLst>
              </p:cNvPr>
              <p:cNvSpPr/>
              <p:nvPr/>
            </p:nvSpPr>
            <p:spPr>
              <a:xfrm>
                <a:off x="3175508" y="2987719"/>
                <a:ext cx="28256" cy="8088"/>
              </a:xfrm>
              <a:custGeom>
                <a:avLst/>
                <a:gdLst/>
                <a:ahLst/>
                <a:cxnLst/>
                <a:rect l="l" t="t" r="r" b="b"/>
                <a:pathLst>
                  <a:path w="1076" h="308" extrusionOk="0">
                    <a:moveTo>
                      <a:pt x="206" y="0"/>
                    </a:moveTo>
                    <a:cubicBezTo>
                      <a:pt x="1" y="0"/>
                      <a:pt x="1" y="308"/>
                      <a:pt x="206" y="308"/>
                    </a:cubicBezTo>
                    <a:cubicBezTo>
                      <a:pt x="212" y="308"/>
                      <a:pt x="218" y="308"/>
                      <a:pt x="224" y="307"/>
                    </a:cubicBezTo>
                    <a:lnTo>
                      <a:pt x="1076" y="307"/>
                    </a:lnTo>
                    <a:cubicBezTo>
                      <a:pt x="990" y="125"/>
                      <a:pt x="798" y="1"/>
                      <a:pt x="588" y="1"/>
                    </a:cubicBezTo>
                    <a:lnTo>
                      <a:pt x="224" y="1"/>
                    </a:lnTo>
                    <a:cubicBezTo>
                      <a:pt x="218" y="0"/>
                      <a:pt x="212" y="0"/>
                      <a:pt x="206" y="0"/>
                    </a:cubicBezTo>
                    <a:close/>
                  </a:path>
                </a:pathLst>
              </a:custGeom>
              <a:solidFill>
                <a:srgbClr val="310058">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73" name="Picture 472">
            <a:extLst>
              <a:ext uri="{FF2B5EF4-FFF2-40B4-BE49-F238E27FC236}">
                <a16:creationId xmlns:a16="http://schemas.microsoft.com/office/drawing/2014/main" id="{BAE72DF2-C91D-A027-A888-AFC9C7000FD2}"/>
              </a:ext>
            </a:extLst>
          </p:cNvPr>
          <p:cNvPicPr>
            <a:picLocks noChangeAspect="1"/>
          </p:cNvPicPr>
          <p:nvPr/>
        </p:nvPicPr>
        <p:blipFill>
          <a:blip r:embed="rId3"/>
          <a:stretch>
            <a:fillRect/>
          </a:stretch>
        </p:blipFill>
        <p:spPr>
          <a:xfrm>
            <a:off x="42340" y="525688"/>
            <a:ext cx="1629009" cy="1491698"/>
          </a:xfrm>
          <a:prstGeom prst="rect">
            <a:avLst/>
          </a:prstGeom>
        </p:spPr>
      </p:pic>
      <p:pic>
        <p:nvPicPr>
          <p:cNvPr id="474" name="Picture 473">
            <a:extLst>
              <a:ext uri="{FF2B5EF4-FFF2-40B4-BE49-F238E27FC236}">
                <a16:creationId xmlns:a16="http://schemas.microsoft.com/office/drawing/2014/main" id="{076F1CA7-A88B-25F5-197C-962A3153A042}"/>
              </a:ext>
            </a:extLst>
          </p:cNvPr>
          <p:cNvPicPr>
            <a:picLocks noChangeAspect="1"/>
          </p:cNvPicPr>
          <p:nvPr/>
        </p:nvPicPr>
        <p:blipFill>
          <a:blip r:embed="rId4"/>
          <a:stretch>
            <a:fillRect/>
          </a:stretch>
        </p:blipFill>
        <p:spPr>
          <a:xfrm>
            <a:off x="7846900" y="131224"/>
            <a:ext cx="1082868" cy="1082868"/>
          </a:xfrm>
          <a:prstGeom prst="rect">
            <a:avLst/>
          </a:prstGeom>
        </p:spPr>
      </p:pic>
      <p:pic>
        <p:nvPicPr>
          <p:cNvPr id="475" name="Picture 474">
            <a:extLst>
              <a:ext uri="{FF2B5EF4-FFF2-40B4-BE49-F238E27FC236}">
                <a16:creationId xmlns:a16="http://schemas.microsoft.com/office/drawing/2014/main" id="{AD2CB387-E31F-916A-7E25-DBC52A87F52D}"/>
              </a:ext>
            </a:extLst>
          </p:cNvPr>
          <p:cNvPicPr>
            <a:picLocks noChangeAspect="1"/>
          </p:cNvPicPr>
          <p:nvPr/>
        </p:nvPicPr>
        <p:blipFill>
          <a:blip r:embed="rId5"/>
          <a:stretch>
            <a:fillRect/>
          </a:stretch>
        </p:blipFill>
        <p:spPr>
          <a:xfrm rot="5604133">
            <a:off x="1276881" y="3383864"/>
            <a:ext cx="1536325" cy="1670449"/>
          </a:xfrm>
          <a:prstGeom prst="rect">
            <a:avLst/>
          </a:prstGeom>
        </p:spPr>
      </p:pic>
      <p:pic>
        <p:nvPicPr>
          <p:cNvPr id="476" name="Picture 475">
            <a:extLst>
              <a:ext uri="{FF2B5EF4-FFF2-40B4-BE49-F238E27FC236}">
                <a16:creationId xmlns:a16="http://schemas.microsoft.com/office/drawing/2014/main" id="{41AFE216-BE38-803A-4EC8-1E4990722ED9}"/>
              </a:ext>
            </a:extLst>
          </p:cNvPr>
          <p:cNvPicPr>
            <a:picLocks noChangeAspect="1"/>
          </p:cNvPicPr>
          <p:nvPr/>
        </p:nvPicPr>
        <p:blipFill>
          <a:blip r:embed="rId6"/>
          <a:stretch>
            <a:fillRect/>
          </a:stretch>
        </p:blipFill>
        <p:spPr>
          <a:xfrm>
            <a:off x="1812611" y="131224"/>
            <a:ext cx="1247384" cy="1344836"/>
          </a:xfrm>
          <a:prstGeom prst="rect">
            <a:avLst/>
          </a:prstGeom>
        </p:spPr>
      </p:pic>
      <p:pic>
        <p:nvPicPr>
          <p:cNvPr id="477" name="Picture 476">
            <a:extLst>
              <a:ext uri="{FF2B5EF4-FFF2-40B4-BE49-F238E27FC236}">
                <a16:creationId xmlns:a16="http://schemas.microsoft.com/office/drawing/2014/main" id="{90658653-AE79-897B-7AC2-3C4FD84947A2}"/>
              </a:ext>
            </a:extLst>
          </p:cNvPr>
          <p:cNvPicPr>
            <a:picLocks noChangeAspect="1"/>
          </p:cNvPicPr>
          <p:nvPr/>
        </p:nvPicPr>
        <p:blipFill>
          <a:blip r:embed="rId7"/>
          <a:stretch>
            <a:fillRect/>
          </a:stretch>
        </p:blipFill>
        <p:spPr>
          <a:xfrm>
            <a:off x="5895122" y="224781"/>
            <a:ext cx="1498199" cy="918251"/>
          </a:xfrm>
          <a:prstGeom prst="rect">
            <a:avLst/>
          </a:prstGeom>
        </p:spPr>
      </p:pic>
    </p:spTree>
    <p:extLst>
      <p:ext uri="{BB962C8B-B14F-4D97-AF65-F5344CB8AC3E}">
        <p14:creationId xmlns:p14="http://schemas.microsoft.com/office/powerpoint/2010/main" val="3741940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B0A979-6763-EC55-21F7-7E5AA8C9D1EC}"/>
              </a:ext>
            </a:extLst>
          </p:cNvPr>
          <p:cNvPicPr>
            <a:picLocks noChangeAspect="1"/>
          </p:cNvPicPr>
          <p:nvPr/>
        </p:nvPicPr>
        <p:blipFill>
          <a:blip r:embed="rId2"/>
          <a:stretch>
            <a:fillRect/>
          </a:stretch>
        </p:blipFill>
        <p:spPr>
          <a:xfrm>
            <a:off x="7471317" y="0"/>
            <a:ext cx="1672683" cy="2072673"/>
          </a:xfrm>
          <a:prstGeom prst="rect">
            <a:avLst/>
          </a:prstGeom>
        </p:spPr>
      </p:pic>
      <p:sp>
        <p:nvSpPr>
          <p:cNvPr id="9" name="Google Shape;4234;p40">
            <a:extLst>
              <a:ext uri="{FF2B5EF4-FFF2-40B4-BE49-F238E27FC236}">
                <a16:creationId xmlns:a16="http://schemas.microsoft.com/office/drawing/2014/main" id="{A5EFD458-DF26-32F0-A5AE-AD283B544840}"/>
              </a:ext>
            </a:extLst>
          </p:cNvPr>
          <p:cNvSpPr txBox="1">
            <a:spLocks noGrp="1"/>
          </p:cNvSpPr>
          <p:nvPr>
            <p:ph type="title"/>
          </p:nvPr>
        </p:nvSpPr>
        <p:spPr>
          <a:xfrm>
            <a:off x="1997849" y="2307900"/>
            <a:ext cx="5148301"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dirty="0">
                <a:solidFill>
                  <a:schemeClr val="accent3"/>
                </a:solidFill>
              </a:rPr>
              <a:t>IT17088138 – M.C.J. Costa</a:t>
            </a:r>
            <a:br>
              <a:rPr lang="en" dirty="0">
                <a:solidFill>
                  <a:schemeClr val="accent3"/>
                </a:solidFill>
              </a:rPr>
            </a:br>
            <a:r>
              <a:rPr lang="en" sz="2000" dirty="0">
                <a:solidFill>
                  <a:schemeClr val="accent3"/>
                </a:solidFill>
              </a:rPr>
              <a:t>Information Technology</a:t>
            </a:r>
            <a:endParaRPr sz="2000" dirty="0">
              <a:solidFill>
                <a:schemeClr val="accent3"/>
              </a:solidFill>
            </a:endParaRPr>
          </a:p>
        </p:txBody>
      </p:sp>
      <p:pic>
        <p:nvPicPr>
          <p:cNvPr id="10" name="Picture 9">
            <a:extLst>
              <a:ext uri="{FF2B5EF4-FFF2-40B4-BE49-F238E27FC236}">
                <a16:creationId xmlns:a16="http://schemas.microsoft.com/office/drawing/2014/main" id="{70A2F91D-86C9-B304-6090-742D78B77707}"/>
              </a:ext>
            </a:extLst>
          </p:cNvPr>
          <p:cNvPicPr>
            <a:picLocks noChangeAspect="1"/>
          </p:cNvPicPr>
          <p:nvPr/>
        </p:nvPicPr>
        <p:blipFill>
          <a:blip r:embed="rId3"/>
          <a:stretch>
            <a:fillRect/>
          </a:stretch>
        </p:blipFill>
        <p:spPr>
          <a:xfrm>
            <a:off x="0" y="4628046"/>
            <a:ext cx="2560542" cy="506012"/>
          </a:xfrm>
          <a:prstGeom prst="rect">
            <a:avLst/>
          </a:prstGeom>
        </p:spPr>
      </p:pic>
      <p:sp>
        <p:nvSpPr>
          <p:cNvPr id="2" name="Rectangle 1">
            <a:extLst>
              <a:ext uri="{FF2B5EF4-FFF2-40B4-BE49-F238E27FC236}">
                <a16:creationId xmlns:a16="http://schemas.microsoft.com/office/drawing/2014/main" id="{4F8F84CD-E7E4-5112-35D1-73436339217E}"/>
              </a:ext>
            </a:extLst>
          </p:cNvPr>
          <p:cNvSpPr/>
          <p:nvPr/>
        </p:nvSpPr>
        <p:spPr>
          <a:xfrm>
            <a:off x="2835548" y="4780263"/>
            <a:ext cx="4724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Next LT Pro Demi" panose="020B0704020202020204" pitchFamily="34" charset="0"/>
              </a:rPr>
              <a:t>IT171088138   |   M.C.J. Costa   |   22_23-J 83</a:t>
            </a:r>
          </a:p>
        </p:txBody>
      </p:sp>
      <p:sp>
        <p:nvSpPr>
          <p:cNvPr id="3" name="Rectangle 2">
            <a:extLst>
              <a:ext uri="{FF2B5EF4-FFF2-40B4-BE49-F238E27FC236}">
                <a16:creationId xmlns:a16="http://schemas.microsoft.com/office/drawing/2014/main" id="{1C5A51A4-BE49-405B-AD84-A8AC56821492}"/>
              </a:ext>
            </a:extLst>
          </p:cNvPr>
          <p:cNvSpPr/>
          <p:nvPr/>
        </p:nvSpPr>
        <p:spPr>
          <a:xfrm>
            <a:off x="8071123" y="4780263"/>
            <a:ext cx="931628"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venir Next LT Pro Demi" panose="020B0704020202020204" pitchFamily="34" charset="0"/>
              </a:rPr>
              <a:t>03/02/2023</a:t>
            </a:r>
          </a:p>
        </p:txBody>
      </p:sp>
    </p:spTree>
    <p:extLst>
      <p:ext uri="{BB962C8B-B14F-4D97-AF65-F5344CB8AC3E}">
        <p14:creationId xmlns:p14="http://schemas.microsoft.com/office/powerpoint/2010/main" val="1477860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43A50-13DF-B568-61DB-D78EB2CC6D75}"/>
              </a:ext>
            </a:extLst>
          </p:cNvPr>
          <p:cNvSpPr>
            <a:spLocks noGrp="1"/>
          </p:cNvSpPr>
          <p:nvPr>
            <p:ph type="title"/>
          </p:nvPr>
        </p:nvSpPr>
        <p:spPr>
          <a:xfrm>
            <a:off x="720000" y="0"/>
            <a:ext cx="7704000" cy="891900"/>
          </a:xfrm>
        </p:spPr>
        <p:txBody>
          <a:bodyPr/>
          <a:lstStyle/>
          <a:p>
            <a:r>
              <a:rPr lang="en-US" dirty="0">
                <a:solidFill>
                  <a:schemeClr val="accent3"/>
                </a:solidFill>
              </a:rPr>
              <a:t>Research Problem</a:t>
            </a:r>
          </a:p>
        </p:txBody>
      </p:sp>
      <p:sp>
        <p:nvSpPr>
          <p:cNvPr id="3" name="Google Shape;4226;p39">
            <a:extLst>
              <a:ext uri="{FF2B5EF4-FFF2-40B4-BE49-F238E27FC236}">
                <a16:creationId xmlns:a16="http://schemas.microsoft.com/office/drawing/2014/main" id="{128F6671-073F-E065-EFA7-5F2A7D49B1F4}"/>
              </a:ext>
            </a:extLst>
          </p:cNvPr>
          <p:cNvSpPr txBox="1">
            <a:spLocks/>
          </p:cNvSpPr>
          <p:nvPr/>
        </p:nvSpPr>
        <p:spPr>
          <a:xfrm>
            <a:off x="805803" y="777855"/>
            <a:ext cx="8094357" cy="15046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6"/>
              </a:buClr>
              <a:buSzPts val="1400"/>
              <a:buFont typeface="Barlow Condensed Light"/>
              <a:buNone/>
              <a:defRPr sz="1500" b="0" i="0" u="none" strike="noStrike" cap="none">
                <a:solidFill>
                  <a:schemeClr val="accent6"/>
                </a:solidFill>
                <a:latin typeface="Barlow Condensed Light"/>
                <a:ea typeface="Barlow Condensed Light"/>
                <a:cs typeface="Barlow Condensed Light"/>
                <a:sym typeface="Barlow Condensed Light"/>
              </a:defRPr>
            </a:lvl1pPr>
            <a:lvl2pPr marL="914400" marR="0" lvl="1"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2pPr>
            <a:lvl3pPr marL="1371600" marR="0" lvl="2"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3pPr>
            <a:lvl4pPr marL="1828800" marR="0" lvl="3"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4pPr>
            <a:lvl5pPr marL="2286000" marR="0" lvl="4"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5pPr>
            <a:lvl6pPr marL="2743200" marR="0" lvl="5"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6pPr>
            <a:lvl7pPr marL="3200400" marR="0" lvl="6"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7pPr>
            <a:lvl8pPr marL="3657600" marR="0" lvl="7"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8pPr>
            <a:lvl9pPr marL="4114800" marR="0" lvl="8" indent="-317500" algn="l" rtl="0">
              <a:lnSpc>
                <a:spcPct val="100000"/>
              </a:lnSpc>
              <a:spcBef>
                <a:spcPts val="0"/>
              </a:spcBef>
              <a:spcAft>
                <a:spcPts val="0"/>
              </a:spcAft>
              <a:buClr>
                <a:schemeClr val="accent6"/>
              </a:buClr>
              <a:buSzPts val="1400"/>
              <a:buFont typeface="Barlow Condensed Light"/>
              <a:buNone/>
              <a:defRPr sz="1400" b="0" i="0" u="none" strike="noStrike" cap="none">
                <a:solidFill>
                  <a:schemeClr val="accent6"/>
                </a:solidFill>
                <a:latin typeface="Barlow Condensed Light"/>
                <a:ea typeface="Barlow Condensed Light"/>
                <a:cs typeface="Barlow Condensed Light"/>
                <a:sym typeface="Barlow Condensed Light"/>
              </a:defRPr>
            </a:lvl9pPr>
          </a:lstStyle>
          <a:p>
            <a:pPr marL="285750" indent="-285750" algn="just">
              <a:buFont typeface="Arial" panose="020B0604020202020204" pitchFamily="34" charset="0"/>
              <a:buChar char="•"/>
            </a:pPr>
            <a:r>
              <a:rPr lang="en-US" sz="1800" dirty="0">
                <a:latin typeface="Avenir Next LT Pro Demi" panose="020B0704020202020204" pitchFamily="34" charset="0"/>
              </a:rPr>
              <a:t>Diagnosing a person what type of colorblindness they have </a:t>
            </a:r>
          </a:p>
          <a:p>
            <a:pPr marL="285750" indent="-285750" algn="just">
              <a:buFont typeface="Arial" panose="020B0604020202020204" pitchFamily="34" charset="0"/>
              <a:buChar char="•"/>
            </a:pPr>
            <a:r>
              <a:rPr lang="en-US" sz="1800" dirty="0">
                <a:latin typeface="Avenir Next LT Pro Demi" panose="020B0704020202020204" pitchFamily="34" charset="0"/>
              </a:rPr>
              <a:t>No current dataset supporting the users with correct color filter through the mobile device</a:t>
            </a:r>
          </a:p>
          <a:p>
            <a:pPr marL="285750" indent="-285750" algn="just">
              <a:buFont typeface="Arial" panose="020B0604020202020204" pitchFamily="34" charset="0"/>
              <a:buChar char="•"/>
            </a:pPr>
            <a:r>
              <a:rPr lang="en-US" sz="1800" dirty="0">
                <a:latin typeface="Avenir Next LT Pro Demi" panose="020B0704020202020204" pitchFamily="34" charset="0"/>
              </a:rPr>
              <a:t>Creating model to support Ishihara test</a:t>
            </a:r>
          </a:p>
          <a:p>
            <a:pPr marL="285750" indent="-285750" algn="just">
              <a:buFont typeface="Arial" panose="020B0604020202020204" pitchFamily="34" charset="0"/>
              <a:buChar char="•"/>
            </a:pPr>
            <a:r>
              <a:rPr lang="en-US" sz="1800" dirty="0">
                <a:latin typeface="Avenir Next LT Pro Demi" panose="020B0704020202020204" pitchFamily="34" charset="0"/>
              </a:rPr>
              <a:t>Create a mobile application to support the colorblind person</a:t>
            </a:r>
          </a:p>
        </p:txBody>
      </p:sp>
      <p:pic>
        <p:nvPicPr>
          <p:cNvPr id="5" name="Picture 4" descr="A picture containing text, vector graphics, toy&#10;&#10;Description automatically generated">
            <a:extLst>
              <a:ext uri="{FF2B5EF4-FFF2-40B4-BE49-F238E27FC236}">
                <a16:creationId xmlns:a16="http://schemas.microsoft.com/office/drawing/2014/main" id="{548D2C71-E979-6137-D344-5F9D44EDC99C}"/>
              </a:ext>
            </a:extLst>
          </p:cNvPr>
          <p:cNvPicPr>
            <a:picLocks noChangeAspect="1"/>
          </p:cNvPicPr>
          <p:nvPr/>
        </p:nvPicPr>
        <p:blipFill>
          <a:blip r:embed="rId2"/>
          <a:stretch>
            <a:fillRect/>
          </a:stretch>
        </p:blipFill>
        <p:spPr>
          <a:xfrm>
            <a:off x="3293745" y="2305050"/>
            <a:ext cx="2556510" cy="2556510"/>
          </a:xfrm>
          <a:prstGeom prst="rect">
            <a:avLst/>
          </a:prstGeom>
        </p:spPr>
      </p:pic>
      <p:pic>
        <p:nvPicPr>
          <p:cNvPr id="6" name="Picture 5">
            <a:extLst>
              <a:ext uri="{FF2B5EF4-FFF2-40B4-BE49-F238E27FC236}">
                <a16:creationId xmlns:a16="http://schemas.microsoft.com/office/drawing/2014/main" id="{1D31861C-A138-1587-C481-21510DE5F05A}"/>
              </a:ext>
            </a:extLst>
          </p:cNvPr>
          <p:cNvPicPr>
            <a:picLocks noChangeAspect="1"/>
          </p:cNvPicPr>
          <p:nvPr/>
        </p:nvPicPr>
        <p:blipFill>
          <a:blip r:embed="rId3"/>
          <a:stretch>
            <a:fillRect/>
          </a:stretch>
        </p:blipFill>
        <p:spPr>
          <a:xfrm>
            <a:off x="0" y="4628046"/>
            <a:ext cx="2560542" cy="506012"/>
          </a:xfrm>
          <a:prstGeom prst="rect">
            <a:avLst/>
          </a:prstGeom>
        </p:spPr>
      </p:pic>
      <p:sp>
        <p:nvSpPr>
          <p:cNvPr id="4" name="Rectangle 3">
            <a:extLst>
              <a:ext uri="{FF2B5EF4-FFF2-40B4-BE49-F238E27FC236}">
                <a16:creationId xmlns:a16="http://schemas.microsoft.com/office/drawing/2014/main" id="{37728211-A867-B371-6DC8-0995F918EB0A}"/>
              </a:ext>
            </a:extLst>
          </p:cNvPr>
          <p:cNvSpPr/>
          <p:nvPr/>
        </p:nvSpPr>
        <p:spPr>
          <a:xfrm>
            <a:off x="2835548" y="4780263"/>
            <a:ext cx="4724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Next LT Pro Demi" panose="020B0704020202020204" pitchFamily="34" charset="0"/>
              </a:rPr>
              <a:t>IT171088138   |   M.C.J. Costa   |   22_23-J 83</a:t>
            </a:r>
          </a:p>
        </p:txBody>
      </p:sp>
      <p:sp>
        <p:nvSpPr>
          <p:cNvPr id="7" name="Rectangle 6">
            <a:extLst>
              <a:ext uri="{FF2B5EF4-FFF2-40B4-BE49-F238E27FC236}">
                <a16:creationId xmlns:a16="http://schemas.microsoft.com/office/drawing/2014/main" id="{086C62F6-7870-C744-2320-174A25A8EC77}"/>
              </a:ext>
            </a:extLst>
          </p:cNvPr>
          <p:cNvSpPr/>
          <p:nvPr/>
        </p:nvSpPr>
        <p:spPr>
          <a:xfrm>
            <a:off x="8071123" y="4780263"/>
            <a:ext cx="931628"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venir Next LT Pro Demi" panose="020B0704020202020204" pitchFamily="34" charset="0"/>
              </a:rPr>
              <a:t>03/02/2023</a:t>
            </a:r>
          </a:p>
        </p:txBody>
      </p:sp>
    </p:spTree>
    <p:extLst>
      <p:ext uri="{BB962C8B-B14F-4D97-AF65-F5344CB8AC3E}">
        <p14:creationId xmlns:p14="http://schemas.microsoft.com/office/powerpoint/2010/main" val="919301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A7B22-D161-5C6B-BC60-528E02AE5BB1}"/>
              </a:ext>
            </a:extLst>
          </p:cNvPr>
          <p:cNvSpPr>
            <a:spLocks noGrp="1"/>
          </p:cNvSpPr>
          <p:nvPr>
            <p:ph type="title"/>
          </p:nvPr>
        </p:nvSpPr>
        <p:spPr>
          <a:xfrm>
            <a:off x="2232180" y="9442"/>
            <a:ext cx="4679640" cy="587869"/>
          </a:xfrm>
        </p:spPr>
        <p:txBody>
          <a:bodyPr/>
          <a:lstStyle/>
          <a:p>
            <a:r>
              <a:rPr lang="en-US" sz="3500" dirty="0"/>
              <a:t>Proposed Solution</a:t>
            </a:r>
          </a:p>
        </p:txBody>
      </p:sp>
      <p:pic>
        <p:nvPicPr>
          <p:cNvPr id="4" name="Picture 3">
            <a:extLst>
              <a:ext uri="{FF2B5EF4-FFF2-40B4-BE49-F238E27FC236}">
                <a16:creationId xmlns:a16="http://schemas.microsoft.com/office/drawing/2014/main" id="{3433E921-2E32-8BCC-3CC2-F0A4D85D3F7F}"/>
              </a:ext>
            </a:extLst>
          </p:cNvPr>
          <p:cNvPicPr>
            <a:picLocks noChangeAspect="1"/>
          </p:cNvPicPr>
          <p:nvPr/>
        </p:nvPicPr>
        <p:blipFill>
          <a:blip r:embed="rId2"/>
          <a:stretch>
            <a:fillRect/>
          </a:stretch>
        </p:blipFill>
        <p:spPr>
          <a:xfrm>
            <a:off x="0" y="4628046"/>
            <a:ext cx="2560542" cy="506012"/>
          </a:xfrm>
          <a:prstGeom prst="rect">
            <a:avLst/>
          </a:prstGeom>
        </p:spPr>
      </p:pic>
      <p:pic>
        <p:nvPicPr>
          <p:cNvPr id="8" name="Picture 7">
            <a:extLst>
              <a:ext uri="{FF2B5EF4-FFF2-40B4-BE49-F238E27FC236}">
                <a16:creationId xmlns:a16="http://schemas.microsoft.com/office/drawing/2014/main" id="{9C819E0D-0FE8-0AE0-CC01-B627B3A20FB1}"/>
              </a:ext>
            </a:extLst>
          </p:cNvPr>
          <p:cNvPicPr>
            <a:picLocks noChangeAspect="1"/>
          </p:cNvPicPr>
          <p:nvPr/>
        </p:nvPicPr>
        <p:blipFill>
          <a:blip r:embed="rId3"/>
          <a:stretch>
            <a:fillRect/>
          </a:stretch>
        </p:blipFill>
        <p:spPr>
          <a:xfrm rot="18887735">
            <a:off x="7550198" y="3536015"/>
            <a:ext cx="954113" cy="947502"/>
          </a:xfrm>
          <a:prstGeom prst="rect">
            <a:avLst/>
          </a:prstGeom>
        </p:spPr>
      </p:pic>
      <p:pic>
        <p:nvPicPr>
          <p:cNvPr id="10" name="Picture 9">
            <a:extLst>
              <a:ext uri="{FF2B5EF4-FFF2-40B4-BE49-F238E27FC236}">
                <a16:creationId xmlns:a16="http://schemas.microsoft.com/office/drawing/2014/main" id="{9079B961-1C42-222A-3E3B-AA98C1B8B585}"/>
              </a:ext>
            </a:extLst>
          </p:cNvPr>
          <p:cNvPicPr>
            <a:picLocks noChangeAspect="1"/>
          </p:cNvPicPr>
          <p:nvPr/>
        </p:nvPicPr>
        <p:blipFill>
          <a:blip r:embed="rId4"/>
          <a:stretch>
            <a:fillRect/>
          </a:stretch>
        </p:blipFill>
        <p:spPr>
          <a:xfrm>
            <a:off x="7485822" y="2187795"/>
            <a:ext cx="1082868" cy="1082868"/>
          </a:xfrm>
          <a:prstGeom prst="rect">
            <a:avLst/>
          </a:prstGeom>
        </p:spPr>
      </p:pic>
      <p:graphicFrame>
        <p:nvGraphicFramePr>
          <p:cNvPr id="11" name="Diagram 10">
            <a:extLst>
              <a:ext uri="{FF2B5EF4-FFF2-40B4-BE49-F238E27FC236}">
                <a16:creationId xmlns:a16="http://schemas.microsoft.com/office/drawing/2014/main" id="{08226A11-9595-77F7-D33A-9B1F7A37B814}"/>
              </a:ext>
            </a:extLst>
          </p:cNvPr>
          <p:cNvGraphicFramePr/>
          <p:nvPr>
            <p:extLst>
              <p:ext uri="{D42A27DB-BD31-4B8C-83A1-F6EECF244321}">
                <p14:modId xmlns:p14="http://schemas.microsoft.com/office/powerpoint/2010/main" val="531003012"/>
              </p:ext>
            </p:extLst>
          </p:nvPr>
        </p:nvGraphicFramePr>
        <p:xfrm>
          <a:off x="575310" y="710096"/>
          <a:ext cx="6096000" cy="39179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Picture 2">
            <a:extLst>
              <a:ext uri="{FF2B5EF4-FFF2-40B4-BE49-F238E27FC236}">
                <a16:creationId xmlns:a16="http://schemas.microsoft.com/office/drawing/2014/main" id="{F65BBD9E-D06E-00E9-E85E-A63226A546B3}"/>
              </a:ext>
            </a:extLst>
          </p:cNvPr>
          <p:cNvPicPr>
            <a:picLocks noChangeAspect="1"/>
          </p:cNvPicPr>
          <p:nvPr/>
        </p:nvPicPr>
        <p:blipFill>
          <a:blip r:embed="rId10"/>
          <a:stretch>
            <a:fillRect/>
          </a:stretch>
        </p:blipFill>
        <p:spPr>
          <a:xfrm>
            <a:off x="7134511" y="461407"/>
            <a:ext cx="1785485" cy="1615439"/>
          </a:xfrm>
          <a:prstGeom prst="rect">
            <a:avLst/>
          </a:prstGeom>
        </p:spPr>
      </p:pic>
      <p:sp>
        <p:nvSpPr>
          <p:cNvPr id="5" name="Rectangle 4">
            <a:extLst>
              <a:ext uri="{FF2B5EF4-FFF2-40B4-BE49-F238E27FC236}">
                <a16:creationId xmlns:a16="http://schemas.microsoft.com/office/drawing/2014/main" id="{4ADA91C4-0377-D5FF-1B41-5262A7621026}"/>
              </a:ext>
            </a:extLst>
          </p:cNvPr>
          <p:cNvSpPr/>
          <p:nvPr/>
        </p:nvSpPr>
        <p:spPr>
          <a:xfrm>
            <a:off x="2835548" y="4780263"/>
            <a:ext cx="4724979"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Next LT Pro Demi" panose="020B0704020202020204" pitchFamily="34" charset="0"/>
              </a:rPr>
              <a:t>IT171088138   |   M.C.J. Costa   |   22_23-J 83</a:t>
            </a:r>
          </a:p>
        </p:txBody>
      </p:sp>
      <p:sp>
        <p:nvSpPr>
          <p:cNvPr id="6" name="Rectangle 5">
            <a:extLst>
              <a:ext uri="{FF2B5EF4-FFF2-40B4-BE49-F238E27FC236}">
                <a16:creationId xmlns:a16="http://schemas.microsoft.com/office/drawing/2014/main" id="{79C9094E-2626-4923-B758-EE2228272879}"/>
              </a:ext>
            </a:extLst>
          </p:cNvPr>
          <p:cNvSpPr/>
          <p:nvPr/>
        </p:nvSpPr>
        <p:spPr>
          <a:xfrm>
            <a:off x="8071123" y="4780263"/>
            <a:ext cx="931628"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venir Next LT Pro Demi" panose="020B0704020202020204" pitchFamily="34" charset="0"/>
              </a:rPr>
              <a:t>03/02/2023</a:t>
            </a:r>
          </a:p>
        </p:txBody>
      </p:sp>
    </p:spTree>
    <p:extLst>
      <p:ext uri="{BB962C8B-B14F-4D97-AF65-F5344CB8AC3E}">
        <p14:creationId xmlns:p14="http://schemas.microsoft.com/office/powerpoint/2010/main" val="3892893394"/>
      </p:ext>
    </p:extLst>
  </p:cSld>
  <p:clrMapOvr>
    <a:masterClrMapping/>
  </p:clrMapOvr>
</p:sld>
</file>

<file path=ppt/theme/theme1.xml><?xml version="1.0" encoding="utf-8"?>
<a:theme xmlns:a="http://schemas.openxmlformats.org/drawingml/2006/main" name="Virtual Assistant Business Plan by Slidesgo">
  <a:themeElements>
    <a:clrScheme name="Simple Light">
      <a:dk1>
        <a:srgbClr val="310058"/>
      </a:dk1>
      <a:lt1>
        <a:srgbClr val="F1EFEB"/>
      </a:lt1>
      <a:dk2>
        <a:srgbClr val="E9E0D1"/>
      </a:dk2>
      <a:lt2>
        <a:srgbClr val="D3BC98"/>
      </a:lt2>
      <a:accent1>
        <a:srgbClr val="90CDFF"/>
      </a:accent1>
      <a:accent2>
        <a:srgbClr val="59B3F0"/>
      </a:accent2>
      <a:accent3>
        <a:srgbClr val="FFE564"/>
      </a:accent3>
      <a:accent4>
        <a:srgbClr val="D0D340"/>
      </a:accent4>
      <a:accent5>
        <a:srgbClr val="E25A79"/>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6A7C8CF2A593047B63786868F06D6FF" ma:contentTypeVersion="12" ma:contentTypeDescription="Create a new document." ma:contentTypeScope="" ma:versionID="5ef216e7fd08cf475a13084af349306e">
  <xsd:schema xmlns:xsd="http://www.w3.org/2001/XMLSchema" xmlns:xs="http://www.w3.org/2001/XMLSchema" xmlns:p="http://schemas.microsoft.com/office/2006/metadata/properties" xmlns:ns2="b6b69901-d73e-46e9-8a1b-27655a140d1b" xmlns:ns3="db72c12f-87a4-44ab-bbc5-4cc8306b158a" targetNamespace="http://schemas.microsoft.com/office/2006/metadata/properties" ma:root="true" ma:fieldsID="76f6e531fb52933abba691a7bcae1271" ns2:_="" ns3:_="">
    <xsd:import namespace="b6b69901-d73e-46e9-8a1b-27655a140d1b"/>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b69901-d73e-46e9-8a1b-27655a140d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b6b69901-d73e-46e9-8a1b-27655a140d1b">
      <Terms xmlns="http://schemas.microsoft.com/office/infopath/2007/PartnerControls"/>
    </lcf76f155ced4ddcb4097134ff3c332f>
    <TaxCatchAll xmlns="db72c12f-87a4-44ab-bbc5-4cc8306b158a" xsi:nil="true"/>
  </documentManagement>
</p:properties>
</file>

<file path=customXml/itemProps1.xml><?xml version="1.0" encoding="utf-8"?>
<ds:datastoreItem xmlns:ds="http://schemas.openxmlformats.org/officeDocument/2006/customXml" ds:itemID="{DF4C2E5E-B518-459E-B632-63A64B8C1661}"/>
</file>

<file path=customXml/itemProps2.xml><?xml version="1.0" encoding="utf-8"?>
<ds:datastoreItem xmlns:ds="http://schemas.openxmlformats.org/officeDocument/2006/customXml" ds:itemID="{64F3EC50-ADD6-4CBE-A3F6-D285EBA9EDB9}"/>
</file>

<file path=customXml/itemProps3.xml><?xml version="1.0" encoding="utf-8"?>
<ds:datastoreItem xmlns:ds="http://schemas.openxmlformats.org/officeDocument/2006/customXml" ds:itemID="{03BD2290-B450-4A65-B11B-1E0BDDAA7C58}"/>
</file>

<file path=docProps/app.xml><?xml version="1.0" encoding="utf-8"?>
<Properties xmlns="http://schemas.openxmlformats.org/officeDocument/2006/extended-properties" xmlns:vt="http://schemas.openxmlformats.org/officeDocument/2006/docPropsVTypes">
  <TotalTime>2965</TotalTime>
  <Words>2840</Words>
  <Application>Microsoft Office PowerPoint</Application>
  <PresentationFormat>On-screen Show (16:9)</PresentationFormat>
  <Paragraphs>360</Paragraphs>
  <Slides>60</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Black Han Sans</vt:lpstr>
      <vt:lpstr>Roboto Condensed Light</vt:lpstr>
      <vt:lpstr>Times New Roman</vt:lpstr>
      <vt:lpstr>Avenir Next LT Pro Demi</vt:lpstr>
      <vt:lpstr>Wingdings</vt:lpstr>
      <vt:lpstr>Arial</vt:lpstr>
      <vt:lpstr>Barlow Condensed Light</vt:lpstr>
      <vt:lpstr>Calibri</vt:lpstr>
      <vt:lpstr>Virtual Assistant Business Plan by Slidesgo</vt:lpstr>
      <vt:lpstr>THIRD EYE A MOBILE APPLICATION FOR VISUALLY IMPAIRED PEOPLE TO ASSIST WITH DAILY TASKS 22_23-J 83</vt:lpstr>
      <vt:lpstr>Research Problem</vt:lpstr>
      <vt:lpstr>Main Objective</vt:lpstr>
      <vt:lpstr>Sub Objectives</vt:lpstr>
      <vt:lpstr>Hardware Solution</vt:lpstr>
      <vt:lpstr>System Overview Diagram</vt:lpstr>
      <vt:lpstr>IT17088138 – M.C.J. Costa Information Technology</vt:lpstr>
      <vt:lpstr>Research Problem</vt:lpstr>
      <vt:lpstr>Proposed Solution</vt:lpstr>
      <vt:lpstr>Component Overview Diagram</vt:lpstr>
      <vt:lpstr>Current Progress 50%</vt:lpstr>
      <vt:lpstr>Requirements</vt:lpstr>
      <vt:lpstr>Proof Of Work</vt:lpstr>
      <vt:lpstr>Proof Of Work</vt:lpstr>
      <vt:lpstr>Proof Of Work</vt:lpstr>
      <vt:lpstr>Next Expected Progress 100%</vt:lpstr>
      <vt:lpstr>Risk Mitigation</vt:lpstr>
      <vt:lpstr>Tools &amp; Technologies</vt:lpstr>
      <vt:lpstr>IT19133614 – A.D. Amarasinghe Information Technology</vt:lpstr>
      <vt:lpstr>Research Problem</vt:lpstr>
      <vt:lpstr>Proposed Solution</vt:lpstr>
      <vt:lpstr>Component Overview Diagram</vt:lpstr>
      <vt:lpstr>Current Progress 50%</vt:lpstr>
      <vt:lpstr>Requirements</vt:lpstr>
      <vt:lpstr>Proof Of Work</vt:lpstr>
      <vt:lpstr>Proof Of Work</vt:lpstr>
      <vt:lpstr>Proof Of Work</vt:lpstr>
      <vt:lpstr>Next Expected Progress 100%</vt:lpstr>
      <vt:lpstr>Risk Mitigation</vt:lpstr>
      <vt:lpstr>Risk Mitigation</vt:lpstr>
      <vt:lpstr>Tools &amp; Technologies</vt:lpstr>
      <vt:lpstr>IT19103600 – K.D.J. Jayasekara Information Technology</vt:lpstr>
      <vt:lpstr>Research Problem</vt:lpstr>
      <vt:lpstr>Proposed Solution</vt:lpstr>
      <vt:lpstr>Component Overview Diagram</vt:lpstr>
      <vt:lpstr>Current Progress 50%</vt:lpstr>
      <vt:lpstr>Requirements</vt:lpstr>
      <vt:lpstr>Proof Of Work</vt:lpstr>
      <vt:lpstr>Proof Of Work</vt:lpstr>
      <vt:lpstr>Next Expected Progress 100%</vt:lpstr>
      <vt:lpstr>Tools &amp; Technologies</vt:lpstr>
      <vt:lpstr>Risk Mitigation</vt:lpstr>
      <vt:lpstr>IT19981918 – A.M.N.D. Aththanayake Information Technology</vt:lpstr>
      <vt:lpstr>Research Problem</vt:lpstr>
      <vt:lpstr>Proposed Solution</vt:lpstr>
      <vt:lpstr>Component Overview Diagram</vt:lpstr>
      <vt:lpstr>Current Progress 50%</vt:lpstr>
      <vt:lpstr>Requirements</vt:lpstr>
      <vt:lpstr>Proof Of Work</vt:lpstr>
      <vt:lpstr>Proof Of Work</vt:lpstr>
      <vt:lpstr>Proof Of Work</vt:lpstr>
      <vt:lpstr>Next Expected Progress 100%</vt:lpstr>
      <vt:lpstr>Tools &amp; Technologies</vt:lpstr>
      <vt:lpstr>Risk Mitigation</vt:lpstr>
      <vt:lpstr>Milestones</vt:lpstr>
      <vt:lpstr>Marketing Plan</vt:lpstr>
      <vt:lpstr>Best Practices</vt:lpstr>
      <vt:lpstr>Best Practices</vt:lpstr>
      <vt:lpstr>References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THIRD EYE A MOBILE APPLICATION FOR VISUALLY IMPAIRED PEOPLE TO ASSIST WITH DAILY TASKS 22_23-J 83</dc:title>
  <dc:creator>Dilshani Amarasinghe</dc:creator>
  <cp:lastModifiedBy>Jayasekara K.D.J. it19103600</cp:lastModifiedBy>
  <cp:revision>20</cp:revision>
  <dcterms:modified xsi:type="dcterms:W3CDTF">2023-02-02T18:59:15Z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0x01010066A7C8CF2A593047B63786868F06D6FF</vt:lpwstr>
  </property>
</Properties>
</file>